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8" r:id="rId6"/>
  </p:sldIdLst>
  <p:sldSz cx="7556500" cy="10693400"/>
  <p:notesSz cx="7556500" cy="106934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3"/>
    <p:restoredTop sz="94674"/>
  </p:normalViewPr>
  <p:slideViewPr>
    <p:cSldViewPr>
      <p:cViewPr varScale="1">
        <p:scale>
          <a:sx n="45" d="100"/>
          <a:sy n="45" d="100"/>
        </p:scale>
        <p:origin x="244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object 6">
            <a:extLst>
              <a:ext uri="{FF2B5EF4-FFF2-40B4-BE49-F238E27FC236}">
                <a16:creationId xmlns:a16="http://schemas.microsoft.com/office/drawing/2014/main" xmlns="" id="{5D77174B-2433-3B40-B779-32A6E91B21C7}"/>
              </a:ext>
            </a:extLst>
          </p:cNvPr>
          <p:cNvGrpSpPr/>
          <p:nvPr userDrawn="1"/>
        </p:nvGrpSpPr>
        <p:grpSpPr>
          <a:xfrm>
            <a:off x="0" y="0"/>
            <a:ext cx="7559992" cy="2408999"/>
            <a:chOff x="0" y="0"/>
            <a:chExt cx="7559992" cy="2408999"/>
          </a:xfrm>
        </p:grpSpPr>
        <p:sp>
          <p:nvSpPr>
            <p:cNvPr id="8" name="object 7">
              <a:extLst>
                <a:ext uri="{FF2B5EF4-FFF2-40B4-BE49-F238E27FC236}">
                  <a16:creationId xmlns:a16="http://schemas.microsoft.com/office/drawing/2014/main" xmlns="" id="{B5AD1CF7-01CE-9D4F-AD23-F677767856F0}"/>
                </a:ext>
              </a:extLst>
            </p:cNvPr>
            <p:cNvSpPr/>
            <p:nvPr/>
          </p:nvSpPr>
          <p:spPr>
            <a:xfrm>
              <a:off x="0" y="0"/>
              <a:ext cx="7559992" cy="2408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8">
              <a:extLst>
                <a:ext uri="{FF2B5EF4-FFF2-40B4-BE49-F238E27FC236}">
                  <a16:creationId xmlns:a16="http://schemas.microsoft.com/office/drawing/2014/main" xmlns="" id="{FB7F902C-A85F-E842-940E-1FB3D018FD3A}"/>
                </a:ext>
              </a:extLst>
            </p:cNvPr>
            <p:cNvSpPr/>
            <p:nvPr/>
          </p:nvSpPr>
          <p:spPr>
            <a:xfrm>
              <a:off x="4234281" y="0"/>
              <a:ext cx="3325710" cy="240897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C5E9A400-C822-8F40-8B92-EDE2EAB306A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949449" cy="109268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747808" y="5736609"/>
            <a:ext cx="3429000" cy="815975"/>
          </a:xfrm>
          <a:custGeom>
            <a:avLst/>
            <a:gdLst/>
            <a:ahLst/>
            <a:cxnLst/>
            <a:rect l="l" t="t" r="r" b="b"/>
            <a:pathLst>
              <a:path w="3429000" h="815975">
                <a:moveTo>
                  <a:pt x="3306102" y="0"/>
                </a:moveTo>
                <a:lnTo>
                  <a:pt x="122288" y="0"/>
                </a:lnTo>
                <a:lnTo>
                  <a:pt x="74805" y="9649"/>
                </a:lnTo>
                <a:lnTo>
                  <a:pt x="35921" y="35921"/>
                </a:lnTo>
                <a:lnTo>
                  <a:pt x="9649" y="74805"/>
                </a:lnTo>
                <a:lnTo>
                  <a:pt x="0" y="122288"/>
                </a:lnTo>
                <a:lnTo>
                  <a:pt x="0" y="693674"/>
                </a:lnTo>
                <a:lnTo>
                  <a:pt x="9649" y="741156"/>
                </a:lnTo>
                <a:lnTo>
                  <a:pt x="35921" y="780040"/>
                </a:lnTo>
                <a:lnTo>
                  <a:pt x="74805" y="806313"/>
                </a:lnTo>
                <a:lnTo>
                  <a:pt x="122288" y="815962"/>
                </a:lnTo>
                <a:lnTo>
                  <a:pt x="3306102" y="815962"/>
                </a:lnTo>
                <a:lnTo>
                  <a:pt x="3353584" y="806313"/>
                </a:lnTo>
                <a:lnTo>
                  <a:pt x="3392468" y="780040"/>
                </a:lnTo>
                <a:lnTo>
                  <a:pt x="3418741" y="741156"/>
                </a:lnTo>
                <a:lnTo>
                  <a:pt x="3428390" y="693674"/>
                </a:lnTo>
                <a:lnTo>
                  <a:pt x="3428390" y="122288"/>
                </a:lnTo>
                <a:lnTo>
                  <a:pt x="3418741" y="74805"/>
                </a:lnTo>
                <a:lnTo>
                  <a:pt x="3392468" y="35921"/>
                </a:lnTo>
                <a:lnTo>
                  <a:pt x="3353584" y="9649"/>
                </a:lnTo>
                <a:lnTo>
                  <a:pt x="3306102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Pebble"/>
                <a:cs typeface="Pebb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pPr marL="12700" marR="5080" algn="just">
              <a:lnSpc>
                <a:spcPct val="100000"/>
              </a:lnSpc>
              <a:spcBef>
                <a:spcPts val="60"/>
              </a:spcBef>
            </a:pPr>
            <a:r>
              <a:rPr dirty="0"/>
              <a:t>Pasiūlymą paruošė:  </a:t>
            </a:r>
            <a:r>
              <a:rPr spc="-10" dirty="0"/>
              <a:t>Vardenis</a:t>
            </a:r>
            <a:r>
              <a:rPr spc="-45" dirty="0"/>
              <a:t> </a:t>
            </a:r>
            <a:r>
              <a:rPr spc="-5" dirty="0"/>
              <a:t>Pavardenis  Projektų</a:t>
            </a:r>
            <a:r>
              <a:rPr spc="-15" dirty="0"/>
              <a:t> </a:t>
            </a:r>
            <a:r>
              <a:rPr dirty="0"/>
              <a:t>vadovas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Pebble"/>
                <a:cs typeface="Pebb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pPr marL="12700" marR="5080" algn="just">
              <a:lnSpc>
                <a:spcPct val="100000"/>
              </a:lnSpc>
              <a:spcBef>
                <a:spcPts val="60"/>
              </a:spcBef>
            </a:pPr>
            <a:r>
              <a:rPr dirty="0"/>
              <a:t>Pasiūlymą paruošė:  </a:t>
            </a:r>
            <a:r>
              <a:rPr spc="-10" dirty="0"/>
              <a:t>Vardenis</a:t>
            </a:r>
            <a:r>
              <a:rPr spc="-45" dirty="0"/>
              <a:t> </a:t>
            </a:r>
            <a:r>
              <a:rPr spc="-5" dirty="0"/>
              <a:t>Pavardenis  Projektų</a:t>
            </a:r>
            <a:r>
              <a:rPr spc="-15" dirty="0"/>
              <a:t> </a:t>
            </a:r>
            <a:r>
              <a:rPr dirty="0"/>
              <a:t>vadovas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Pebble"/>
                <a:cs typeface="Pebb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pPr marL="12700" marR="5080" algn="just">
              <a:lnSpc>
                <a:spcPct val="100000"/>
              </a:lnSpc>
              <a:spcBef>
                <a:spcPts val="60"/>
              </a:spcBef>
            </a:pPr>
            <a:r>
              <a:rPr dirty="0"/>
              <a:t>Pasiūlymą paruošė:  </a:t>
            </a:r>
            <a:r>
              <a:rPr spc="-10" dirty="0"/>
              <a:t>Vardenis</a:t>
            </a:r>
            <a:r>
              <a:rPr spc="-45" dirty="0"/>
              <a:t> </a:t>
            </a:r>
            <a:r>
              <a:rPr spc="-5" dirty="0"/>
              <a:t>Pavardenis  Projektų</a:t>
            </a:r>
            <a:r>
              <a:rPr spc="-15" dirty="0"/>
              <a:t> </a:t>
            </a:r>
            <a:r>
              <a:rPr dirty="0"/>
              <a:t>vadovas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75590" y="7924762"/>
            <a:ext cx="6898005" cy="1602105"/>
          </a:xfrm>
          <a:custGeom>
            <a:avLst/>
            <a:gdLst/>
            <a:ahLst/>
            <a:cxnLst/>
            <a:rect l="l" t="t" r="r" b="b"/>
            <a:pathLst>
              <a:path w="6898005" h="1602104">
                <a:moveTo>
                  <a:pt x="6897585" y="0"/>
                </a:moveTo>
                <a:lnTo>
                  <a:pt x="0" y="0"/>
                </a:lnTo>
                <a:lnTo>
                  <a:pt x="0" y="1602079"/>
                </a:lnTo>
                <a:lnTo>
                  <a:pt x="6897585" y="1602079"/>
                </a:lnTo>
                <a:lnTo>
                  <a:pt x="6897585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pPr marL="12700" marR="5080" algn="just">
              <a:lnSpc>
                <a:spcPct val="100000"/>
              </a:lnSpc>
              <a:spcBef>
                <a:spcPts val="60"/>
              </a:spcBef>
            </a:pPr>
            <a:r>
              <a:rPr dirty="0"/>
              <a:t>Pasiūlymą paruošė:  </a:t>
            </a:r>
            <a:r>
              <a:rPr spc="-10" dirty="0"/>
              <a:t>Vardenis</a:t>
            </a:r>
            <a:r>
              <a:rPr spc="-45" dirty="0"/>
              <a:t> </a:t>
            </a:r>
            <a:r>
              <a:rPr spc="-5" dirty="0"/>
              <a:t>Pavardenis  Projektų</a:t>
            </a:r>
            <a:r>
              <a:rPr spc="-15" dirty="0"/>
              <a:t> </a:t>
            </a:r>
            <a:r>
              <a:rPr dirty="0"/>
              <a:t>vadovas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726" y="973266"/>
            <a:ext cx="7039396" cy="1214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bg1"/>
                </a:solidFill>
                <a:latin typeface="Pebble"/>
                <a:cs typeface="Pebb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0078" y="10059201"/>
            <a:ext cx="944244" cy="3879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Helvetica Neue"/>
                <a:cs typeface="Helvetica Neue"/>
              </a:defRPr>
            </a:lvl1pPr>
          </a:lstStyle>
          <a:p>
            <a:pPr marL="12700" marR="5080" algn="just">
              <a:lnSpc>
                <a:spcPct val="100000"/>
              </a:lnSpc>
              <a:spcBef>
                <a:spcPts val="60"/>
              </a:spcBef>
            </a:pPr>
            <a:r>
              <a:rPr dirty="0"/>
              <a:t>Pasiūlymą paruošė:  </a:t>
            </a:r>
            <a:r>
              <a:rPr spc="-10" dirty="0"/>
              <a:t>Vardenis</a:t>
            </a:r>
            <a:r>
              <a:rPr spc="-45" dirty="0"/>
              <a:t> </a:t>
            </a:r>
            <a:r>
              <a:rPr spc="-5" dirty="0"/>
              <a:t>Pavardenis  Projektų</a:t>
            </a:r>
            <a:r>
              <a:rPr spc="-15" dirty="0"/>
              <a:t> </a:t>
            </a:r>
            <a:r>
              <a:rPr dirty="0"/>
              <a:t>vadovas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www.telia.l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ustinas.abbukavicius@telia.lt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lia.lt/" TargetMode="External"/><Relationship Id="rId2" Type="http://schemas.openxmlformats.org/officeDocument/2006/relationships/hyperlink" Target="mailto:denis@telia.lt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DD6C2AEA-397A-7442-865B-C18DDD78A359}"/>
              </a:ext>
            </a:extLst>
          </p:cNvPr>
          <p:cNvGrpSpPr/>
          <p:nvPr/>
        </p:nvGrpSpPr>
        <p:grpSpPr>
          <a:xfrm>
            <a:off x="0" y="0"/>
            <a:ext cx="7559992" cy="2408999"/>
            <a:chOff x="0" y="0"/>
            <a:chExt cx="7559992" cy="2408999"/>
          </a:xfrm>
        </p:grpSpPr>
        <p:grpSp>
          <p:nvGrpSpPr>
            <p:cNvPr id="6" name="object 6"/>
            <p:cNvGrpSpPr/>
            <p:nvPr/>
          </p:nvGrpSpPr>
          <p:grpSpPr>
            <a:xfrm>
              <a:off x="0" y="0"/>
              <a:ext cx="7559992" cy="2408999"/>
              <a:chOff x="0" y="0"/>
              <a:chExt cx="7559992" cy="2408999"/>
            </a:xfrm>
          </p:grpSpPr>
          <p:sp>
            <p:nvSpPr>
              <p:cNvPr id="7" name="object 7"/>
              <p:cNvSpPr/>
              <p:nvPr/>
            </p:nvSpPr>
            <p:spPr>
              <a:xfrm>
                <a:off x="0" y="0"/>
                <a:ext cx="7559992" cy="2408999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8" name="object 8"/>
              <p:cNvSpPr/>
              <p:nvPr/>
            </p:nvSpPr>
            <p:spPr>
              <a:xfrm>
                <a:off x="4234281" y="0"/>
                <a:ext cx="3325710" cy="2408974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xmlns="" id="{92AF14E3-1E5F-1D49-83B4-FA56D2DCCC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" y="0"/>
              <a:ext cx="1949449" cy="1092685"/>
            </a:xfrm>
            <a:prstGeom prst="rect">
              <a:avLst/>
            </a:prstGeom>
          </p:spPr>
        </p:pic>
      </p:grpSp>
      <p:sp>
        <p:nvSpPr>
          <p:cNvPr id="2" name="object 2"/>
          <p:cNvSpPr txBox="1"/>
          <p:nvPr/>
        </p:nvSpPr>
        <p:spPr>
          <a:xfrm>
            <a:off x="4668086" y="5838820"/>
            <a:ext cx="2324735" cy="55118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900" dirty="0">
                <a:latin typeface="HelveticaNeue-Medium"/>
                <a:cs typeface="HelveticaNeue-Medium"/>
              </a:rPr>
              <a:t>Jei prireiktų</a:t>
            </a:r>
            <a:r>
              <a:rPr sz="900" spc="-10" dirty="0">
                <a:latin typeface="HelveticaNeue-Medium"/>
                <a:cs typeface="HelveticaNeue-Medium"/>
              </a:rPr>
              <a:t> </a:t>
            </a:r>
            <a:r>
              <a:rPr sz="900" dirty="0">
                <a:latin typeface="HelveticaNeue-Medium"/>
                <a:cs typeface="HelveticaNeue-Medium"/>
              </a:rPr>
              <a:t>pagalbos</a:t>
            </a:r>
            <a:endParaRPr sz="900">
              <a:latin typeface="HelveticaNeue-Medium"/>
              <a:cs typeface="HelveticaNeue-Medium"/>
            </a:endParaRPr>
          </a:p>
          <a:p>
            <a:pPr marL="12700" marR="5080">
              <a:lnSpc>
                <a:spcPct val="100000"/>
              </a:lnSpc>
              <a:spcBef>
                <a:spcPts val="85"/>
              </a:spcBef>
            </a:pPr>
            <a:r>
              <a:rPr sz="800" spc="-5" dirty="0">
                <a:latin typeface="Helvetica Neue"/>
                <a:cs typeface="Helvetica Neue"/>
              </a:rPr>
              <a:t>Kompetetingi „Telia“ darbuotojai visada pasiruošę  Jums padėti ir pakonsultuoti, esame ilgiausią</a:t>
            </a:r>
            <a:r>
              <a:rPr sz="800" spc="-40" dirty="0">
                <a:latin typeface="Helvetica Neue"/>
                <a:cs typeface="Helvetica Neue"/>
              </a:rPr>
              <a:t> </a:t>
            </a:r>
            <a:r>
              <a:rPr sz="800" spc="-5" dirty="0">
                <a:latin typeface="Helvetica Neue"/>
                <a:cs typeface="Helvetica Neue"/>
              </a:rPr>
              <a:t>patirti  fiksuoto ryšio rinkoje Lietuvoje turintis</a:t>
            </a:r>
            <a:r>
              <a:rPr sz="800" spc="-25" dirty="0">
                <a:latin typeface="Helvetica Neue"/>
                <a:cs typeface="Helvetica Neue"/>
              </a:rPr>
              <a:t> </a:t>
            </a:r>
            <a:r>
              <a:rPr sz="800" spc="-5" dirty="0">
                <a:latin typeface="Helvetica Neue"/>
                <a:cs typeface="Helvetica Neue"/>
              </a:rPr>
              <a:t>operatorius.</a:t>
            </a:r>
            <a:endParaRPr sz="800">
              <a:latin typeface="Helvetica Neue"/>
              <a:cs typeface="Helvetica Neu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8611" y="4059217"/>
            <a:ext cx="6898005" cy="2354580"/>
            <a:chOff x="278611" y="4059217"/>
            <a:chExt cx="6898005" cy="2354580"/>
          </a:xfrm>
        </p:grpSpPr>
        <p:sp>
          <p:nvSpPr>
            <p:cNvPr id="4" name="object 4"/>
            <p:cNvSpPr/>
            <p:nvPr/>
          </p:nvSpPr>
          <p:spPr>
            <a:xfrm>
              <a:off x="3970732" y="5868798"/>
              <a:ext cx="521334" cy="544830"/>
            </a:xfrm>
            <a:custGeom>
              <a:avLst/>
              <a:gdLst/>
              <a:ahLst/>
              <a:cxnLst/>
              <a:rect l="l" t="t" r="r" b="b"/>
              <a:pathLst>
                <a:path w="521335" h="544829">
                  <a:moveTo>
                    <a:pt x="300042" y="544629"/>
                  </a:moveTo>
                  <a:lnTo>
                    <a:pt x="274519" y="544629"/>
                  </a:lnTo>
                  <a:lnTo>
                    <a:pt x="299217" y="544690"/>
                  </a:lnTo>
                  <a:lnTo>
                    <a:pt x="299420" y="544690"/>
                  </a:lnTo>
                  <a:lnTo>
                    <a:pt x="300042" y="544629"/>
                  </a:lnTo>
                  <a:close/>
                </a:path>
                <a:path w="521335" h="544829">
                  <a:moveTo>
                    <a:pt x="207718" y="439292"/>
                  </a:moveTo>
                  <a:lnTo>
                    <a:pt x="126929" y="439292"/>
                  </a:lnTo>
                  <a:lnTo>
                    <a:pt x="140005" y="449041"/>
                  </a:lnTo>
                  <a:lnTo>
                    <a:pt x="153670" y="457703"/>
                  </a:lnTo>
                  <a:lnTo>
                    <a:pt x="167900" y="465262"/>
                  </a:lnTo>
                  <a:lnTo>
                    <a:pt x="182669" y="471703"/>
                  </a:lnTo>
                  <a:lnTo>
                    <a:pt x="182669" y="505790"/>
                  </a:lnTo>
                  <a:lnTo>
                    <a:pt x="185726" y="520904"/>
                  </a:lnTo>
                  <a:lnTo>
                    <a:pt x="194058" y="533268"/>
                  </a:lnTo>
                  <a:lnTo>
                    <a:pt x="206404" y="541614"/>
                  </a:lnTo>
                  <a:lnTo>
                    <a:pt x="221506" y="544677"/>
                  </a:lnTo>
                  <a:lnTo>
                    <a:pt x="300042" y="544629"/>
                  </a:lnTo>
                  <a:lnTo>
                    <a:pt x="335326" y="520742"/>
                  </a:lnTo>
                  <a:lnTo>
                    <a:pt x="338295" y="505790"/>
                  </a:lnTo>
                  <a:lnTo>
                    <a:pt x="221569" y="505790"/>
                  </a:lnTo>
                  <a:lnTo>
                    <a:pt x="221529" y="443661"/>
                  </a:lnTo>
                  <a:lnTo>
                    <a:pt x="207955" y="439381"/>
                  </a:lnTo>
                  <a:lnTo>
                    <a:pt x="207718" y="439292"/>
                  </a:lnTo>
                  <a:close/>
                </a:path>
                <a:path w="521335" h="544829">
                  <a:moveTo>
                    <a:pt x="292346" y="505739"/>
                  </a:moveTo>
                  <a:lnTo>
                    <a:pt x="221569" y="505790"/>
                  </a:lnTo>
                  <a:lnTo>
                    <a:pt x="299433" y="505790"/>
                  </a:lnTo>
                  <a:lnTo>
                    <a:pt x="292346" y="505739"/>
                  </a:lnTo>
                  <a:close/>
                </a:path>
                <a:path w="521335" h="544829">
                  <a:moveTo>
                    <a:pt x="389171" y="391579"/>
                  </a:moveTo>
                  <a:lnTo>
                    <a:pt x="347699" y="424081"/>
                  </a:lnTo>
                  <a:lnTo>
                    <a:pt x="299382" y="443661"/>
                  </a:lnTo>
                  <a:lnTo>
                    <a:pt x="299433" y="505790"/>
                  </a:lnTo>
                  <a:lnTo>
                    <a:pt x="338295" y="505790"/>
                  </a:lnTo>
                  <a:lnTo>
                    <a:pt x="338295" y="471703"/>
                  </a:lnTo>
                  <a:lnTo>
                    <a:pt x="353057" y="465262"/>
                  </a:lnTo>
                  <a:lnTo>
                    <a:pt x="367281" y="457703"/>
                  </a:lnTo>
                  <a:lnTo>
                    <a:pt x="380941" y="449041"/>
                  </a:lnTo>
                  <a:lnTo>
                    <a:pt x="394010" y="439292"/>
                  </a:lnTo>
                  <a:lnTo>
                    <a:pt x="478563" y="439292"/>
                  </a:lnTo>
                  <a:lnTo>
                    <a:pt x="488084" y="422757"/>
                  </a:lnTo>
                  <a:lnTo>
                    <a:pt x="443184" y="422757"/>
                  </a:lnTo>
                  <a:lnTo>
                    <a:pt x="389171" y="391579"/>
                  </a:lnTo>
                  <a:close/>
                </a:path>
                <a:path w="521335" h="544829">
                  <a:moveTo>
                    <a:pt x="82574" y="83343"/>
                  </a:moveTo>
                  <a:lnTo>
                    <a:pt x="67701" y="84383"/>
                  </a:lnTo>
                  <a:lnTo>
                    <a:pt x="54302" y="90907"/>
                  </a:lnTo>
                  <a:lnTo>
                    <a:pt x="44099" y="102450"/>
                  </a:lnTo>
                  <a:lnTo>
                    <a:pt x="17407" y="148769"/>
                  </a:lnTo>
                  <a:lnTo>
                    <a:pt x="5250" y="169735"/>
                  </a:lnTo>
                  <a:lnTo>
                    <a:pt x="2030" y="176732"/>
                  </a:lnTo>
                  <a:lnTo>
                    <a:pt x="272" y="184113"/>
                  </a:lnTo>
                  <a:lnTo>
                    <a:pt x="0" y="191697"/>
                  </a:lnTo>
                  <a:lnTo>
                    <a:pt x="1237" y="199301"/>
                  </a:lnTo>
                  <a:lnTo>
                    <a:pt x="49002" y="240118"/>
                  </a:lnTo>
                  <a:lnTo>
                    <a:pt x="47907" y="248219"/>
                  </a:lnTo>
                  <a:lnTo>
                    <a:pt x="47120" y="256301"/>
                  </a:lnTo>
                  <a:lnTo>
                    <a:pt x="46646" y="264350"/>
                  </a:lnTo>
                  <a:lnTo>
                    <a:pt x="46487" y="272351"/>
                  </a:lnTo>
                  <a:lnTo>
                    <a:pt x="46646" y="280350"/>
                  </a:lnTo>
                  <a:lnTo>
                    <a:pt x="47120" y="288402"/>
                  </a:lnTo>
                  <a:lnTo>
                    <a:pt x="47907" y="296488"/>
                  </a:lnTo>
                  <a:lnTo>
                    <a:pt x="49002" y="304596"/>
                  </a:lnTo>
                  <a:lnTo>
                    <a:pt x="19411" y="321690"/>
                  </a:lnTo>
                  <a:lnTo>
                    <a:pt x="7845" y="331891"/>
                  </a:lnTo>
                  <a:lnTo>
                    <a:pt x="1305" y="345287"/>
                  </a:lnTo>
                  <a:lnTo>
                    <a:pt x="249" y="360160"/>
                  </a:lnTo>
                  <a:lnTo>
                    <a:pt x="5136" y="374789"/>
                  </a:lnTo>
                  <a:lnTo>
                    <a:pt x="32918" y="422795"/>
                  </a:lnTo>
                  <a:lnTo>
                    <a:pt x="43985" y="442048"/>
                  </a:lnTo>
                  <a:lnTo>
                    <a:pt x="75165" y="461617"/>
                  </a:lnTo>
                  <a:lnTo>
                    <a:pt x="82765" y="461381"/>
                  </a:lnTo>
                  <a:lnTo>
                    <a:pt x="90173" y="459654"/>
                  </a:lnTo>
                  <a:lnTo>
                    <a:pt x="97233" y="456450"/>
                  </a:lnTo>
                  <a:lnTo>
                    <a:pt x="126929" y="439292"/>
                  </a:lnTo>
                  <a:lnTo>
                    <a:pt x="207718" y="439292"/>
                  </a:lnTo>
                  <a:lnTo>
                    <a:pt x="190159" y="432693"/>
                  </a:lnTo>
                  <a:lnTo>
                    <a:pt x="173249" y="424081"/>
                  </a:lnTo>
                  <a:lnTo>
                    <a:pt x="171293" y="422795"/>
                  </a:lnTo>
                  <a:lnTo>
                    <a:pt x="77793" y="422795"/>
                  </a:lnTo>
                  <a:lnTo>
                    <a:pt x="71857" y="412431"/>
                  </a:lnTo>
                  <a:lnTo>
                    <a:pt x="38867" y="355384"/>
                  </a:lnTo>
                  <a:lnTo>
                    <a:pt x="92740" y="324281"/>
                  </a:lnTo>
                  <a:lnTo>
                    <a:pt x="85668" y="281737"/>
                  </a:lnTo>
                  <a:lnTo>
                    <a:pt x="85400" y="272351"/>
                  </a:lnTo>
                  <a:lnTo>
                    <a:pt x="85669" y="262958"/>
                  </a:lnTo>
                  <a:lnTo>
                    <a:pt x="86473" y="253471"/>
                  </a:lnTo>
                  <a:lnTo>
                    <a:pt x="87809" y="243924"/>
                  </a:lnTo>
                  <a:lnTo>
                    <a:pt x="89673" y="234353"/>
                  </a:lnTo>
                  <a:lnTo>
                    <a:pt x="92740" y="220446"/>
                  </a:lnTo>
                  <a:lnTo>
                    <a:pt x="38842" y="189382"/>
                  </a:lnTo>
                  <a:lnTo>
                    <a:pt x="44602" y="179470"/>
                  </a:lnTo>
                  <a:lnTo>
                    <a:pt x="77754" y="121945"/>
                  </a:lnTo>
                  <a:lnTo>
                    <a:pt x="171227" y="121945"/>
                  </a:lnTo>
                  <a:lnTo>
                    <a:pt x="173255" y="120613"/>
                  </a:lnTo>
                  <a:lnTo>
                    <a:pt x="190168" y="111998"/>
                  </a:lnTo>
                  <a:lnTo>
                    <a:pt x="207706" y="105397"/>
                  </a:lnTo>
                  <a:lnTo>
                    <a:pt x="126916" y="105397"/>
                  </a:lnTo>
                  <a:lnTo>
                    <a:pt x="97198" y="88252"/>
                  </a:lnTo>
                  <a:lnTo>
                    <a:pt x="82574" y="83343"/>
                  </a:lnTo>
                  <a:close/>
                </a:path>
                <a:path w="521335" h="544829">
                  <a:moveTo>
                    <a:pt x="478563" y="439292"/>
                  </a:moveTo>
                  <a:lnTo>
                    <a:pt x="394010" y="439292"/>
                  </a:lnTo>
                  <a:lnTo>
                    <a:pt x="423766" y="456463"/>
                  </a:lnTo>
                  <a:lnTo>
                    <a:pt x="438351" y="461365"/>
                  </a:lnTo>
                  <a:lnTo>
                    <a:pt x="453224" y="460335"/>
                  </a:lnTo>
                  <a:lnTo>
                    <a:pt x="466630" y="453816"/>
                  </a:lnTo>
                  <a:lnTo>
                    <a:pt x="476852" y="442264"/>
                  </a:lnTo>
                  <a:lnTo>
                    <a:pt x="478563" y="439292"/>
                  </a:lnTo>
                  <a:close/>
                </a:path>
                <a:path w="521335" h="544829">
                  <a:moveTo>
                    <a:pt x="131780" y="391579"/>
                  </a:moveTo>
                  <a:lnTo>
                    <a:pt x="77793" y="422795"/>
                  </a:lnTo>
                  <a:lnTo>
                    <a:pt x="171293" y="422795"/>
                  </a:lnTo>
                  <a:lnTo>
                    <a:pt x="157277" y="413578"/>
                  </a:lnTo>
                  <a:lnTo>
                    <a:pt x="142296" y="401218"/>
                  </a:lnTo>
                  <a:lnTo>
                    <a:pt x="131780" y="391579"/>
                  </a:lnTo>
                  <a:close/>
                </a:path>
                <a:path w="521335" h="544829">
                  <a:moveTo>
                    <a:pt x="517134" y="338518"/>
                  </a:moveTo>
                  <a:lnTo>
                    <a:pt x="491813" y="338518"/>
                  </a:lnTo>
                  <a:lnTo>
                    <a:pt x="482068" y="355384"/>
                  </a:lnTo>
                  <a:lnTo>
                    <a:pt x="476045" y="365738"/>
                  </a:lnTo>
                  <a:lnTo>
                    <a:pt x="443184" y="422757"/>
                  </a:lnTo>
                  <a:lnTo>
                    <a:pt x="488084" y="422757"/>
                  </a:lnTo>
                  <a:lnTo>
                    <a:pt x="509666" y="385333"/>
                  </a:lnTo>
                  <a:lnTo>
                    <a:pt x="515701" y="374980"/>
                  </a:lnTo>
                  <a:lnTo>
                    <a:pt x="518921" y="367978"/>
                  </a:lnTo>
                  <a:lnTo>
                    <a:pt x="520678" y="360597"/>
                  </a:lnTo>
                  <a:lnTo>
                    <a:pt x="520947" y="353016"/>
                  </a:lnTo>
                  <a:lnTo>
                    <a:pt x="519702" y="345414"/>
                  </a:lnTo>
                  <a:lnTo>
                    <a:pt x="517134" y="338518"/>
                  </a:lnTo>
                  <a:close/>
                </a:path>
                <a:path w="521335" h="544829">
                  <a:moveTo>
                    <a:pt x="260469" y="175094"/>
                  </a:moveTo>
                  <a:lnTo>
                    <a:pt x="222647" y="182749"/>
                  </a:lnTo>
                  <a:lnTo>
                    <a:pt x="191729" y="203611"/>
                  </a:lnTo>
                  <a:lnTo>
                    <a:pt x="170867" y="234529"/>
                  </a:lnTo>
                  <a:lnTo>
                    <a:pt x="163213" y="272351"/>
                  </a:lnTo>
                  <a:lnTo>
                    <a:pt x="170867" y="310168"/>
                  </a:lnTo>
                  <a:lnTo>
                    <a:pt x="191729" y="341087"/>
                  </a:lnTo>
                  <a:lnTo>
                    <a:pt x="222647" y="361951"/>
                  </a:lnTo>
                  <a:lnTo>
                    <a:pt x="260469" y="369608"/>
                  </a:lnTo>
                  <a:lnTo>
                    <a:pt x="298286" y="361951"/>
                  </a:lnTo>
                  <a:lnTo>
                    <a:pt x="329205" y="341087"/>
                  </a:lnTo>
                  <a:lnTo>
                    <a:pt x="336209" y="330707"/>
                  </a:lnTo>
                  <a:lnTo>
                    <a:pt x="260469" y="330707"/>
                  </a:lnTo>
                  <a:lnTo>
                    <a:pt x="237774" y="326115"/>
                  </a:lnTo>
                  <a:lnTo>
                    <a:pt x="219223" y="313597"/>
                  </a:lnTo>
                  <a:lnTo>
                    <a:pt x="206705" y="295046"/>
                  </a:lnTo>
                  <a:lnTo>
                    <a:pt x="202113" y="272351"/>
                  </a:lnTo>
                  <a:lnTo>
                    <a:pt x="206705" y="249656"/>
                  </a:lnTo>
                  <a:lnTo>
                    <a:pt x="219223" y="231105"/>
                  </a:lnTo>
                  <a:lnTo>
                    <a:pt x="237774" y="218587"/>
                  </a:lnTo>
                  <a:lnTo>
                    <a:pt x="260469" y="213994"/>
                  </a:lnTo>
                  <a:lnTo>
                    <a:pt x="336212" y="213994"/>
                  </a:lnTo>
                  <a:lnTo>
                    <a:pt x="329205" y="203611"/>
                  </a:lnTo>
                  <a:lnTo>
                    <a:pt x="298286" y="182749"/>
                  </a:lnTo>
                  <a:lnTo>
                    <a:pt x="260469" y="175094"/>
                  </a:lnTo>
                  <a:close/>
                </a:path>
                <a:path w="521335" h="544829">
                  <a:moveTo>
                    <a:pt x="482077" y="355367"/>
                  </a:moveTo>
                  <a:close/>
                </a:path>
                <a:path w="521335" h="544829">
                  <a:moveTo>
                    <a:pt x="488015" y="121894"/>
                  </a:moveTo>
                  <a:lnTo>
                    <a:pt x="443159" y="121894"/>
                  </a:lnTo>
                  <a:lnTo>
                    <a:pt x="448947" y="132009"/>
                  </a:lnTo>
                  <a:lnTo>
                    <a:pt x="482072" y="189331"/>
                  </a:lnTo>
                  <a:lnTo>
                    <a:pt x="428201" y="220446"/>
                  </a:lnTo>
                  <a:lnTo>
                    <a:pt x="435272" y="262958"/>
                  </a:lnTo>
                  <a:lnTo>
                    <a:pt x="435539" y="272351"/>
                  </a:lnTo>
                  <a:lnTo>
                    <a:pt x="435272" y="281737"/>
                  </a:lnTo>
                  <a:lnTo>
                    <a:pt x="434471" y="291222"/>
                  </a:lnTo>
                  <a:lnTo>
                    <a:pt x="433136" y="300771"/>
                  </a:lnTo>
                  <a:lnTo>
                    <a:pt x="431269" y="310349"/>
                  </a:lnTo>
                  <a:lnTo>
                    <a:pt x="428198" y="324256"/>
                  </a:lnTo>
                  <a:lnTo>
                    <a:pt x="482077" y="355367"/>
                  </a:lnTo>
                  <a:lnTo>
                    <a:pt x="491813" y="338518"/>
                  </a:lnTo>
                  <a:lnTo>
                    <a:pt x="517134" y="338518"/>
                  </a:lnTo>
                  <a:lnTo>
                    <a:pt x="517010" y="338185"/>
                  </a:lnTo>
                  <a:lnTo>
                    <a:pt x="513010" y="331722"/>
                  </a:lnTo>
                  <a:lnTo>
                    <a:pt x="507813" y="326171"/>
                  </a:lnTo>
                  <a:lnTo>
                    <a:pt x="501528" y="321678"/>
                  </a:lnTo>
                  <a:lnTo>
                    <a:pt x="471924" y="304584"/>
                  </a:lnTo>
                  <a:lnTo>
                    <a:pt x="473024" y="296477"/>
                  </a:lnTo>
                  <a:lnTo>
                    <a:pt x="473810" y="288396"/>
                  </a:lnTo>
                  <a:lnTo>
                    <a:pt x="474282" y="280350"/>
                  </a:lnTo>
                  <a:lnTo>
                    <a:pt x="474439" y="272351"/>
                  </a:lnTo>
                  <a:lnTo>
                    <a:pt x="474282" y="264350"/>
                  </a:lnTo>
                  <a:lnTo>
                    <a:pt x="473810" y="256300"/>
                  </a:lnTo>
                  <a:lnTo>
                    <a:pt x="473024" y="248214"/>
                  </a:lnTo>
                  <a:lnTo>
                    <a:pt x="471924" y="240106"/>
                  </a:lnTo>
                  <a:lnTo>
                    <a:pt x="501528" y="223024"/>
                  </a:lnTo>
                  <a:lnTo>
                    <a:pt x="513097" y="212809"/>
                  </a:lnTo>
                  <a:lnTo>
                    <a:pt x="519643" y="199409"/>
                  </a:lnTo>
                  <a:lnTo>
                    <a:pt x="520700" y="184541"/>
                  </a:lnTo>
                  <a:lnTo>
                    <a:pt x="515803" y="169925"/>
                  </a:lnTo>
                  <a:lnTo>
                    <a:pt x="488015" y="121894"/>
                  </a:lnTo>
                  <a:close/>
                </a:path>
                <a:path w="521335" h="544829">
                  <a:moveTo>
                    <a:pt x="336212" y="213994"/>
                  </a:moveTo>
                  <a:lnTo>
                    <a:pt x="260469" y="213994"/>
                  </a:lnTo>
                  <a:lnTo>
                    <a:pt x="283166" y="218587"/>
                  </a:lnTo>
                  <a:lnTo>
                    <a:pt x="301722" y="231105"/>
                  </a:lnTo>
                  <a:lnTo>
                    <a:pt x="314244" y="249656"/>
                  </a:lnTo>
                  <a:lnTo>
                    <a:pt x="318839" y="272351"/>
                  </a:lnTo>
                  <a:lnTo>
                    <a:pt x="314244" y="295046"/>
                  </a:lnTo>
                  <a:lnTo>
                    <a:pt x="301722" y="313597"/>
                  </a:lnTo>
                  <a:lnTo>
                    <a:pt x="283166" y="326115"/>
                  </a:lnTo>
                  <a:lnTo>
                    <a:pt x="260469" y="330707"/>
                  </a:lnTo>
                  <a:lnTo>
                    <a:pt x="336209" y="330707"/>
                  </a:lnTo>
                  <a:lnTo>
                    <a:pt x="350070" y="310168"/>
                  </a:lnTo>
                  <a:lnTo>
                    <a:pt x="357726" y="272351"/>
                  </a:lnTo>
                  <a:lnTo>
                    <a:pt x="350070" y="234529"/>
                  </a:lnTo>
                  <a:lnTo>
                    <a:pt x="336212" y="213994"/>
                  </a:lnTo>
                  <a:close/>
                </a:path>
                <a:path w="521335" h="544829">
                  <a:moveTo>
                    <a:pt x="171227" y="121945"/>
                  </a:moveTo>
                  <a:lnTo>
                    <a:pt x="77754" y="121945"/>
                  </a:lnTo>
                  <a:lnTo>
                    <a:pt x="131768" y="153123"/>
                  </a:lnTo>
                  <a:lnTo>
                    <a:pt x="142283" y="143471"/>
                  </a:lnTo>
                  <a:lnTo>
                    <a:pt x="157274" y="131116"/>
                  </a:lnTo>
                  <a:lnTo>
                    <a:pt x="171227" y="121945"/>
                  </a:lnTo>
                  <a:close/>
                </a:path>
                <a:path w="521335" h="544829">
                  <a:moveTo>
                    <a:pt x="338282" y="38912"/>
                  </a:moveTo>
                  <a:lnTo>
                    <a:pt x="299369" y="38912"/>
                  </a:lnTo>
                  <a:lnTo>
                    <a:pt x="299369" y="101041"/>
                  </a:lnTo>
                  <a:lnTo>
                    <a:pt x="312997" y="105308"/>
                  </a:lnTo>
                  <a:lnTo>
                    <a:pt x="330790" y="112003"/>
                  </a:lnTo>
                  <a:lnTo>
                    <a:pt x="347694" y="120618"/>
                  </a:lnTo>
                  <a:lnTo>
                    <a:pt x="363662" y="131118"/>
                  </a:lnTo>
                  <a:lnTo>
                    <a:pt x="378643" y="143471"/>
                  </a:lnTo>
                  <a:lnTo>
                    <a:pt x="389171" y="153123"/>
                  </a:lnTo>
                  <a:lnTo>
                    <a:pt x="443159" y="121894"/>
                  </a:lnTo>
                  <a:lnTo>
                    <a:pt x="488015" y="121894"/>
                  </a:lnTo>
                  <a:lnTo>
                    <a:pt x="478533" y="105397"/>
                  </a:lnTo>
                  <a:lnTo>
                    <a:pt x="393997" y="105397"/>
                  </a:lnTo>
                  <a:lnTo>
                    <a:pt x="380929" y="95650"/>
                  </a:lnTo>
                  <a:lnTo>
                    <a:pt x="367268" y="86993"/>
                  </a:lnTo>
                  <a:lnTo>
                    <a:pt x="353044" y="79438"/>
                  </a:lnTo>
                  <a:lnTo>
                    <a:pt x="338282" y="72999"/>
                  </a:lnTo>
                  <a:lnTo>
                    <a:pt x="338282" y="38912"/>
                  </a:lnTo>
                  <a:close/>
                </a:path>
                <a:path w="521335" h="544829">
                  <a:moveTo>
                    <a:pt x="221747" y="0"/>
                  </a:moveTo>
                  <a:lnTo>
                    <a:pt x="185619" y="23950"/>
                  </a:lnTo>
                  <a:lnTo>
                    <a:pt x="182656" y="38912"/>
                  </a:lnTo>
                  <a:lnTo>
                    <a:pt x="182656" y="72999"/>
                  </a:lnTo>
                  <a:lnTo>
                    <a:pt x="167889" y="79438"/>
                  </a:lnTo>
                  <a:lnTo>
                    <a:pt x="153662" y="86993"/>
                  </a:lnTo>
                  <a:lnTo>
                    <a:pt x="139998" y="95650"/>
                  </a:lnTo>
                  <a:lnTo>
                    <a:pt x="126916" y="105397"/>
                  </a:lnTo>
                  <a:lnTo>
                    <a:pt x="207706" y="105397"/>
                  </a:lnTo>
                  <a:lnTo>
                    <a:pt x="207942" y="105308"/>
                  </a:lnTo>
                  <a:lnTo>
                    <a:pt x="221557" y="101041"/>
                  </a:lnTo>
                  <a:lnTo>
                    <a:pt x="221518" y="38912"/>
                  </a:lnTo>
                  <a:lnTo>
                    <a:pt x="338282" y="38912"/>
                  </a:lnTo>
                  <a:lnTo>
                    <a:pt x="335225" y="23790"/>
                  </a:lnTo>
                  <a:lnTo>
                    <a:pt x="326892" y="11423"/>
                  </a:lnTo>
                  <a:lnTo>
                    <a:pt x="314542" y="3076"/>
                  </a:lnTo>
                  <a:lnTo>
                    <a:pt x="299644" y="55"/>
                  </a:lnTo>
                  <a:lnTo>
                    <a:pt x="246391" y="55"/>
                  </a:lnTo>
                  <a:lnTo>
                    <a:pt x="221747" y="0"/>
                  </a:lnTo>
                  <a:close/>
                </a:path>
                <a:path w="521335" h="544829">
                  <a:moveTo>
                    <a:pt x="445743" y="83082"/>
                  </a:moveTo>
                  <a:lnTo>
                    <a:pt x="438142" y="83324"/>
                  </a:lnTo>
                  <a:lnTo>
                    <a:pt x="430733" y="85062"/>
                  </a:lnTo>
                  <a:lnTo>
                    <a:pt x="423690" y="88264"/>
                  </a:lnTo>
                  <a:lnTo>
                    <a:pt x="393997" y="105397"/>
                  </a:lnTo>
                  <a:lnTo>
                    <a:pt x="478533" y="105397"/>
                  </a:lnTo>
                  <a:lnTo>
                    <a:pt x="445743" y="83082"/>
                  </a:lnTo>
                  <a:close/>
                </a:path>
                <a:path w="521335" h="544829">
                  <a:moveTo>
                    <a:pt x="299369" y="38912"/>
                  </a:moveTo>
                  <a:lnTo>
                    <a:pt x="221518" y="38912"/>
                  </a:lnTo>
                  <a:lnTo>
                    <a:pt x="233173" y="38957"/>
                  </a:lnTo>
                  <a:lnTo>
                    <a:pt x="299369" y="38912"/>
                  </a:lnTo>
                  <a:close/>
                </a:path>
                <a:path w="521335" h="544829">
                  <a:moveTo>
                    <a:pt x="299433" y="12"/>
                  </a:moveTo>
                  <a:lnTo>
                    <a:pt x="246391" y="55"/>
                  </a:lnTo>
                  <a:lnTo>
                    <a:pt x="299644" y="55"/>
                  </a:lnTo>
                  <a:lnTo>
                    <a:pt x="299433" y="12"/>
                  </a:lnTo>
                  <a:close/>
                </a:path>
              </a:pathLst>
            </a:custGeom>
            <a:solidFill>
              <a:srgbClr val="040D1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8599" y="4059224"/>
              <a:ext cx="6898005" cy="1652905"/>
            </a:xfrm>
            <a:custGeom>
              <a:avLst/>
              <a:gdLst/>
              <a:ahLst/>
              <a:cxnLst/>
              <a:rect l="l" t="t" r="r" b="b"/>
              <a:pathLst>
                <a:path w="6898005" h="1652904">
                  <a:moveTo>
                    <a:pt x="3428377" y="959091"/>
                  </a:moveTo>
                  <a:lnTo>
                    <a:pt x="3418738" y="911618"/>
                  </a:lnTo>
                  <a:lnTo>
                    <a:pt x="3392462" y="872731"/>
                  </a:lnTo>
                  <a:lnTo>
                    <a:pt x="3353587" y="846455"/>
                  </a:lnTo>
                  <a:lnTo>
                    <a:pt x="3306102" y="836803"/>
                  </a:lnTo>
                  <a:lnTo>
                    <a:pt x="122288" y="836803"/>
                  </a:lnTo>
                  <a:lnTo>
                    <a:pt x="74815" y="846455"/>
                  </a:lnTo>
                  <a:lnTo>
                    <a:pt x="35928" y="872731"/>
                  </a:lnTo>
                  <a:lnTo>
                    <a:pt x="9652" y="911618"/>
                  </a:lnTo>
                  <a:lnTo>
                    <a:pt x="0" y="959091"/>
                  </a:lnTo>
                  <a:lnTo>
                    <a:pt x="0" y="1530477"/>
                  </a:lnTo>
                  <a:lnTo>
                    <a:pt x="9652" y="1577962"/>
                  </a:lnTo>
                  <a:lnTo>
                    <a:pt x="35928" y="1616849"/>
                  </a:lnTo>
                  <a:lnTo>
                    <a:pt x="74815" y="1643126"/>
                  </a:lnTo>
                  <a:lnTo>
                    <a:pt x="122288" y="1652765"/>
                  </a:lnTo>
                  <a:lnTo>
                    <a:pt x="3306102" y="1652765"/>
                  </a:lnTo>
                  <a:lnTo>
                    <a:pt x="3353587" y="1643126"/>
                  </a:lnTo>
                  <a:lnTo>
                    <a:pt x="3392462" y="1616849"/>
                  </a:lnTo>
                  <a:lnTo>
                    <a:pt x="3418738" y="1577962"/>
                  </a:lnTo>
                  <a:lnTo>
                    <a:pt x="3428377" y="1530477"/>
                  </a:lnTo>
                  <a:lnTo>
                    <a:pt x="3428377" y="959091"/>
                  </a:lnTo>
                  <a:close/>
                </a:path>
                <a:path w="6898005" h="1652904">
                  <a:moveTo>
                    <a:pt x="3428377" y="122288"/>
                  </a:moveTo>
                  <a:lnTo>
                    <a:pt x="3418738" y="74803"/>
                  </a:lnTo>
                  <a:lnTo>
                    <a:pt x="3392462" y="35915"/>
                  </a:lnTo>
                  <a:lnTo>
                    <a:pt x="3353587" y="9652"/>
                  </a:lnTo>
                  <a:lnTo>
                    <a:pt x="3306102" y="0"/>
                  </a:lnTo>
                  <a:lnTo>
                    <a:pt x="122288" y="0"/>
                  </a:lnTo>
                  <a:lnTo>
                    <a:pt x="74815" y="9652"/>
                  </a:lnTo>
                  <a:lnTo>
                    <a:pt x="35928" y="35915"/>
                  </a:lnTo>
                  <a:lnTo>
                    <a:pt x="9652" y="74803"/>
                  </a:lnTo>
                  <a:lnTo>
                    <a:pt x="0" y="122288"/>
                  </a:lnTo>
                  <a:lnTo>
                    <a:pt x="0" y="693674"/>
                  </a:lnTo>
                  <a:lnTo>
                    <a:pt x="9652" y="741146"/>
                  </a:lnTo>
                  <a:lnTo>
                    <a:pt x="35928" y="780034"/>
                  </a:lnTo>
                  <a:lnTo>
                    <a:pt x="74815" y="806297"/>
                  </a:lnTo>
                  <a:lnTo>
                    <a:pt x="122288" y="815949"/>
                  </a:lnTo>
                  <a:lnTo>
                    <a:pt x="3306102" y="815949"/>
                  </a:lnTo>
                  <a:lnTo>
                    <a:pt x="3353587" y="806297"/>
                  </a:lnTo>
                  <a:lnTo>
                    <a:pt x="3392462" y="780034"/>
                  </a:lnTo>
                  <a:lnTo>
                    <a:pt x="3418738" y="741159"/>
                  </a:lnTo>
                  <a:lnTo>
                    <a:pt x="3428377" y="693674"/>
                  </a:lnTo>
                  <a:lnTo>
                    <a:pt x="3428377" y="122288"/>
                  </a:lnTo>
                  <a:close/>
                </a:path>
                <a:path w="6898005" h="1652904">
                  <a:moveTo>
                    <a:pt x="6897598" y="959091"/>
                  </a:moveTo>
                  <a:lnTo>
                    <a:pt x="6887946" y="911618"/>
                  </a:lnTo>
                  <a:lnTo>
                    <a:pt x="6861670" y="872731"/>
                  </a:lnTo>
                  <a:lnTo>
                    <a:pt x="6822783" y="846455"/>
                  </a:lnTo>
                  <a:lnTo>
                    <a:pt x="6775310" y="836803"/>
                  </a:lnTo>
                  <a:lnTo>
                    <a:pt x="3591496" y="836803"/>
                  </a:lnTo>
                  <a:lnTo>
                    <a:pt x="3544011" y="846455"/>
                  </a:lnTo>
                  <a:lnTo>
                    <a:pt x="3505123" y="872731"/>
                  </a:lnTo>
                  <a:lnTo>
                    <a:pt x="3478847" y="911618"/>
                  </a:lnTo>
                  <a:lnTo>
                    <a:pt x="3469208" y="959091"/>
                  </a:lnTo>
                  <a:lnTo>
                    <a:pt x="3469208" y="1530477"/>
                  </a:lnTo>
                  <a:lnTo>
                    <a:pt x="3478847" y="1577962"/>
                  </a:lnTo>
                  <a:lnTo>
                    <a:pt x="3505123" y="1616849"/>
                  </a:lnTo>
                  <a:lnTo>
                    <a:pt x="3544011" y="1643126"/>
                  </a:lnTo>
                  <a:lnTo>
                    <a:pt x="3591496" y="1652765"/>
                  </a:lnTo>
                  <a:lnTo>
                    <a:pt x="6775310" y="1652765"/>
                  </a:lnTo>
                  <a:lnTo>
                    <a:pt x="6822783" y="1643126"/>
                  </a:lnTo>
                  <a:lnTo>
                    <a:pt x="6861670" y="1616849"/>
                  </a:lnTo>
                  <a:lnTo>
                    <a:pt x="6887946" y="1577962"/>
                  </a:lnTo>
                  <a:lnTo>
                    <a:pt x="6897598" y="1530477"/>
                  </a:lnTo>
                  <a:lnTo>
                    <a:pt x="6897598" y="959091"/>
                  </a:lnTo>
                  <a:close/>
                </a:path>
                <a:path w="6898005" h="1652904">
                  <a:moveTo>
                    <a:pt x="6897598" y="122288"/>
                  </a:moveTo>
                  <a:lnTo>
                    <a:pt x="6887946" y="74803"/>
                  </a:lnTo>
                  <a:lnTo>
                    <a:pt x="6861670" y="35915"/>
                  </a:lnTo>
                  <a:lnTo>
                    <a:pt x="6822783" y="9652"/>
                  </a:lnTo>
                  <a:lnTo>
                    <a:pt x="6775310" y="0"/>
                  </a:lnTo>
                  <a:lnTo>
                    <a:pt x="3591496" y="0"/>
                  </a:lnTo>
                  <a:lnTo>
                    <a:pt x="3544011" y="9652"/>
                  </a:lnTo>
                  <a:lnTo>
                    <a:pt x="3505123" y="35915"/>
                  </a:lnTo>
                  <a:lnTo>
                    <a:pt x="3478847" y="74803"/>
                  </a:lnTo>
                  <a:lnTo>
                    <a:pt x="3469208" y="122288"/>
                  </a:lnTo>
                  <a:lnTo>
                    <a:pt x="3469208" y="693674"/>
                  </a:lnTo>
                  <a:lnTo>
                    <a:pt x="3478847" y="741146"/>
                  </a:lnTo>
                  <a:lnTo>
                    <a:pt x="3505123" y="780034"/>
                  </a:lnTo>
                  <a:lnTo>
                    <a:pt x="3544011" y="806297"/>
                  </a:lnTo>
                  <a:lnTo>
                    <a:pt x="3591496" y="815949"/>
                  </a:lnTo>
                  <a:lnTo>
                    <a:pt x="6775310" y="815949"/>
                  </a:lnTo>
                  <a:lnTo>
                    <a:pt x="6822783" y="806297"/>
                  </a:lnTo>
                  <a:lnTo>
                    <a:pt x="6861670" y="780034"/>
                  </a:lnTo>
                  <a:lnTo>
                    <a:pt x="6887946" y="741159"/>
                  </a:lnTo>
                  <a:lnTo>
                    <a:pt x="6897598" y="693674"/>
                  </a:lnTo>
                  <a:lnTo>
                    <a:pt x="6897598" y="122288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988050" y="2467884"/>
            <a:ext cx="1309663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Helvetica Neue"/>
                <a:cs typeface="Helvetica Neue"/>
              </a:rPr>
              <a:t>202</a:t>
            </a:r>
            <a:r>
              <a:rPr lang="en-US" sz="800" dirty="0">
                <a:latin typeface="Helvetica Neue"/>
                <a:cs typeface="Helvetica Neue"/>
              </a:rPr>
              <a:t>2</a:t>
            </a:r>
            <a:r>
              <a:rPr sz="800" dirty="0">
                <a:latin typeface="Helvetica Neue"/>
                <a:cs typeface="Helvetica Neue"/>
              </a:rPr>
              <a:t> m.</a:t>
            </a:r>
            <a:r>
              <a:rPr lang="en-US" sz="800" dirty="0">
                <a:latin typeface="Helvetica Neue"/>
                <a:cs typeface="Helvetica Neue"/>
              </a:rPr>
              <a:t> </a:t>
            </a:r>
            <a:r>
              <a:rPr lang="lt-LT" sz="800" dirty="0">
                <a:latin typeface="Helvetica Neue"/>
                <a:cs typeface="Helvetica Neue"/>
              </a:rPr>
              <a:t>rugpjūčio</a:t>
            </a:r>
            <a:r>
              <a:rPr sz="800" dirty="0">
                <a:latin typeface="Helvetica Neue"/>
                <a:cs typeface="Helvetica Neue"/>
              </a:rPr>
              <a:t> mėn.</a:t>
            </a:r>
            <a:r>
              <a:rPr sz="800" spc="-95" dirty="0">
                <a:latin typeface="Helvetica Neue"/>
                <a:cs typeface="Helvetica Neue"/>
              </a:rPr>
              <a:t> </a:t>
            </a:r>
            <a:r>
              <a:rPr lang="en-US" sz="800" spc="-95" dirty="0">
                <a:latin typeface="Helvetica Neue"/>
                <a:cs typeface="Helvetica Neue"/>
              </a:rPr>
              <a:t>11</a:t>
            </a:r>
            <a:r>
              <a:rPr sz="800" dirty="0">
                <a:latin typeface="Helvetica Neue"/>
                <a:cs typeface="Helvetica Neue"/>
              </a:rPr>
              <a:t>d.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61726" y="2661176"/>
            <a:ext cx="6769100" cy="678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dirty="0" err="1">
                <a:latin typeface="HelveticaNeue-Medium"/>
                <a:cs typeface="HelveticaNeue-Medium"/>
              </a:rPr>
              <a:t>Sveiki</a:t>
            </a:r>
            <a:r>
              <a:rPr sz="1300" dirty="0">
                <a:latin typeface="HelveticaNeue-Medium"/>
                <a:cs typeface="HelveticaNeue-Medium"/>
              </a:rPr>
              <a:t>,</a:t>
            </a:r>
            <a:endParaRPr sz="1300" dirty="0">
              <a:highlight>
                <a:srgbClr val="FFFF00"/>
              </a:highlight>
              <a:latin typeface="HelveticaNeue-Medium"/>
              <a:cs typeface="HelveticaNeue-Medium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50" dirty="0">
              <a:latin typeface="HelveticaNeue-Medium"/>
              <a:cs typeface="HelveticaNeue-Medium"/>
            </a:endParaRPr>
          </a:p>
          <a:p>
            <a:pPr marL="12700" marR="5080" indent="-635">
              <a:lnSpc>
                <a:spcPct val="100000"/>
              </a:lnSpc>
            </a:pPr>
            <a:r>
              <a:rPr sz="900" dirty="0">
                <a:latin typeface="Helvetica Neue"/>
                <a:cs typeface="Helvetica Neue"/>
              </a:rPr>
              <a:t>Dėkojame, kad domitės „Telia</a:t>
            </a:r>
            <a:r>
              <a:rPr sz="800" dirty="0">
                <a:latin typeface="Helvetica Neue"/>
                <a:cs typeface="Helvetica Neue"/>
              </a:rPr>
              <a:t>“ </a:t>
            </a:r>
            <a:r>
              <a:rPr sz="900" dirty="0">
                <a:latin typeface="Helvetica Neue"/>
                <a:cs typeface="Helvetica Neue"/>
              </a:rPr>
              <a:t>paslaugomis. Pateikiame jums fiksuoto ryšio paslaugų komercinį pasiūlymą. Esame pasiruošę</a:t>
            </a:r>
            <a:r>
              <a:rPr sz="900" spc="-70" dirty="0">
                <a:latin typeface="Helvetica Neue"/>
                <a:cs typeface="Helvetica Neue"/>
              </a:rPr>
              <a:t> </a:t>
            </a:r>
            <a:r>
              <a:rPr sz="900" dirty="0">
                <a:latin typeface="Helvetica Neue"/>
                <a:cs typeface="Helvetica Neue"/>
              </a:rPr>
              <a:t>visada  atsakyti į iškilusius </a:t>
            </a:r>
            <a:r>
              <a:rPr sz="900" dirty="0" err="1">
                <a:latin typeface="Helvetica Neue"/>
                <a:cs typeface="Helvetica Neue"/>
              </a:rPr>
              <a:t>klausimus</a:t>
            </a:r>
            <a:r>
              <a:rPr sz="900" dirty="0">
                <a:latin typeface="Helvetica Neue"/>
                <a:cs typeface="Helvetica Neue"/>
              </a:rPr>
              <a:t>.</a:t>
            </a:r>
            <a:endParaRPr sz="900" dirty="0">
              <a:highlight>
                <a:srgbClr val="FFFF00"/>
              </a:highlight>
              <a:latin typeface="Helvetica Neue"/>
              <a:cs typeface="Helvetica Neue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61726" y="973266"/>
            <a:ext cx="3648710" cy="1214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FIKSUOTO </a:t>
            </a:r>
            <a:r>
              <a:rPr spc="-10" dirty="0"/>
              <a:t>RYŠIO  </a:t>
            </a:r>
            <a:r>
              <a:rPr spc="-5" dirty="0"/>
              <a:t>PASLAUGŲ</a:t>
            </a:r>
            <a:r>
              <a:rPr spc="-80" dirty="0"/>
              <a:t> </a:t>
            </a:r>
            <a:r>
              <a:rPr spc="-5" dirty="0"/>
              <a:t>KOMERCINIS  </a:t>
            </a:r>
            <a:r>
              <a:rPr spc="-30" dirty="0"/>
              <a:t>PASIŪLYMAS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94803" y="3621660"/>
            <a:ext cx="1686560" cy="314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5" dirty="0">
                <a:latin typeface="Pebble"/>
                <a:cs typeface="Pebble"/>
              </a:rPr>
              <a:t>VERTĖ</a:t>
            </a:r>
            <a:r>
              <a:rPr sz="1900" b="1" spc="-55" dirty="0">
                <a:latin typeface="Pebble"/>
                <a:cs typeface="Pebble"/>
              </a:rPr>
              <a:t> </a:t>
            </a:r>
            <a:r>
              <a:rPr sz="1900" b="1" spc="-10" dirty="0">
                <a:latin typeface="Pebble"/>
                <a:cs typeface="Pebble"/>
              </a:rPr>
              <a:t>VERSLUI</a:t>
            </a:r>
            <a:endParaRPr sz="1900">
              <a:latin typeface="Pebble"/>
              <a:cs typeface="Pebble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50193" y="4330574"/>
            <a:ext cx="1924050" cy="29210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019"/>
              </a:lnSpc>
              <a:spcBef>
                <a:spcPts val="180"/>
              </a:spcBef>
            </a:pPr>
            <a:r>
              <a:rPr sz="900" dirty="0">
                <a:latin typeface="HelveticaNeue-Medium"/>
                <a:cs typeface="HelveticaNeue-Medium"/>
              </a:rPr>
              <a:t>Platus fiksuoto ryšio sprendimų  pasirinkimas: </a:t>
            </a:r>
            <a:r>
              <a:rPr sz="800" dirty="0">
                <a:latin typeface="Helvetica Neue"/>
                <a:cs typeface="Helvetica Neue"/>
              </a:rPr>
              <a:t>PSTN, ISDN, IP</a:t>
            </a:r>
            <a:r>
              <a:rPr sz="800" spc="-100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telefonija.</a:t>
            </a:r>
            <a:endParaRPr sz="800">
              <a:latin typeface="Helvetica Neue"/>
              <a:cs typeface="Helvetica Neue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68086" y="4249324"/>
            <a:ext cx="1975485" cy="429259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103899"/>
              </a:lnSpc>
              <a:spcBef>
                <a:spcPts val="150"/>
              </a:spcBef>
            </a:pPr>
            <a:r>
              <a:rPr sz="900" dirty="0">
                <a:latin typeface="HelveticaNeue-Medium"/>
                <a:cs typeface="HelveticaNeue-Medium"/>
              </a:rPr>
              <a:t>Mokėkite tik už tai, ką prakalbate  </a:t>
            </a:r>
            <a:r>
              <a:rPr sz="800" dirty="0">
                <a:latin typeface="Helvetica Neue"/>
                <a:cs typeface="Helvetica Neue"/>
              </a:rPr>
              <a:t>Visuose mokėjimo planuose Jūsų</a:t>
            </a:r>
            <a:r>
              <a:rPr sz="800" spc="-100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pokalbiai  apskaitomi sekundžių</a:t>
            </a:r>
            <a:r>
              <a:rPr sz="800" spc="-10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tiklsumu.</a:t>
            </a:r>
            <a:endParaRPr sz="800">
              <a:latin typeface="Helvetica Neue"/>
              <a:cs typeface="Helvetica Neue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68089" y="5017819"/>
            <a:ext cx="2137410" cy="53340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62865">
              <a:lnSpc>
                <a:spcPts val="1019"/>
              </a:lnSpc>
              <a:spcBef>
                <a:spcPts val="180"/>
              </a:spcBef>
            </a:pPr>
            <a:r>
              <a:rPr sz="900" dirty="0">
                <a:latin typeface="HelveticaNeue-Medium"/>
                <a:cs typeface="HelveticaNeue-Medium"/>
              </a:rPr>
              <a:t>Padėsime Jums klientus aptarnauti</a:t>
            </a:r>
            <a:r>
              <a:rPr sz="900" spc="-100" dirty="0">
                <a:latin typeface="HelveticaNeue-Medium"/>
                <a:cs typeface="HelveticaNeue-Medium"/>
              </a:rPr>
              <a:t> </a:t>
            </a:r>
            <a:r>
              <a:rPr sz="900" dirty="0">
                <a:latin typeface="HelveticaNeue-Medium"/>
                <a:cs typeface="HelveticaNeue-Medium"/>
              </a:rPr>
              <a:t>dar  efektyviau </a:t>
            </a:r>
            <a:r>
              <a:rPr sz="800" dirty="0">
                <a:latin typeface="Helvetica Neue"/>
                <a:cs typeface="Helvetica Neue"/>
              </a:rPr>
              <a:t>su papildomomis</a:t>
            </a:r>
            <a:r>
              <a:rPr sz="800" spc="-40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paslaugomis</a:t>
            </a:r>
            <a:endParaRPr sz="800">
              <a:latin typeface="Helvetica Neue"/>
              <a:cs typeface="Helvetica Neue"/>
            </a:endParaRPr>
          </a:p>
          <a:p>
            <a:pPr marL="12700">
              <a:lnSpc>
                <a:spcPts val="915"/>
              </a:lnSpc>
            </a:pPr>
            <a:r>
              <a:rPr sz="800" dirty="0">
                <a:latin typeface="Helvetica Neue"/>
                <a:cs typeface="Helvetica Neue"/>
              </a:rPr>
              <a:t>„Interaktyvusis atsakiklis“, „ Skambučių</a:t>
            </a:r>
            <a:r>
              <a:rPr sz="800" spc="-90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centro</a:t>
            </a:r>
            <a:endParaRPr sz="800">
              <a:latin typeface="Helvetica Neue"/>
              <a:cs typeface="Helvetica Neu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latin typeface="Helvetica Neue"/>
                <a:cs typeface="Helvetica Neue"/>
              </a:rPr>
              <a:t>sprendimai“.</a:t>
            </a:r>
            <a:endParaRPr sz="800">
              <a:latin typeface="Helvetica Neue"/>
              <a:cs typeface="Helvetica Neue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50193" y="4998710"/>
            <a:ext cx="2131060" cy="55880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900" dirty="0">
                <a:latin typeface="HelveticaNeue-Medium"/>
                <a:cs typeface="HelveticaNeue-Medium"/>
              </a:rPr>
              <a:t>Negalvokite, kiek laiko</a:t>
            </a:r>
            <a:r>
              <a:rPr sz="900" spc="-20" dirty="0">
                <a:latin typeface="HelveticaNeue-Medium"/>
                <a:cs typeface="HelveticaNeue-Medium"/>
              </a:rPr>
              <a:t> </a:t>
            </a:r>
            <a:r>
              <a:rPr sz="900" dirty="0">
                <a:latin typeface="HelveticaNeue-Medium"/>
                <a:cs typeface="HelveticaNeue-Medium"/>
              </a:rPr>
              <a:t>kalbate</a:t>
            </a:r>
            <a:endParaRPr sz="900">
              <a:latin typeface="HelveticaNeue-Medium"/>
              <a:cs typeface="HelveticaNeue-Medium"/>
            </a:endParaRPr>
          </a:p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800" dirty="0">
                <a:latin typeface="Helvetica Neue"/>
                <a:cs typeface="Helvetica Neue"/>
              </a:rPr>
              <a:t>Su pokalbių planu „Neribotas verslui“ neriboti  pokalbiai Lietuvoje, Latvijoje,</a:t>
            </a:r>
            <a:r>
              <a:rPr sz="800" spc="-75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Estijoje,</a:t>
            </a:r>
            <a:r>
              <a:rPr sz="800" spc="-25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Danijoje,  Švedijoje, Suomijoje,</a:t>
            </a:r>
            <a:r>
              <a:rPr sz="800" spc="-10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Norvegijoje.</a:t>
            </a:r>
            <a:endParaRPr sz="800">
              <a:latin typeface="Helvetica Neue"/>
              <a:cs typeface="Helvetica Neue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78611" y="5736609"/>
            <a:ext cx="3429000" cy="815975"/>
          </a:xfrm>
          <a:custGeom>
            <a:avLst/>
            <a:gdLst/>
            <a:ahLst/>
            <a:cxnLst/>
            <a:rect l="l" t="t" r="r" b="b"/>
            <a:pathLst>
              <a:path w="3429000" h="815975">
                <a:moveTo>
                  <a:pt x="3306102" y="0"/>
                </a:moveTo>
                <a:lnTo>
                  <a:pt x="122288" y="0"/>
                </a:lnTo>
                <a:lnTo>
                  <a:pt x="74805" y="9649"/>
                </a:lnTo>
                <a:lnTo>
                  <a:pt x="35921" y="35921"/>
                </a:lnTo>
                <a:lnTo>
                  <a:pt x="9649" y="74805"/>
                </a:lnTo>
                <a:lnTo>
                  <a:pt x="0" y="122288"/>
                </a:lnTo>
                <a:lnTo>
                  <a:pt x="0" y="693674"/>
                </a:lnTo>
                <a:lnTo>
                  <a:pt x="9649" y="741156"/>
                </a:lnTo>
                <a:lnTo>
                  <a:pt x="35921" y="780040"/>
                </a:lnTo>
                <a:lnTo>
                  <a:pt x="74805" y="806313"/>
                </a:lnTo>
                <a:lnTo>
                  <a:pt x="122288" y="815962"/>
                </a:lnTo>
                <a:lnTo>
                  <a:pt x="3306102" y="815962"/>
                </a:lnTo>
                <a:lnTo>
                  <a:pt x="3353577" y="806313"/>
                </a:lnTo>
                <a:lnTo>
                  <a:pt x="3392457" y="780040"/>
                </a:lnTo>
                <a:lnTo>
                  <a:pt x="3418728" y="741156"/>
                </a:lnTo>
                <a:lnTo>
                  <a:pt x="3428377" y="693674"/>
                </a:lnTo>
                <a:lnTo>
                  <a:pt x="3428377" y="122288"/>
                </a:lnTo>
                <a:lnTo>
                  <a:pt x="3418728" y="74805"/>
                </a:lnTo>
                <a:lnTo>
                  <a:pt x="3392457" y="35921"/>
                </a:lnTo>
                <a:lnTo>
                  <a:pt x="3353577" y="9649"/>
                </a:lnTo>
                <a:lnTo>
                  <a:pt x="3306102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150193" y="5902779"/>
            <a:ext cx="2280285" cy="42164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900" dirty="0">
                <a:latin typeface="HelveticaNeue-Medium"/>
                <a:cs typeface="HelveticaNeue-Medium"/>
              </a:rPr>
              <a:t>Palankūs tarptautinių pokalbių</a:t>
            </a:r>
            <a:r>
              <a:rPr sz="900" spc="-25" dirty="0">
                <a:latin typeface="HelveticaNeue-Medium"/>
                <a:cs typeface="HelveticaNeue-Medium"/>
              </a:rPr>
              <a:t> </a:t>
            </a:r>
            <a:r>
              <a:rPr sz="900" dirty="0">
                <a:latin typeface="HelveticaNeue-Medium"/>
                <a:cs typeface="HelveticaNeue-Medium"/>
              </a:rPr>
              <a:t>tarifai</a:t>
            </a:r>
            <a:endParaRPr sz="900">
              <a:latin typeface="HelveticaNeue-Medium"/>
              <a:cs typeface="HelveticaNeue-Medium"/>
            </a:endParaRPr>
          </a:p>
          <a:p>
            <a:pPr marL="12700" marR="5080">
              <a:lnSpc>
                <a:spcPct val="100000"/>
              </a:lnSpc>
              <a:spcBef>
                <a:spcPts val="55"/>
              </a:spcBef>
            </a:pPr>
            <a:r>
              <a:rPr sz="800" dirty="0">
                <a:latin typeface="Helvetica Neue"/>
                <a:cs typeface="Helvetica Neue"/>
              </a:rPr>
              <a:t>Su pokalbių planu „Neribotas verslui”</a:t>
            </a:r>
            <a:r>
              <a:rPr sz="800" spc="-100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tarptautiniai  pokalbiai vos nuo 0,03 Eur /</a:t>
            </a:r>
            <a:r>
              <a:rPr sz="800" spc="-20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min</a:t>
            </a:r>
            <a:endParaRPr sz="800">
              <a:latin typeface="Helvetica Neue"/>
              <a:cs typeface="Helvetica Neue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77202" y="4212627"/>
            <a:ext cx="4051300" cy="2190115"/>
            <a:chOff x="477202" y="4212627"/>
            <a:chExt cx="4051300" cy="2190115"/>
          </a:xfrm>
        </p:grpSpPr>
        <p:sp>
          <p:nvSpPr>
            <p:cNvPr id="25" name="object 25"/>
            <p:cNvSpPr/>
            <p:nvPr/>
          </p:nvSpPr>
          <p:spPr>
            <a:xfrm>
              <a:off x="477202" y="4212627"/>
              <a:ext cx="4051300" cy="2190115"/>
            </a:xfrm>
            <a:custGeom>
              <a:avLst/>
              <a:gdLst/>
              <a:ahLst/>
              <a:cxnLst/>
              <a:rect l="l" t="t" r="r" b="b"/>
              <a:pathLst>
                <a:path w="4051300" h="2190115">
                  <a:moveTo>
                    <a:pt x="317614" y="2011375"/>
                  </a:moveTo>
                  <a:lnTo>
                    <a:pt x="314490" y="1995944"/>
                  </a:lnTo>
                  <a:lnTo>
                    <a:pt x="305968" y="1983320"/>
                  </a:lnTo>
                  <a:lnTo>
                    <a:pt x="293357" y="1974799"/>
                  </a:lnTo>
                  <a:lnTo>
                    <a:pt x="277914" y="1971675"/>
                  </a:lnTo>
                  <a:lnTo>
                    <a:pt x="277914" y="2011375"/>
                  </a:lnTo>
                  <a:lnTo>
                    <a:pt x="277914" y="2070912"/>
                  </a:lnTo>
                  <a:lnTo>
                    <a:pt x="246430" y="2070912"/>
                  </a:lnTo>
                  <a:lnTo>
                    <a:pt x="218363" y="2042845"/>
                  </a:lnTo>
                  <a:lnTo>
                    <a:pt x="212305" y="2037867"/>
                  </a:lnTo>
                  <a:lnTo>
                    <a:pt x="205486" y="2034222"/>
                  </a:lnTo>
                  <a:lnTo>
                    <a:pt x="198094" y="2031974"/>
                  </a:lnTo>
                  <a:lnTo>
                    <a:pt x="190296" y="2031212"/>
                  </a:lnTo>
                  <a:lnTo>
                    <a:pt x="158800" y="2031212"/>
                  </a:lnTo>
                  <a:lnTo>
                    <a:pt x="158800" y="2011375"/>
                  </a:lnTo>
                  <a:lnTo>
                    <a:pt x="277914" y="2011375"/>
                  </a:lnTo>
                  <a:lnTo>
                    <a:pt x="277914" y="1971675"/>
                  </a:lnTo>
                  <a:lnTo>
                    <a:pt x="158800" y="1971675"/>
                  </a:lnTo>
                  <a:lnTo>
                    <a:pt x="143357" y="1974799"/>
                  </a:lnTo>
                  <a:lnTo>
                    <a:pt x="130733" y="1983320"/>
                  </a:lnTo>
                  <a:lnTo>
                    <a:pt x="122224" y="1995944"/>
                  </a:lnTo>
                  <a:lnTo>
                    <a:pt x="119100" y="2011375"/>
                  </a:lnTo>
                  <a:lnTo>
                    <a:pt x="119100" y="2031212"/>
                  </a:lnTo>
                  <a:lnTo>
                    <a:pt x="122224" y="2046655"/>
                  </a:lnTo>
                  <a:lnTo>
                    <a:pt x="130733" y="2059279"/>
                  </a:lnTo>
                  <a:lnTo>
                    <a:pt x="143357" y="2067788"/>
                  </a:lnTo>
                  <a:lnTo>
                    <a:pt x="158800" y="2070912"/>
                  </a:lnTo>
                  <a:lnTo>
                    <a:pt x="190296" y="2070912"/>
                  </a:lnTo>
                  <a:lnTo>
                    <a:pt x="218363" y="2098992"/>
                  </a:lnTo>
                  <a:lnTo>
                    <a:pt x="224421" y="2103983"/>
                  </a:lnTo>
                  <a:lnTo>
                    <a:pt x="231228" y="2107628"/>
                  </a:lnTo>
                  <a:lnTo>
                    <a:pt x="238620" y="2109863"/>
                  </a:lnTo>
                  <a:lnTo>
                    <a:pt x="246430" y="2110625"/>
                  </a:lnTo>
                  <a:lnTo>
                    <a:pt x="277914" y="2110625"/>
                  </a:lnTo>
                  <a:lnTo>
                    <a:pt x="293357" y="2107501"/>
                  </a:lnTo>
                  <a:lnTo>
                    <a:pt x="305968" y="2098979"/>
                  </a:lnTo>
                  <a:lnTo>
                    <a:pt x="314490" y="2086356"/>
                  </a:lnTo>
                  <a:lnTo>
                    <a:pt x="317614" y="2070912"/>
                  </a:lnTo>
                  <a:lnTo>
                    <a:pt x="317614" y="2011375"/>
                  </a:lnTo>
                  <a:close/>
                </a:path>
                <a:path w="4051300" h="2190115">
                  <a:moveTo>
                    <a:pt x="516115" y="1931962"/>
                  </a:moveTo>
                  <a:lnTo>
                    <a:pt x="511949" y="1885632"/>
                  </a:lnTo>
                  <a:lnTo>
                    <a:pt x="499948" y="1842008"/>
                  </a:lnTo>
                  <a:lnTo>
                    <a:pt x="480834" y="1801812"/>
                  </a:lnTo>
                  <a:lnTo>
                    <a:pt x="476415" y="1795576"/>
                  </a:lnTo>
                  <a:lnTo>
                    <a:pt x="476415" y="1931962"/>
                  </a:lnTo>
                  <a:lnTo>
                    <a:pt x="470636" y="1981974"/>
                  </a:lnTo>
                  <a:lnTo>
                    <a:pt x="454190" y="2027910"/>
                  </a:lnTo>
                  <a:lnTo>
                    <a:pt x="428383" y="2068461"/>
                  </a:lnTo>
                  <a:lnTo>
                    <a:pt x="394550" y="2102294"/>
                  </a:lnTo>
                  <a:lnTo>
                    <a:pt x="353999" y="2128101"/>
                  </a:lnTo>
                  <a:lnTo>
                    <a:pt x="308063" y="2144547"/>
                  </a:lnTo>
                  <a:lnTo>
                    <a:pt x="258064" y="2150326"/>
                  </a:lnTo>
                  <a:lnTo>
                    <a:pt x="208051" y="2144547"/>
                  </a:lnTo>
                  <a:lnTo>
                    <a:pt x="162115" y="2128101"/>
                  </a:lnTo>
                  <a:lnTo>
                    <a:pt x="121564" y="2102294"/>
                  </a:lnTo>
                  <a:lnTo>
                    <a:pt x="87731" y="2068461"/>
                  </a:lnTo>
                  <a:lnTo>
                    <a:pt x="61925" y="2027910"/>
                  </a:lnTo>
                  <a:lnTo>
                    <a:pt x="45478" y="1981974"/>
                  </a:lnTo>
                  <a:lnTo>
                    <a:pt x="39700" y="1931962"/>
                  </a:lnTo>
                  <a:lnTo>
                    <a:pt x="39941" y="1921751"/>
                  </a:lnTo>
                  <a:lnTo>
                    <a:pt x="40665" y="1911667"/>
                  </a:lnTo>
                  <a:lnTo>
                    <a:pt x="41846" y="1901710"/>
                  </a:lnTo>
                  <a:lnTo>
                    <a:pt x="43383" y="1892261"/>
                  </a:lnTo>
                  <a:lnTo>
                    <a:pt x="43497" y="1891868"/>
                  </a:lnTo>
                  <a:lnTo>
                    <a:pt x="126898" y="1875218"/>
                  </a:lnTo>
                  <a:lnTo>
                    <a:pt x="156413" y="1849805"/>
                  </a:lnTo>
                  <a:lnTo>
                    <a:pt x="158800" y="1836280"/>
                  </a:lnTo>
                  <a:lnTo>
                    <a:pt x="158800" y="1763649"/>
                  </a:lnTo>
                  <a:lnTo>
                    <a:pt x="158800" y="1737563"/>
                  </a:lnTo>
                  <a:lnTo>
                    <a:pt x="181851" y="1727377"/>
                  </a:lnTo>
                  <a:lnTo>
                    <a:pt x="206209" y="1719859"/>
                  </a:lnTo>
                  <a:lnTo>
                    <a:pt x="231660" y="1715198"/>
                  </a:lnTo>
                  <a:lnTo>
                    <a:pt x="258064" y="1713598"/>
                  </a:lnTo>
                  <a:lnTo>
                    <a:pt x="264756" y="1713598"/>
                  </a:lnTo>
                  <a:lnTo>
                    <a:pt x="271360" y="1713966"/>
                  </a:lnTo>
                  <a:lnTo>
                    <a:pt x="277914" y="1714538"/>
                  </a:lnTo>
                  <a:lnTo>
                    <a:pt x="277914" y="1764931"/>
                  </a:lnTo>
                  <a:lnTo>
                    <a:pt x="249834" y="1793011"/>
                  </a:lnTo>
                  <a:lnTo>
                    <a:pt x="244856" y="1799069"/>
                  </a:lnTo>
                  <a:lnTo>
                    <a:pt x="241211" y="1805876"/>
                  </a:lnTo>
                  <a:lnTo>
                    <a:pt x="238975" y="1813280"/>
                  </a:lnTo>
                  <a:lnTo>
                    <a:pt x="238213" y="1821078"/>
                  </a:lnTo>
                  <a:lnTo>
                    <a:pt x="238213" y="1832711"/>
                  </a:lnTo>
                  <a:lnTo>
                    <a:pt x="241338" y="1848154"/>
                  </a:lnTo>
                  <a:lnTo>
                    <a:pt x="249859" y="1860778"/>
                  </a:lnTo>
                  <a:lnTo>
                    <a:pt x="262470" y="1869287"/>
                  </a:lnTo>
                  <a:lnTo>
                    <a:pt x="277914" y="1872411"/>
                  </a:lnTo>
                  <a:lnTo>
                    <a:pt x="323164" y="1872411"/>
                  </a:lnTo>
                  <a:lnTo>
                    <a:pt x="341172" y="1926501"/>
                  </a:lnTo>
                  <a:lnTo>
                    <a:pt x="348767" y="1931962"/>
                  </a:lnTo>
                  <a:lnTo>
                    <a:pt x="416864" y="1931962"/>
                  </a:lnTo>
                  <a:lnTo>
                    <a:pt x="424599" y="1930400"/>
                  </a:lnTo>
                  <a:lnTo>
                    <a:pt x="430898" y="1926145"/>
                  </a:lnTo>
                  <a:lnTo>
                    <a:pt x="435152" y="1919846"/>
                  </a:lnTo>
                  <a:lnTo>
                    <a:pt x="436714" y="1912112"/>
                  </a:lnTo>
                  <a:lnTo>
                    <a:pt x="436714" y="1892261"/>
                  </a:lnTo>
                  <a:lnTo>
                    <a:pt x="436714" y="1860778"/>
                  </a:lnTo>
                  <a:lnTo>
                    <a:pt x="471233" y="1884705"/>
                  </a:lnTo>
                  <a:lnTo>
                    <a:pt x="476415" y="1931962"/>
                  </a:lnTo>
                  <a:lnTo>
                    <a:pt x="476415" y="1795576"/>
                  </a:lnTo>
                  <a:lnTo>
                    <a:pt x="455345" y="1765795"/>
                  </a:lnTo>
                  <a:lnTo>
                    <a:pt x="435876" y="1746326"/>
                  </a:lnTo>
                  <a:lnTo>
                    <a:pt x="435876" y="1805482"/>
                  </a:lnTo>
                  <a:lnTo>
                    <a:pt x="399110" y="1842249"/>
                  </a:lnTo>
                  <a:lnTo>
                    <a:pt x="397014" y="1847303"/>
                  </a:lnTo>
                  <a:lnTo>
                    <a:pt x="397014" y="1892261"/>
                  </a:lnTo>
                  <a:lnTo>
                    <a:pt x="371614" y="1892261"/>
                  </a:lnTo>
                  <a:lnTo>
                    <a:pt x="355053" y="1848764"/>
                  </a:lnTo>
                  <a:lnTo>
                    <a:pt x="323164" y="1832711"/>
                  </a:lnTo>
                  <a:lnTo>
                    <a:pt x="277914" y="1832711"/>
                  </a:lnTo>
                  <a:lnTo>
                    <a:pt x="277914" y="1821078"/>
                  </a:lnTo>
                  <a:lnTo>
                    <a:pt x="315518" y="1783473"/>
                  </a:lnTo>
                  <a:lnTo>
                    <a:pt x="317614" y="1778419"/>
                  </a:lnTo>
                  <a:lnTo>
                    <a:pt x="317614" y="1721929"/>
                  </a:lnTo>
                  <a:lnTo>
                    <a:pt x="352463" y="1735162"/>
                  </a:lnTo>
                  <a:lnTo>
                    <a:pt x="384187" y="1753895"/>
                  </a:lnTo>
                  <a:lnTo>
                    <a:pt x="412178" y="1777530"/>
                  </a:lnTo>
                  <a:lnTo>
                    <a:pt x="435876" y="1805482"/>
                  </a:lnTo>
                  <a:lnTo>
                    <a:pt x="435876" y="1746326"/>
                  </a:lnTo>
                  <a:lnTo>
                    <a:pt x="424230" y="1734667"/>
                  </a:lnTo>
                  <a:lnTo>
                    <a:pt x="406234" y="1721929"/>
                  </a:lnTo>
                  <a:lnTo>
                    <a:pt x="394449" y="1713598"/>
                  </a:lnTo>
                  <a:lnTo>
                    <a:pt x="388213" y="1709178"/>
                  </a:lnTo>
                  <a:lnTo>
                    <a:pt x="348018" y="1690077"/>
                  </a:lnTo>
                  <a:lnTo>
                    <a:pt x="304393" y="1678063"/>
                  </a:lnTo>
                  <a:lnTo>
                    <a:pt x="258064" y="1673898"/>
                  </a:lnTo>
                  <a:lnTo>
                    <a:pt x="211734" y="1678063"/>
                  </a:lnTo>
                  <a:lnTo>
                    <a:pt x="168109" y="1690077"/>
                  </a:lnTo>
                  <a:lnTo>
                    <a:pt x="127914" y="1709178"/>
                  </a:lnTo>
                  <a:lnTo>
                    <a:pt x="119100" y="1715414"/>
                  </a:lnTo>
                  <a:lnTo>
                    <a:pt x="119100" y="1763649"/>
                  </a:lnTo>
                  <a:lnTo>
                    <a:pt x="119100" y="1836280"/>
                  </a:lnTo>
                  <a:lnTo>
                    <a:pt x="56172" y="1848878"/>
                  </a:lnTo>
                  <a:lnTo>
                    <a:pt x="67957" y="1824685"/>
                  </a:lnTo>
                  <a:lnTo>
                    <a:pt x="82524" y="1802269"/>
                  </a:lnTo>
                  <a:lnTo>
                    <a:pt x="99644" y="1781848"/>
                  </a:lnTo>
                  <a:lnTo>
                    <a:pt x="119100" y="1763649"/>
                  </a:lnTo>
                  <a:lnTo>
                    <a:pt x="119100" y="1715414"/>
                  </a:lnTo>
                  <a:lnTo>
                    <a:pt x="60769" y="1765795"/>
                  </a:lnTo>
                  <a:lnTo>
                    <a:pt x="35280" y="1801812"/>
                  </a:lnTo>
                  <a:lnTo>
                    <a:pt x="16167" y="1842008"/>
                  </a:lnTo>
                  <a:lnTo>
                    <a:pt x="4165" y="1885632"/>
                  </a:lnTo>
                  <a:lnTo>
                    <a:pt x="0" y="1931962"/>
                  </a:lnTo>
                  <a:lnTo>
                    <a:pt x="4165" y="1978291"/>
                  </a:lnTo>
                  <a:lnTo>
                    <a:pt x="16167" y="2021928"/>
                  </a:lnTo>
                  <a:lnTo>
                    <a:pt x="35280" y="2062111"/>
                  </a:lnTo>
                  <a:lnTo>
                    <a:pt x="60769" y="2098141"/>
                  </a:lnTo>
                  <a:lnTo>
                    <a:pt x="91884" y="2129269"/>
                  </a:lnTo>
                  <a:lnTo>
                    <a:pt x="127914" y="2154745"/>
                  </a:lnTo>
                  <a:lnTo>
                    <a:pt x="168109" y="2173859"/>
                  </a:lnTo>
                  <a:lnTo>
                    <a:pt x="211734" y="2185860"/>
                  </a:lnTo>
                  <a:lnTo>
                    <a:pt x="258064" y="2190026"/>
                  </a:lnTo>
                  <a:lnTo>
                    <a:pt x="304393" y="2185860"/>
                  </a:lnTo>
                  <a:lnTo>
                    <a:pt x="348018" y="2173859"/>
                  </a:lnTo>
                  <a:lnTo>
                    <a:pt x="388213" y="2154745"/>
                  </a:lnTo>
                  <a:lnTo>
                    <a:pt x="394449" y="2150326"/>
                  </a:lnTo>
                  <a:lnTo>
                    <a:pt x="424230" y="2129269"/>
                  </a:lnTo>
                  <a:lnTo>
                    <a:pt x="455345" y="2098141"/>
                  </a:lnTo>
                  <a:lnTo>
                    <a:pt x="480834" y="2062111"/>
                  </a:lnTo>
                  <a:lnTo>
                    <a:pt x="499948" y="2021928"/>
                  </a:lnTo>
                  <a:lnTo>
                    <a:pt x="511949" y="1978291"/>
                  </a:lnTo>
                  <a:lnTo>
                    <a:pt x="516115" y="1931962"/>
                  </a:lnTo>
                  <a:close/>
                </a:path>
                <a:path w="4051300" h="2190115">
                  <a:moveTo>
                    <a:pt x="3915105" y="112928"/>
                  </a:moveTo>
                  <a:lnTo>
                    <a:pt x="3873576" y="94272"/>
                  </a:lnTo>
                  <a:lnTo>
                    <a:pt x="3860114" y="93345"/>
                  </a:lnTo>
                  <a:lnTo>
                    <a:pt x="3829126" y="98475"/>
                  </a:lnTo>
                  <a:lnTo>
                    <a:pt x="3801834" y="113195"/>
                  </a:lnTo>
                  <a:lnTo>
                    <a:pt x="3779609" y="136474"/>
                  </a:lnTo>
                  <a:lnTo>
                    <a:pt x="3763810" y="167297"/>
                  </a:lnTo>
                  <a:lnTo>
                    <a:pt x="3749814" y="167297"/>
                  </a:lnTo>
                  <a:lnTo>
                    <a:pt x="3739273" y="174129"/>
                  </a:lnTo>
                  <a:lnTo>
                    <a:pt x="3739273" y="186245"/>
                  </a:lnTo>
                  <a:lnTo>
                    <a:pt x="3745788" y="192773"/>
                  </a:lnTo>
                  <a:lnTo>
                    <a:pt x="3748900" y="194945"/>
                  </a:lnTo>
                  <a:lnTo>
                    <a:pt x="3750449" y="196189"/>
                  </a:lnTo>
                  <a:lnTo>
                    <a:pt x="3751681" y="196824"/>
                  </a:lnTo>
                  <a:lnTo>
                    <a:pt x="3757892" y="196824"/>
                  </a:lnTo>
                  <a:lnTo>
                    <a:pt x="3757587" y="198399"/>
                  </a:lnTo>
                  <a:lnTo>
                    <a:pt x="3757587" y="215226"/>
                  </a:lnTo>
                  <a:lnTo>
                    <a:pt x="3757892" y="216509"/>
                  </a:lnTo>
                  <a:lnTo>
                    <a:pt x="3745534" y="216509"/>
                  </a:lnTo>
                  <a:lnTo>
                    <a:pt x="3735006" y="223291"/>
                  </a:lnTo>
                  <a:lnTo>
                    <a:pt x="3734955" y="235445"/>
                  </a:lnTo>
                  <a:lnTo>
                    <a:pt x="3741470" y="241973"/>
                  </a:lnTo>
                  <a:lnTo>
                    <a:pt x="3744582" y="244157"/>
                  </a:lnTo>
                  <a:lnTo>
                    <a:pt x="3746144" y="245389"/>
                  </a:lnTo>
                  <a:lnTo>
                    <a:pt x="3747376" y="246024"/>
                  </a:lnTo>
                  <a:lnTo>
                    <a:pt x="3761054" y="246024"/>
                  </a:lnTo>
                  <a:lnTo>
                    <a:pt x="3774884" y="277456"/>
                  </a:lnTo>
                  <a:lnTo>
                    <a:pt x="3795738" y="300888"/>
                  </a:lnTo>
                  <a:lnTo>
                    <a:pt x="3822700" y="315518"/>
                  </a:lnTo>
                  <a:lnTo>
                    <a:pt x="3854894" y="320573"/>
                  </a:lnTo>
                  <a:lnTo>
                    <a:pt x="3867810" y="319849"/>
                  </a:lnTo>
                  <a:lnTo>
                    <a:pt x="3905516" y="305587"/>
                  </a:lnTo>
                  <a:lnTo>
                    <a:pt x="3913898" y="281749"/>
                  </a:lnTo>
                  <a:lnTo>
                    <a:pt x="3913898" y="280809"/>
                  </a:lnTo>
                  <a:lnTo>
                    <a:pt x="3913898" y="275221"/>
                  </a:lnTo>
                  <a:lnTo>
                    <a:pt x="3910190" y="271805"/>
                  </a:lnTo>
                  <a:lnTo>
                    <a:pt x="3899611" y="271805"/>
                  </a:lnTo>
                  <a:lnTo>
                    <a:pt x="3894023" y="273037"/>
                  </a:lnTo>
                  <a:lnTo>
                    <a:pt x="3877945" y="277660"/>
                  </a:lnTo>
                  <a:lnTo>
                    <a:pt x="3870287" y="279412"/>
                  </a:lnTo>
                  <a:lnTo>
                    <a:pt x="3863619" y="280454"/>
                  </a:lnTo>
                  <a:lnTo>
                    <a:pt x="3857968" y="280809"/>
                  </a:lnTo>
                  <a:lnTo>
                    <a:pt x="3841724" y="278650"/>
                  </a:lnTo>
                  <a:lnTo>
                    <a:pt x="3827957" y="272148"/>
                  </a:lnTo>
                  <a:lnTo>
                    <a:pt x="3816693" y="261289"/>
                  </a:lnTo>
                  <a:lnTo>
                    <a:pt x="3807968" y="246024"/>
                  </a:lnTo>
                  <a:lnTo>
                    <a:pt x="3867010" y="246024"/>
                  </a:lnTo>
                  <a:lnTo>
                    <a:pt x="3871938" y="244055"/>
                  </a:lnTo>
                  <a:lnTo>
                    <a:pt x="3876433" y="238899"/>
                  </a:lnTo>
                  <a:lnTo>
                    <a:pt x="3879710" y="231711"/>
                  </a:lnTo>
                  <a:lnTo>
                    <a:pt x="3880980" y="223634"/>
                  </a:lnTo>
                  <a:lnTo>
                    <a:pt x="3880980" y="218973"/>
                  </a:lnTo>
                  <a:lnTo>
                    <a:pt x="3878491" y="216509"/>
                  </a:lnTo>
                  <a:lnTo>
                    <a:pt x="3800805" y="216509"/>
                  </a:lnTo>
                  <a:lnTo>
                    <a:pt x="3800513" y="215226"/>
                  </a:lnTo>
                  <a:lnTo>
                    <a:pt x="3800513" y="198399"/>
                  </a:lnTo>
                  <a:lnTo>
                    <a:pt x="3800805" y="196824"/>
                  </a:lnTo>
                  <a:lnTo>
                    <a:pt x="3877830" y="196824"/>
                  </a:lnTo>
                  <a:lnTo>
                    <a:pt x="3882771" y="194856"/>
                  </a:lnTo>
                  <a:lnTo>
                    <a:pt x="3887266" y="189699"/>
                  </a:lnTo>
                  <a:lnTo>
                    <a:pt x="3890543" y="182511"/>
                  </a:lnTo>
                  <a:lnTo>
                    <a:pt x="3891813" y="174434"/>
                  </a:lnTo>
                  <a:lnTo>
                    <a:pt x="3891813" y="169773"/>
                  </a:lnTo>
                  <a:lnTo>
                    <a:pt x="3889337" y="167297"/>
                  </a:lnTo>
                  <a:lnTo>
                    <a:pt x="3808857" y="167297"/>
                  </a:lnTo>
                  <a:lnTo>
                    <a:pt x="3818293" y="152374"/>
                  </a:lnTo>
                  <a:lnTo>
                    <a:pt x="3829786" y="141693"/>
                  </a:lnTo>
                  <a:lnTo>
                    <a:pt x="3843324" y="135267"/>
                  </a:lnTo>
                  <a:lnTo>
                    <a:pt x="3858869" y="133121"/>
                  </a:lnTo>
                  <a:lnTo>
                    <a:pt x="3866273" y="133756"/>
                  </a:lnTo>
                  <a:lnTo>
                    <a:pt x="3874033" y="135636"/>
                  </a:lnTo>
                  <a:lnTo>
                    <a:pt x="3882136" y="138760"/>
                  </a:lnTo>
                  <a:lnTo>
                    <a:pt x="3890581" y="143065"/>
                  </a:lnTo>
                  <a:lnTo>
                    <a:pt x="3892740" y="144297"/>
                  </a:lnTo>
                  <a:lnTo>
                    <a:pt x="3894925" y="144932"/>
                  </a:lnTo>
                  <a:lnTo>
                    <a:pt x="3899268" y="144932"/>
                  </a:lnTo>
                  <a:lnTo>
                    <a:pt x="3902379" y="143662"/>
                  </a:lnTo>
                  <a:lnTo>
                    <a:pt x="3905173" y="140881"/>
                  </a:lnTo>
                  <a:lnTo>
                    <a:pt x="3909085" y="136347"/>
                  </a:lnTo>
                  <a:lnTo>
                    <a:pt x="3910812" y="133121"/>
                  </a:lnTo>
                  <a:lnTo>
                    <a:pt x="3912235" y="130467"/>
                  </a:lnTo>
                  <a:lnTo>
                    <a:pt x="3914343" y="123672"/>
                  </a:lnTo>
                  <a:lnTo>
                    <a:pt x="3915105" y="116344"/>
                  </a:lnTo>
                  <a:lnTo>
                    <a:pt x="3915105" y="112928"/>
                  </a:lnTo>
                  <a:close/>
                </a:path>
                <a:path w="4051300" h="2190115">
                  <a:moveTo>
                    <a:pt x="4050982" y="206667"/>
                  </a:moveTo>
                  <a:lnTo>
                    <a:pt x="4045521" y="159334"/>
                  </a:lnTo>
                  <a:lnTo>
                    <a:pt x="4029951" y="115862"/>
                  </a:lnTo>
                  <a:lnTo>
                    <a:pt x="4011625" y="87071"/>
                  </a:lnTo>
                  <a:lnTo>
                    <a:pt x="4011625" y="206667"/>
                  </a:lnTo>
                  <a:lnTo>
                    <a:pt x="4005643" y="251079"/>
                  </a:lnTo>
                  <a:lnTo>
                    <a:pt x="3988752" y="291033"/>
                  </a:lnTo>
                  <a:lnTo>
                    <a:pt x="3962577" y="324891"/>
                  </a:lnTo>
                  <a:lnTo>
                    <a:pt x="3928707" y="351078"/>
                  </a:lnTo>
                  <a:lnTo>
                    <a:pt x="3888752" y="367957"/>
                  </a:lnTo>
                  <a:lnTo>
                    <a:pt x="3873893" y="369963"/>
                  </a:lnTo>
                  <a:lnTo>
                    <a:pt x="3873893" y="410959"/>
                  </a:lnTo>
                  <a:lnTo>
                    <a:pt x="3851770" y="424573"/>
                  </a:lnTo>
                  <a:lnTo>
                    <a:pt x="3827742" y="434568"/>
                  </a:lnTo>
                  <a:lnTo>
                    <a:pt x="3804081" y="440270"/>
                  </a:lnTo>
                  <a:lnTo>
                    <a:pt x="3804081" y="480123"/>
                  </a:lnTo>
                  <a:lnTo>
                    <a:pt x="3781983" y="493547"/>
                  </a:lnTo>
                  <a:lnTo>
                    <a:pt x="3758069" y="503478"/>
                  </a:lnTo>
                  <a:lnTo>
                    <a:pt x="3732784" y="509625"/>
                  </a:lnTo>
                  <a:lnTo>
                    <a:pt x="3706558" y="511733"/>
                  </a:lnTo>
                  <a:lnTo>
                    <a:pt x="3662134" y="505739"/>
                  </a:lnTo>
                  <a:lnTo>
                    <a:pt x="3622192" y="488848"/>
                  </a:lnTo>
                  <a:lnTo>
                    <a:pt x="3588321" y="462673"/>
                  </a:lnTo>
                  <a:lnTo>
                    <a:pt x="3562134" y="428802"/>
                  </a:lnTo>
                  <a:lnTo>
                    <a:pt x="3545255" y="388848"/>
                  </a:lnTo>
                  <a:lnTo>
                    <a:pt x="3539261" y="344436"/>
                  </a:lnTo>
                  <a:lnTo>
                    <a:pt x="3541344" y="317817"/>
                  </a:lnTo>
                  <a:lnTo>
                    <a:pt x="3547453" y="292366"/>
                  </a:lnTo>
                  <a:lnTo>
                    <a:pt x="3557371" y="268439"/>
                  </a:lnTo>
                  <a:lnTo>
                    <a:pt x="3570871" y="246392"/>
                  </a:lnTo>
                  <a:lnTo>
                    <a:pt x="3569982" y="253593"/>
                  </a:lnTo>
                  <a:lnTo>
                    <a:pt x="3569360" y="260413"/>
                  </a:lnTo>
                  <a:lnTo>
                    <a:pt x="3569297" y="261289"/>
                  </a:lnTo>
                  <a:lnTo>
                    <a:pt x="3568928" y="268173"/>
                  </a:lnTo>
                  <a:lnTo>
                    <a:pt x="3568789" y="275539"/>
                  </a:lnTo>
                  <a:lnTo>
                    <a:pt x="3574262" y="322859"/>
                  </a:lnTo>
                  <a:lnTo>
                    <a:pt x="3589820" y="366344"/>
                  </a:lnTo>
                  <a:lnTo>
                    <a:pt x="3614242" y="404723"/>
                  </a:lnTo>
                  <a:lnTo>
                    <a:pt x="3646271" y="436740"/>
                  </a:lnTo>
                  <a:lnTo>
                    <a:pt x="3684638" y="461162"/>
                  </a:lnTo>
                  <a:lnTo>
                    <a:pt x="3728110" y="476732"/>
                  </a:lnTo>
                  <a:lnTo>
                    <a:pt x="3775443" y="482206"/>
                  </a:lnTo>
                  <a:lnTo>
                    <a:pt x="3782669" y="482066"/>
                  </a:lnTo>
                  <a:lnTo>
                    <a:pt x="3789845" y="481660"/>
                  </a:lnTo>
                  <a:lnTo>
                    <a:pt x="3796995" y="481012"/>
                  </a:lnTo>
                  <a:lnTo>
                    <a:pt x="3804081" y="480123"/>
                  </a:lnTo>
                  <a:lnTo>
                    <a:pt x="3804081" y="440270"/>
                  </a:lnTo>
                  <a:lnTo>
                    <a:pt x="3802176" y="440728"/>
                  </a:lnTo>
                  <a:lnTo>
                    <a:pt x="3775443" y="442836"/>
                  </a:lnTo>
                  <a:lnTo>
                    <a:pt x="3731018" y="436841"/>
                  </a:lnTo>
                  <a:lnTo>
                    <a:pt x="3691064" y="419963"/>
                  </a:lnTo>
                  <a:lnTo>
                    <a:pt x="3657206" y="393776"/>
                  </a:lnTo>
                  <a:lnTo>
                    <a:pt x="3631019" y="359905"/>
                  </a:lnTo>
                  <a:lnTo>
                    <a:pt x="3614128" y="319963"/>
                  </a:lnTo>
                  <a:lnTo>
                    <a:pt x="3608146" y="275539"/>
                  </a:lnTo>
                  <a:lnTo>
                    <a:pt x="3610254" y="248843"/>
                  </a:lnTo>
                  <a:lnTo>
                    <a:pt x="3610838" y="246392"/>
                  </a:lnTo>
                  <a:lnTo>
                    <a:pt x="3616414" y="223291"/>
                  </a:lnTo>
                  <a:lnTo>
                    <a:pt x="3626421" y="199263"/>
                  </a:lnTo>
                  <a:lnTo>
                    <a:pt x="3640036" y="177126"/>
                  </a:lnTo>
                  <a:lnTo>
                    <a:pt x="3639083" y="184404"/>
                  </a:lnTo>
                  <a:lnTo>
                    <a:pt x="3638334" y="191744"/>
                  </a:lnTo>
                  <a:lnTo>
                    <a:pt x="3637902" y="198399"/>
                  </a:lnTo>
                  <a:lnTo>
                    <a:pt x="3637800" y="201434"/>
                  </a:lnTo>
                  <a:lnTo>
                    <a:pt x="3637673" y="206667"/>
                  </a:lnTo>
                  <a:lnTo>
                    <a:pt x="3643147" y="253987"/>
                  </a:lnTo>
                  <a:lnTo>
                    <a:pt x="3658717" y="297459"/>
                  </a:lnTo>
                  <a:lnTo>
                    <a:pt x="3683139" y="335838"/>
                  </a:lnTo>
                  <a:lnTo>
                    <a:pt x="3715156" y="367855"/>
                  </a:lnTo>
                  <a:lnTo>
                    <a:pt x="3753535" y="392277"/>
                  </a:lnTo>
                  <a:lnTo>
                    <a:pt x="3797008" y="407847"/>
                  </a:lnTo>
                  <a:lnTo>
                    <a:pt x="3844328" y="413321"/>
                  </a:lnTo>
                  <a:lnTo>
                    <a:pt x="3851833" y="413143"/>
                  </a:lnTo>
                  <a:lnTo>
                    <a:pt x="3859250" y="412661"/>
                  </a:lnTo>
                  <a:lnTo>
                    <a:pt x="3866604" y="411911"/>
                  </a:lnTo>
                  <a:lnTo>
                    <a:pt x="3873893" y="410959"/>
                  </a:lnTo>
                  <a:lnTo>
                    <a:pt x="3873893" y="369963"/>
                  </a:lnTo>
                  <a:lnTo>
                    <a:pt x="3844328" y="373951"/>
                  </a:lnTo>
                  <a:lnTo>
                    <a:pt x="3799903" y="367957"/>
                  </a:lnTo>
                  <a:lnTo>
                    <a:pt x="3759949" y="351078"/>
                  </a:lnTo>
                  <a:lnTo>
                    <a:pt x="3726091" y="324891"/>
                  </a:lnTo>
                  <a:lnTo>
                    <a:pt x="3699903" y="291033"/>
                  </a:lnTo>
                  <a:lnTo>
                    <a:pt x="3683012" y="251079"/>
                  </a:lnTo>
                  <a:lnTo>
                    <a:pt x="3677031" y="206667"/>
                  </a:lnTo>
                  <a:lnTo>
                    <a:pt x="3681018" y="177126"/>
                  </a:lnTo>
                  <a:lnTo>
                    <a:pt x="3683012" y="162242"/>
                  </a:lnTo>
                  <a:lnTo>
                    <a:pt x="3699903" y="122288"/>
                  </a:lnTo>
                  <a:lnTo>
                    <a:pt x="3726091" y="88417"/>
                  </a:lnTo>
                  <a:lnTo>
                    <a:pt x="3759949" y="62242"/>
                  </a:lnTo>
                  <a:lnTo>
                    <a:pt x="3799903" y="45351"/>
                  </a:lnTo>
                  <a:lnTo>
                    <a:pt x="3844328" y="39370"/>
                  </a:lnTo>
                  <a:lnTo>
                    <a:pt x="3888752" y="45351"/>
                  </a:lnTo>
                  <a:lnTo>
                    <a:pt x="3928707" y="62242"/>
                  </a:lnTo>
                  <a:lnTo>
                    <a:pt x="3962577" y="88417"/>
                  </a:lnTo>
                  <a:lnTo>
                    <a:pt x="3988752" y="122288"/>
                  </a:lnTo>
                  <a:lnTo>
                    <a:pt x="4005643" y="162242"/>
                  </a:lnTo>
                  <a:lnTo>
                    <a:pt x="4011625" y="206667"/>
                  </a:lnTo>
                  <a:lnTo>
                    <a:pt x="4011625" y="87071"/>
                  </a:lnTo>
                  <a:lnTo>
                    <a:pt x="4005529" y="77482"/>
                  </a:lnTo>
                  <a:lnTo>
                    <a:pt x="3973512" y="45453"/>
                  </a:lnTo>
                  <a:lnTo>
                    <a:pt x="3963936" y="39370"/>
                  </a:lnTo>
                  <a:lnTo>
                    <a:pt x="3935133" y="21031"/>
                  </a:lnTo>
                  <a:lnTo>
                    <a:pt x="3891661" y="5461"/>
                  </a:lnTo>
                  <a:lnTo>
                    <a:pt x="3844328" y="0"/>
                  </a:lnTo>
                  <a:lnTo>
                    <a:pt x="3790543" y="7124"/>
                  </a:lnTo>
                  <a:lnTo>
                    <a:pt x="3742067" y="27241"/>
                  </a:lnTo>
                  <a:lnTo>
                    <a:pt x="3700716" y="58470"/>
                  </a:lnTo>
                  <a:lnTo>
                    <a:pt x="3668331" y="98907"/>
                  </a:lnTo>
                  <a:lnTo>
                    <a:pt x="3667988" y="99085"/>
                  </a:lnTo>
                  <a:lnTo>
                    <a:pt x="3628606" y="130048"/>
                  </a:lnTo>
                  <a:lnTo>
                    <a:pt x="3598811" y="168097"/>
                  </a:lnTo>
                  <a:lnTo>
                    <a:pt x="3557219" y="201434"/>
                  </a:lnTo>
                  <a:lnTo>
                    <a:pt x="3526129" y="243243"/>
                  </a:lnTo>
                  <a:lnTo>
                    <a:pt x="3506647" y="291566"/>
                  </a:lnTo>
                  <a:lnTo>
                    <a:pt x="3499904" y="344436"/>
                  </a:lnTo>
                  <a:lnTo>
                    <a:pt x="3505377" y="391756"/>
                  </a:lnTo>
                  <a:lnTo>
                    <a:pt x="3520948" y="435229"/>
                  </a:lnTo>
                  <a:lnTo>
                    <a:pt x="3545370" y="473608"/>
                  </a:lnTo>
                  <a:lnTo>
                    <a:pt x="3577386" y="505625"/>
                  </a:lnTo>
                  <a:lnTo>
                    <a:pt x="3615766" y="530047"/>
                  </a:lnTo>
                  <a:lnTo>
                    <a:pt x="3659238" y="545617"/>
                  </a:lnTo>
                  <a:lnTo>
                    <a:pt x="3706558" y="551091"/>
                  </a:lnTo>
                  <a:lnTo>
                    <a:pt x="3759250" y="544169"/>
                  </a:lnTo>
                  <a:lnTo>
                    <a:pt x="3807866" y="524357"/>
                  </a:lnTo>
                  <a:lnTo>
                    <a:pt x="3849992" y="493014"/>
                  </a:lnTo>
                  <a:lnTo>
                    <a:pt x="3883228" y="451548"/>
                  </a:lnTo>
                  <a:lnTo>
                    <a:pt x="3895775" y="442836"/>
                  </a:lnTo>
                  <a:lnTo>
                    <a:pt x="3930967" y="410959"/>
                  </a:lnTo>
                  <a:lnTo>
                    <a:pt x="3952214" y="382587"/>
                  </a:lnTo>
                  <a:lnTo>
                    <a:pt x="3962984" y="373951"/>
                  </a:lnTo>
                  <a:lnTo>
                    <a:pt x="3992600" y="350189"/>
                  </a:lnTo>
                  <a:lnTo>
                    <a:pt x="4023779" y="308864"/>
                  </a:lnTo>
                  <a:lnTo>
                    <a:pt x="4043870" y="260413"/>
                  </a:lnTo>
                  <a:lnTo>
                    <a:pt x="4050982" y="206667"/>
                  </a:lnTo>
                  <a:close/>
                </a:path>
              </a:pathLst>
            </a:custGeom>
            <a:solidFill>
              <a:srgbClr val="040D1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08203" y="5038991"/>
              <a:ext cx="3997325" cy="495300"/>
            </a:xfrm>
            <a:custGeom>
              <a:avLst/>
              <a:gdLst/>
              <a:ahLst/>
              <a:cxnLst/>
              <a:rect l="l" t="t" r="r" b="b"/>
              <a:pathLst>
                <a:path w="3997325" h="495300">
                  <a:moveTo>
                    <a:pt x="466039" y="262534"/>
                  </a:moveTo>
                  <a:lnTo>
                    <a:pt x="458698" y="221234"/>
                  </a:lnTo>
                  <a:lnTo>
                    <a:pt x="437489" y="186207"/>
                  </a:lnTo>
                  <a:lnTo>
                    <a:pt x="416877" y="169570"/>
                  </a:lnTo>
                  <a:lnTo>
                    <a:pt x="416877" y="267042"/>
                  </a:lnTo>
                  <a:lnTo>
                    <a:pt x="416064" y="278003"/>
                  </a:lnTo>
                  <a:lnTo>
                    <a:pt x="395490" y="314337"/>
                  </a:lnTo>
                  <a:lnTo>
                    <a:pt x="363715" y="323634"/>
                  </a:lnTo>
                  <a:lnTo>
                    <a:pt x="356387" y="323291"/>
                  </a:lnTo>
                  <a:lnTo>
                    <a:pt x="315976" y="308635"/>
                  </a:lnTo>
                  <a:lnTo>
                    <a:pt x="270484" y="271805"/>
                  </a:lnTo>
                  <a:lnTo>
                    <a:pt x="265366" y="267042"/>
                  </a:lnTo>
                  <a:lnTo>
                    <a:pt x="274713" y="257784"/>
                  </a:lnTo>
                  <a:lnTo>
                    <a:pt x="285229" y="247510"/>
                  </a:lnTo>
                  <a:lnTo>
                    <a:pt x="290995" y="242125"/>
                  </a:lnTo>
                  <a:lnTo>
                    <a:pt x="296684" y="237147"/>
                  </a:lnTo>
                  <a:lnTo>
                    <a:pt x="302171" y="232689"/>
                  </a:lnTo>
                  <a:lnTo>
                    <a:pt x="302666" y="232283"/>
                  </a:lnTo>
                  <a:lnTo>
                    <a:pt x="341477" y="209829"/>
                  </a:lnTo>
                  <a:lnTo>
                    <a:pt x="361696" y="206425"/>
                  </a:lnTo>
                  <a:lnTo>
                    <a:pt x="374370" y="207492"/>
                  </a:lnTo>
                  <a:lnTo>
                    <a:pt x="408952" y="232689"/>
                  </a:lnTo>
                  <a:lnTo>
                    <a:pt x="416877" y="267042"/>
                  </a:lnTo>
                  <a:lnTo>
                    <a:pt x="416877" y="169570"/>
                  </a:lnTo>
                  <a:lnTo>
                    <a:pt x="373202" y="155067"/>
                  </a:lnTo>
                  <a:lnTo>
                    <a:pt x="361696" y="154546"/>
                  </a:lnTo>
                  <a:lnTo>
                    <a:pt x="351726" y="154978"/>
                  </a:lnTo>
                  <a:lnTo>
                    <a:pt x="314833" y="165404"/>
                  </a:lnTo>
                  <a:lnTo>
                    <a:pt x="282155" y="185521"/>
                  </a:lnTo>
                  <a:lnTo>
                    <a:pt x="253466" y="211658"/>
                  </a:lnTo>
                  <a:lnTo>
                    <a:pt x="233705" y="232689"/>
                  </a:lnTo>
                  <a:lnTo>
                    <a:pt x="226923" y="225640"/>
                  </a:lnTo>
                  <a:lnTo>
                    <a:pt x="200698" y="199694"/>
                  </a:lnTo>
                  <a:lnTo>
                    <a:pt x="200698" y="266369"/>
                  </a:lnTo>
                  <a:lnTo>
                    <a:pt x="196176" y="271106"/>
                  </a:lnTo>
                  <a:lnTo>
                    <a:pt x="163385" y="299656"/>
                  </a:lnTo>
                  <a:lnTo>
                    <a:pt x="124574" y="320598"/>
                  </a:lnTo>
                  <a:lnTo>
                    <a:pt x="104355" y="323634"/>
                  </a:lnTo>
                  <a:lnTo>
                    <a:pt x="92227" y="322618"/>
                  </a:lnTo>
                  <a:lnTo>
                    <a:pt x="57467" y="298792"/>
                  </a:lnTo>
                  <a:lnTo>
                    <a:pt x="49225" y="267042"/>
                  </a:lnTo>
                  <a:lnTo>
                    <a:pt x="49237" y="264350"/>
                  </a:lnTo>
                  <a:lnTo>
                    <a:pt x="63271" y="224612"/>
                  </a:lnTo>
                  <a:lnTo>
                    <a:pt x="102336" y="206425"/>
                  </a:lnTo>
                  <a:lnTo>
                    <a:pt x="109067" y="206794"/>
                  </a:lnTo>
                  <a:lnTo>
                    <a:pt x="149110" y="223088"/>
                  </a:lnTo>
                  <a:lnTo>
                    <a:pt x="179819" y="246837"/>
                  </a:lnTo>
                  <a:lnTo>
                    <a:pt x="200698" y="266369"/>
                  </a:lnTo>
                  <a:lnTo>
                    <a:pt x="200698" y="199694"/>
                  </a:lnTo>
                  <a:lnTo>
                    <a:pt x="167551" y="174498"/>
                  </a:lnTo>
                  <a:lnTo>
                    <a:pt x="132156" y="158521"/>
                  </a:lnTo>
                  <a:lnTo>
                    <a:pt x="102336" y="154546"/>
                  </a:lnTo>
                  <a:lnTo>
                    <a:pt x="90551" y="155092"/>
                  </a:lnTo>
                  <a:lnTo>
                    <a:pt x="50152" y="168071"/>
                  </a:lnTo>
                  <a:lnTo>
                    <a:pt x="21043" y="195110"/>
                  </a:lnTo>
                  <a:lnTo>
                    <a:pt x="3924" y="232854"/>
                  </a:lnTo>
                  <a:lnTo>
                    <a:pt x="0" y="267042"/>
                  </a:lnTo>
                  <a:lnTo>
                    <a:pt x="406" y="277266"/>
                  </a:lnTo>
                  <a:lnTo>
                    <a:pt x="11442" y="319227"/>
                  </a:lnTo>
                  <a:lnTo>
                    <a:pt x="35331" y="351040"/>
                  </a:lnTo>
                  <a:lnTo>
                    <a:pt x="70827" y="370776"/>
                  </a:lnTo>
                  <a:lnTo>
                    <a:pt x="104355" y="375500"/>
                  </a:lnTo>
                  <a:lnTo>
                    <a:pt x="114604" y="375094"/>
                  </a:lnTo>
                  <a:lnTo>
                    <a:pt x="151892" y="365620"/>
                  </a:lnTo>
                  <a:lnTo>
                    <a:pt x="192100" y="340550"/>
                  </a:lnTo>
                  <a:lnTo>
                    <a:pt x="226949" y="308127"/>
                  </a:lnTo>
                  <a:lnTo>
                    <a:pt x="233705" y="301409"/>
                  </a:lnTo>
                  <a:lnTo>
                    <a:pt x="240207" y="308406"/>
                  </a:lnTo>
                  <a:lnTo>
                    <a:pt x="268287" y="335076"/>
                  </a:lnTo>
                  <a:lnTo>
                    <a:pt x="307047" y="361696"/>
                  </a:lnTo>
                  <a:lnTo>
                    <a:pt x="352412" y="375094"/>
                  </a:lnTo>
                  <a:lnTo>
                    <a:pt x="362369" y="375500"/>
                  </a:lnTo>
                  <a:lnTo>
                    <a:pt x="374180" y="374942"/>
                  </a:lnTo>
                  <a:lnTo>
                    <a:pt x="415061" y="361988"/>
                  </a:lnTo>
                  <a:lnTo>
                    <a:pt x="444830" y="335419"/>
                  </a:lnTo>
                  <a:lnTo>
                    <a:pt x="462127" y="297815"/>
                  </a:lnTo>
                  <a:lnTo>
                    <a:pt x="466013" y="267042"/>
                  </a:lnTo>
                  <a:lnTo>
                    <a:pt x="466039" y="262534"/>
                  </a:lnTo>
                  <a:close/>
                </a:path>
                <a:path w="3997325" h="495300">
                  <a:moveTo>
                    <a:pt x="3996779" y="418922"/>
                  </a:moveTo>
                  <a:lnTo>
                    <a:pt x="3990136" y="352818"/>
                  </a:lnTo>
                  <a:lnTo>
                    <a:pt x="3971480" y="310464"/>
                  </a:lnTo>
                  <a:lnTo>
                    <a:pt x="3942448" y="274891"/>
                  </a:lnTo>
                  <a:lnTo>
                    <a:pt x="3930954" y="266738"/>
                  </a:lnTo>
                  <a:lnTo>
                    <a:pt x="3904704" y="248107"/>
                  </a:lnTo>
                  <a:lnTo>
                    <a:pt x="3859923" y="232156"/>
                  </a:lnTo>
                  <a:lnTo>
                    <a:pt x="3878580" y="186994"/>
                  </a:lnTo>
                  <a:lnTo>
                    <a:pt x="3882098" y="139954"/>
                  </a:lnTo>
                  <a:lnTo>
                    <a:pt x="3871277" y="94500"/>
                  </a:lnTo>
                  <a:lnTo>
                    <a:pt x="3846944" y="54089"/>
                  </a:lnTo>
                  <a:lnTo>
                    <a:pt x="3844582" y="52057"/>
                  </a:lnTo>
                  <a:lnTo>
                    <a:pt x="3844582" y="152603"/>
                  </a:lnTo>
                  <a:lnTo>
                    <a:pt x="3835552" y="197027"/>
                  </a:lnTo>
                  <a:lnTo>
                    <a:pt x="3811105" y="233260"/>
                  </a:lnTo>
                  <a:lnTo>
                    <a:pt x="3774846" y="257721"/>
                  </a:lnTo>
                  <a:lnTo>
                    <a:pt x="3730447" y="266738"/>
                  </a:lnTo>
                  <a:lnTo>
                    <a:pt x="3686010" y="257759"/>
                  </a:lnTo>
                  <a:lnTo>
                    <a:pt x="3649738" y="233299"/>
                  </a:lnTo>
                  <a:lnTo>
                    <a:pt x="3625278" y="197002"/>
                  </a:lnTo>
                  <a:lnTo>
                    <a:pt x="3616312" y="152603"/>
                  </a:lnTo>
                  <a:lnTo>
                    <a:pt x="3625278" y="108165"/>
                  </a:lnTo>
                  <a:lnTo>
                    <a:pt x="3649738" y="71882"/>
                  </a:lnTo>
                  <a:lnTo>
                    <a:pt x="3686010" y="47421"/>
                  </a:lnTo>
                  <a:lnTo>
                    <a:pt x="3730447" y="38455"/>
                  </a:lnTo>
                  <a:lnTo>
                    <a:pt x="3774871" y="47421"/>
                  </a:lnTo>
                  <a:lnTo>
                    <a:pt x="3811143" y="71882"/>
                  </a:lnTo>
                  <a:lnTo>
                    <a:pt x="3835603" y="108165"/>
                  </a:lnTo>
                  <a:lnTo>
                    <a:pt x="3844582" y="152603"/>
                  </a:lnTo>
                  <a:lnTo>
                    <a:pt x="3844582" y="52057"/>
                  </a:lnTo>
                  <a:lnTo>
                    <a:pt x="3828808" y="38455"/>
                  </a:lnTo>
                  <a:lnTo>
                    <a:pt x="3809949" y="22186"/>
                  </a:lnTo>
                  <a:lnTo>
                    <a:pt x="3764775" y="3517"/>
                  </a:lnTo>
                  <a:lnTo>
                    <a:pt x="3717747" y="0"/>
                  </a:lnTo>
                  <a:lnTo>
                    <a:pt x="3672294" y="10820"/>
                  </a:lnTo>
                  <a:lnTo>
                    <a:pt x="3631882" y="35153"/>
                  </a:lnTo>
                  <a:lnTo>
                    <a:pt x="3599980" y="72161"/>
                  </a:lnTo>
                  <a:lnTo>
                    <a:pt x="3581311" y="117309"/>
                  </a:lnTo>
                  <a:lnTo>
                    <a:pt x="3577793" y="164350"/>
                  </a:lnTo>
                  <a:lnTo>
                    <a:pt x="3588613" y="209804"/>
                  </a:lnTo>
                  <a:lnTo>
                    <a:pt x="3612934" y="250215"/>
                  </a:lnTo>
                  <a:lnTo>
                    <a:pt x="3649942" y="282130"/>
                  </a:lnTo>
                  <a:lnTo>
                    <a:pt x="3695115" y="300761"/>
                  </a:lnTo>
                  <a:lnTo>
                    <a:pt x="3742702" y="304241"/>
                  </a:lnTo>
                  <a:lnTo>
                    <a:pt x="3789057" y="292887"/>
                  </a:lnTo>
                  <a:lnTo>
                    <a:pt x="3830497" y="266992"/>
                  </a:lnTo>
                  <a:lnTo>
                    <a:pt x="3880675" y="278815"/>
                  </a:lnTo>
                  <a:lnTo>
                    <a:pt x="3921379" y="307606"/>
                  </a:lnTo>
                  <a:lnTo>
                    <a:pt x="3948696" y="349313"/>
                  </a:lnTo>
                  <a:lnTo>
                    <a:pt x="3958679" y="399630"/>
                  </a:lnTo>
                  <a:lnTo>
                    <a:pt x="3958729" y="418922"/>
                  </a:lnTo>
                  <a:lnTo>
                    <a:pt x="3955719" y="433717"/>
                  </a:lnTo>
                  <a:lnTo>
                    <a:pt x="3947566" y="445808"/>
                  </a:lnTo>
                  <a:lnTo>
                    <a:pt x="3935476" y="453961"/>
                  </a:lnTo>
                  <a:lnTo>
                    <a:pt x="3920680" y="456971"/>
                  </a:lnTo>
                  <a:lnTo>
                    <a:pt x="3540214" y="456971"/>
                  </a:lnTo>
                  <a:lnTo>
                    <a:pt x="3525405" y="453961"/>
                  </a:lnTo>
                  <a:lnTo>
                    <a:pt x="3513315" y="445808"/>
                  </a:lnTo>
                  <a:lnTo>
                    <a:pt x="3505162" y="433717"/>
                  </a:lnTo>
                  <a:lnTo>
                    <a:pt x="3502164" y="418922"/>
                  </a:lnTo>
                  <a:lnTo>
                    <a:pt x="3502190" y="399630"/>
                  </a:lnTo>
                  <a:lnTo>
                    <a:pt x="3514052" y="344995"/>
                  </a:lnTo>
                  <a:lnTo>
                    <a:pt x="3547440" y="299834"/>
                  </a:lnTo>
                  <a:lnTo>
                    <a:pt x="3579088" y="328993"/>
                  </a:lnTo>
                  <a:lnTo>
                    <a:pt x="3615017" y="352107"/>
                  </a:lnTo>
                  <a:lnTo>
                    <a:pt x="3654387" y="368731"/>
                  </a:lnTo>
                  <a:lnTo>
                    <a:pt x="3696322" y="378396"/>
                  </a:lnTo>
                  <a:lnTo>
                    <a:pt x="3705491" y="390347"/>
                  </a:lnTo>
                  <a:lnTo>
                    <a:pt x="3718090" y="397611"/>
                  </a:lnTo>
                  <a:lnTo>
                    <a:pt x="3732492" y="399630"/>
                  </a:lnTo>
                  <a:lnTo>
                    <a:pt x="3747071" y="395833"/>
                  </a:lnTo>
                  <a:lnTo>
                    <a:pt x="3759022" y="386664"/>
                  </a:lnTo>
                  <a:lnTo>
                    <a:pt x="3766286" y="374053"/>
                  </a:lnTo>
                  <a:lnTo>
                    <a:pt x="3768293" y="359651"/>
                  </a:lnTo>
                  <a:lnTo>
                    <a:pt x="3764496" y="345084"/>
                  </a:lnTo>
                  <a:lnTo>
                    <a:pt x="3760863" y="340347"/>
                  </a:lnTo>
                  <a:lnTo>
                    <a:pt x="3755326" y="333121"/>
                  </a:lnTo>
                  <a:lnTo>
                    <a:pt x="3742728" y="325856"/>
                  </a:lnTo>
                  <a:lnTo>
                    <a:pt x="3728326" y="323850"/>
                  </a:lnTo>
                  <a:lnTo>
                    <a:pt x="3713759" y="327660"/>
                  </a:lnTo>
                  <a:lnTo>
                    <a:pt x="3707854" y="330542"/>
                  </a:lnTo>
                  <a:lnTo>
                    <a:pt x="3702786" y="334924"/>
                  </a:lnTo>
                  <a:lnTo>
                    <a:pt x="3699078" y="340347"/>
                  </a:lnTo>
                  <a:lnTo>
                    <a:pt x="3658565" y="329946"/>
                  </a:lnTo>
                  <a:lnTo>
                    <a:pt x="3621265" y="311937"/>
                  </a:lnTo>
                  <a:lnTo>
                    <a:pt x="3588220" y="286969"/>
                  </a:lnTo>
                  <a:lnTo>
                    <a:pt x="3560445" y="255625"/>
                  </a:lnTo>
                  <a:lnTo>
                    <a:pt x="3531171" y="197700"/>
                  </a:lnTo>
                  <a:lnTo>
                    <a:pt x="3521189" y="133578"/>
                  </a:lnTo>
                  <a:lnTo>
                    <a:pt x="3519690" y="126161"/>
                  </a:lnTo>
                  <a:lnTo>
                    <a:pt x="3515614" y="120116"/>
                  </a:lnTo>
                  <a:lnTo>
                    <a:pt x="3509568" y="116039"/>
                  </a:lnTo>
                  <a:lnTo>
                    <a:pt x="3502164" y="114554"/>
                  </a:lnTo>
                  <a:lnTo>
                    <a:pt x="3494760" y="116039"/>
                  </a:lnTo>
                  <a:lnTo>
                    <a:pt x="3488715" y="120116"/>
                  </a:lnTo>
                  <a:lnTo>
                    <a:pt x="3484626" y="126161"/>
                  </a:lnTo>
                  <a:lnTo>
                    <a:pt x="3483140" y="133578"/>
                  </a:lnTo>
                  <a:lnTo>
                    <a:pt x="3485756" y="169608"/>
                  </a:lnTo>
                  <a:lnTo>
                    <a:pt x="3493579" y="204685"/>
                  </a:lnTo>
                  <a:lnTo>
                    <a:pt x="3506444" y="238239"/>
                  </a:lnTo>
                  <a:lnTo>
                    <a:pt x="3524186" y="269722"/>
                  </a:lnTo>
                  <a:lnTo>
                    <a:pt x="3498773" y="296760"/>
                  </a:lnTo>
                  <a:lnTo>
                    <a:pt x="3479927" y="328244"/>
                  </a:lnTo>
                  <a:lnTo>
                    <a:pt x="3468192" y="363004"/>
                  </a:lnTo>
                  <a:lnTo>
                    <a:pt x="3464141" y="399630"/>
                  </a:lnTo>
                  <a:lnTo>
                    <a:pt x="3464115" y="418922"/>
                  </a:lnTo>
                  <a:lnTo>
                    <a:pt x="3470110" y="448525"/>
                  </a:lnTo>
                  <a:lnTo>
                    <a:pt x="3486429" y="472694"/>
                  </a:lnTo>
                  <a:lnTo>
                    <a:pt x="3510597" y="489000"/>
                  </a:lnTo>
                  <a:lnTo>
                    <a:pt x="3540214" y="495007"/>
                  </a:lnTo>
                  <a:lnTo>
                    <a:pt x="3920680" y="495007"/>
                  </a:lnTo>
                  <a:lnTo>
                    <a:pt x="3950284" y="489000"/>
                  </a:lnTo>
                  <a:lnTo>
                    <a:pt x="3974452" y="472694"/>
                  </a:lnTo>
                  <a:lnTo>
                    <a:pt x="3985069" y="456971"/>
                  </a:lnTo>
                  <a:lnTo>
                    <a:pt x="3990771" y="448525"/>
                  </a:lnTo>
                  <a:lnTo>
                    <a:pt x="3996779" y="4189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80901" y="4239369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89">
                  <a:moveTo>
                    <a:pt x="113374" y="0"/>
                  </a:moveTo>
                  <a:lnTo>
                    <a:pt x="52501" y="43954"/>
                  </a:lnTo>
                  <a:lnTo>
                    <a:pt x="23334" y="82216"/>
                  </a:lnTo>
                  <a:lnTo>
                    <a:pt x="5833" y="125358"/>
                  </a:lnTo>
                  <a:lnTo>
                    <a:pt x="0" y="170942"/>
                  </a:lnTo>
                  <a:lnTo>
                    <a:pt x="5833" y="216525"/>
                  </a:lnTo>
                  <a:lnTo>
                    <a:pt x="23334" y="259667"/>
                  </a:lnTo>
                  <a:lnTo>
                    <a:pt x="52501" y="297929"/>
                  </a:lnTo>
                  <a:lnTo>
                    <a:pt x="205892" y="451307"/>
                  </a:lnTo>
                  <a:lnTo>
                    <a:pt x="265266" y="490683"/>
                  </a:lnTo>
                  <a:lnTo>
                    <a:pt x="332879" y="503809"/>
                  </a:lnTo>
                  <a:lnTo>
                    <a:pt x="367198" y="500527"/>
                  </a:lnTo>
                  <a:lnTo>
                    <a:pt x="400486" y="490683"/>
                  </a:lnTo>
                  <a:lnTo>
                    <a:pt x="431715" y="474276"/>
                  </a:lnTo>
                  <a:lnTo>
                    <a:pt x="446390" y="462297"/>
                  </a:lnTo>
                  <a:lnTo>
                    <a:pt x="311479" y="462297"/>
                  </a:lnTo>
                  <a:lnTo>
                    <a:pt x="270331" y="449227"/>
                  </a:lnTo>
                  <a:lnTo>
                    <a:pt x="234099" y="423087"/>
                  </a:lnTo>
                  <a:lnTo>
                    <a:pt x="80721" y="269709"/>
                  </a:lnTo>
                  <a:lnTo>
                    <a:pt x="54581" y="233478"/>
                  </a:lnTo>
                  <a:lnTo>
                    <a:pt x="41511" y="192333"/>
                  </a:lnTo>
                  <a:lnTo>
                    <a:pt x="41598" y="149275"/>
                  </a:lnTo>
                  <a:lnTo>
                    <a:pt x="54581" y="108405"/>
                  </a:lnTo>
                  <a:lnTo>
                    <a:pt x="80721" y="72174"/>
                  </a:lnTo>
                  <a:lnTo>
                    <a:pt x="113372" y="39522"/>
                  </a:lnTo>
                  <a:lnTo>
                    <a:pt x="169799" y="39522"/>
                  </a:lnTo>
                  <a:lnTo>
                    <a:pt x="141592" y="11315"/>
                  </a:lnTo>
                  <a:lnTo>
                    <a:pt x="128537" y="2828"/>
                  </a:lnTo>
                  <a:lnTo>
                    <a:pt x="113374" y="0"/>
                  </a:lnTo>
                  <a:close/>
                </a:path>
                <a:path w="504190" h="504189">
                  <a:moveTo>
                    <a:pt x="439178" y="308902"/>
                  </a:moveTo>
                  <a:lnTo>
                    <a:pt x="382752" y="308902"/>
                  </a:lnTo>
                  <a:lnTo>
                    <a:pt x="464280" y="390442"/>
                  </a:lnTo>
                  <a:lnTo>
                    <a:pt x="431634" y="423087"/>
                  </a:lnTo>
                  <a:lnTo>
                    <a:pt x="395408" y="449227"/>
                  </a:lnTo>
                  <a:lnTo>
                    <a:pt x="354264" y="462297"/>
                  </a:lnTo>
                  <a:lnTo>
                    <a:pt x="446390" y="462297"/>
                  </a:lnTo>
                  <a:lnTo>
                    <a:pt x="459854" y="451307"/>
                  </a:lnTo>
                  <a:lnTo>
                    <a:pt x="492506" y="418655"/>
                  </a:lnTo>
                  <a:lnTo>
                    <a:pt x="501257" y="405463"/>
                  </a:lnTo>
                  <a:lnTo>
                    <a:pt x="504172" y="390436"/>
                  </a:lnTo>
                  <a:lnTo>
                    <a:pt x="501257" y="375421"/>
                  </a:lnTo>
                  <a:lnTo>
                    <a:pt x="492506" y="362229"/>
                  </a:lnTo>
                  <a:lnTo>
                    <a:pt x="439178" y="308902"/>
                  </a:lnTo>
                  <a:close/>
                </a:path>
                <a:path w="504190" h="504189">
                  <a:moveTo>
                    <a:pt x="169799" y="39522"/>
                  </a:moveTo>
                  <a:lnTo>
                    <a:pt x="113372" y="39522"/>
                  </a:lnTo>
                  <a:lnTo>
                    <a:pt x="194900" y="121062"/>
                  </a:lnTo>
                  <a:lnTo>
                    <a:pt x="157429" y="158534"/>
                  </a:lnTo>
                  <a:lnTo>
                    <a:pt x="149918" y="167675"/>
                  </a:lnTo>
                  <a:lnTo>
                    <a:pt x="144414" y="177952"/>
                  </a:lnTo>
                  <a:lnTo>
                    <a:pt x="141030" y="189105"/>
                  </a:lnTo>
                  <a:lnTo>
                    <a:pt x="139877" y="200875"/>
                  </a:lnTo>
                  <a:lnTo>
                    <a:pt x="141030" y="212645"/>
                  </a:lnTo>
                  <a:lnTo>
                    <a:pt x="260616" y="346405"/>
                  </a:lnTo>
                  <a:lnTo>
                    <a:pt x="302936" y="363896"/>
                  </a:lnTo>
                  <a:lnTo>
                    <a:pt x="325474" y="359517"/>
                  </a:lnTo>
                  <a:lnTo>
                    <a:pt x="345274" y="346392"/>
                  </a:lnTo>
                  <a:lnTo>
                    <a:pt x="367641" y="324018"/>
                  </a:lnTo>
                  <a:lnTo>
                    <a:pt x="302941" y="324018"/>
                  </a:lnTo>
                  <a:lnTo>
                    <a:pt x="295422" y="322557"/>
                  </a:lnTo>
                  <a:lnTo>
                    <a:pt x="288810" y="318173"/>
                  </a:lnTo>
                  <a:lnTo>
                    <a:pt x="181864" y="211213"/>
                  </a:lnTo>
                  <a:lnTo>
                    <a:pt x="179793" y="206197"/>
                  </a:lnTo>
                  <a:lnTo>
                    <a:pt x="179793" y="195541"/>
                  </a:lnTo>
                  <a:lnTo>
                    <a:pt x="181864" y="190538"/>
                  </a:lnTo>
                  <a:lnTo>
                    <a:pt x="223126" y="149275"/>
                  </a:lnTo>
                  <a:lnTo>
                    <a:pt x="231877" y="136083"/>
                  </a:lnTo>
                  <a:lnTo>
                    <a:pt x="234793" y="121056"/>
                  </a:lnTo>
                  <a:lnTo>
                    <a:pt x="231877" y="106041"/>
                  </a:lnTo>
                  <a:lnTo>
                    <a:pt x="223126" y="92849"/>
                  </a:lnTo>
                  <a:lnTo>
                    <a:pt x="169799" y="39522"/>
                  </a:lnTo>
                  <a:close/>
                </a:path>
                <a:path w="504190" h="504189">
                  <a:moveTo>
                    <a:pt x="382754" y="269379"/>
                  </a:moveTo>
                  <a:lnTo>
                    <a:pt x="367593" y="272208"/>
                  </a:lnTo>
                  <a:lnTo>
                    <a:pt x="354545" y="280695"/>
                  </a:lnTo>
                  <a:lnTo>
                    <a:pt x="317049" y="318185"/>
                  </a:lnTo>
                  <a:lnTo>
                    <a:pt x="310451" y="322559"/>
                  </a:lnTo>
                  <a:lnTo>
                    <a:pt x="302941" y="324018"/>
                  </a:lnTo>
                  <a:lnTo>
                    <a:pt x="367641" y="324018"/>
                  </a:lnTo>
                  <a:lnTo>
                    <a:pt x="382752" y="308902"/>
                  </a:lnTo>
                  <a:lnTo>
                    <a:pt x="439178" y="308902"/>
                  </a:lnTo>
                  <a:lnTo>
                    <a:pt x="410972" y="280695"/>
                  </a:lnTo>
                  <a:lnTo>
                    <a:pt x="397917" y="272208"/>
                  </a:lnTo>
                  <a:lnTo>
                    <a:pt x="382754" y="269379"/>
                  </a:lnTo>
                  <a:close/>
                </a:path>
              </a:pathLst>
            </a:custGeom>
            <a:solidFill>
              <a:srgbClr val="040D19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294803" y="6797553"/>
            <a:ext cx="3827779" cy="314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20" dirty="0">
                <a:latin typeface="Pebble"/>
                <a:cs typeface="Pebble"/>
              </a:rPr>
              <a:t>„NERIBOTAS </a:t>
            </a:r>
            <a:r>
              <a:rPr sz="1900" b="1" spc="-10" dirty="0">
                <a:latin typeface="Pebble"/>
                <a:cs typeface="Pebble"/>
              </a:rPr>
              <a:t>VERSLUI“</a:t>
            </a:r>
            <a:r>
              <a:rPr sz="1900" b="1" spc="25" dirty="0">
                <a:latin typeface="Pebble"/>
                <a:cs typeface="Pebble"/>
              </a:rPr>
              <a:t> </a:t>
            </a:r>
            <a:r>
              <a:rPr sz="1900" b="1" spc="-20" dirty="0">
                <a:latin typeface="Pebble"/>
                <a:cs typeface="Pebble"/>
              </a:rPr>
              <a:t>PRIVALUMAI</a:t>
            </a:r>
            <a:endParaRPr sz="1900">
              <a:latin typeface="Pebble"/>
              <a:cs typeface="Pebble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75589" y="7263434"/>
            <a:ext cx="6897573" cy="186077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223568" y="7215300"/>
          <a:ext cx="7001508" cy="19680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07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07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064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7914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Visas mėnesinis mokestis</a:t>
                      </a:r>
                      <a:r>
                        <a:rPr sz="900" spc="-15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prakalbamas</a:t>
                      </a:r>
                      <a:endParaRPr sz="900">
                        <a:latin typeface="Helvetica Neue"/>
                        <a:cs typeface="Helvetica Neue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932815" marR="590550" indent="-385445">
                        <a:lnSpc>
                          <a:spcPct val="111100"/>
                        </a:lnSpc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Apjungia skirtingus linijų tipus – tiek</a:t>
                      </a:r>
                      <a:r>
                        <a:rPr sz="900" spc="-1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paprastas  miesto linijas, tiek ISDN, tiek</a:t>
                      </a:r>
                      <a:r>
                        <a:rPr sz="900" spc="-3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IP</a:t>
                      </a:r>
                      <a:endParaRPr sz="900">
                        <a:latin typeface="Helvetica Neue"/>
                        <a:cs typeface="Helvetica Neue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8316">
                <a:tc>
                  <a:txBody>
                    <a:bodyPr/>
                    <a:lstStyle/>
                    <a:p>
                      <a:pPr marL="1198245" marR="806450" indent="-329565">
                        <a:lnSpc>
                          <a:spcPct val="111100"/>
                        </a:lnSpc>
                        <a:spcBef>
                          <a:spcPts val="845"/>
                        </a:spcBef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100 % nuolaida naujų telefono</a:t>
                      </a:r>
                      <a:r>
                        <a:rPr sz="900" spc="-1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linijų  įrengimo</a:t>
                      </a:r>
                      <a:r>
                        <a:rPr sz="900" spc="-1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mokesčiams*</a:t>
                      </a:r>
                      <a:endParaRPr sz="900">
                        <a:latin typeface="Helvetica Neue"/>
                        <a:cs typeface="Helvetica Neue"/>
                      </a:endParaRPr>
                    </a:p>
                  </a:txBody>
                  <a:tcPr marL="0" marR="0" marT="10731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32765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100 % nuolaida linijų perjungimo</a:t>
                      </a:r>
                      <a:r>
                        <a:rPr sz="900" spc="-25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mokesčiams*</a:t>
                      </a:r>
                      <a:endParaRPr sz="900">
                        <a:latin typeface="Helvetica Neue"/>
                        <a:cs typeface="Helvetica Neue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32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72415" marR="174625" indent="31115" algn="ctr">
                        <a:lnSpc>
                          <a:spcPct val="111100"/>
                        </a:lnSpc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0 Eur/min. į visus Lietuvos Respublikos (LR), Latvijos,  Estijos, Danijos, Švedijos, Norvegijos, Suomijos</a:t>
                      </a:r>
                      <a:r>
                        <a:rPr sz="900" spc="-85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fiksuotojo</a:t>
                      </a:r>
                      <a:r>
                        <a:rPr sz="900" spc="-15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ir  mobiliojo ryšio operatorių</a:t>
                      </a:r>
                      <a:r>
                        <a:rPr sz="900" spc="-15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tinklus</a:t>
                      </a:r>
                      <a:endParaRPr sz="900">
                        <a:latin typeface="Helvetica Neue"/>
                        <a:cs typeface="Helvetica Neue"/>
                      </a:endParaRPr>
                    </a:p>
                  </a:txBody>
                  <a:tcPr marL="0" marR="0" marT="698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65150" marR="511175" indent="-97790">
                        <a:lnSpc>
                          <a:spcPct val="111100"/>
                        </a:lnSpc>
                      </a:pP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Didinant arba mažinant linijų kiekį, plano</a:t>
                      </a:r>
                      <a:r>
                        <a:rPr sz="900" spc="-1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mėnesio  mokestis didinamas/mažinamas</a:t>
                      </a:r>
                      <a:r>
                        <a:rPr sz="900" spc="-4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sz="900" dirty="0">
                          <a:solidFill>
                            <a:srgbClr val="FFFFFF"/>
                          </a:solidFill>
                          <a:latin typeface="Helvetica Neue"/>
                          <a:cs typeface="Helvetica Neue"/>
                        </a:rPr>
                        <a:t>automatiškai</a:t>
                      </a:r>
                      <a:endParaRPr sz="900">
                        <a:latin typeface="Helvetica Neue"/>
                        <a:cs typeface="Helvetica Neue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1" name="object 31"/>
          <p:cNvSpPr txBox="1"/>
          <p:nvPr/>
        </p:nvSpPr>
        <p:spPr>
          <a:xfrm>
            <a:off x="265893" y="9250193"/>
            <a:ext cx="21069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Helvetica Neue"/>
                <a:cs typeface="Helvetica Neue"/>
              </a:rPr>
              <a:t>* kai yra techninės galimybės teikti</a:t>
            </a:r>
            <a:r>
              <a:rPr sz="800" spc="-95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paslaugas.</a:t>
            </a:r>
            <a:endParaRPr sz="800">
              <a:latin typeface="Helvetica Neue"/>
              <a:cs typeface="Helvetica Neue"/>
            </a:endParaRPr>
          </a:p>
        </p:txBody>
      </p:sp>
      <p:sp>
        <p:nvSpPr>
          <p:cNvPr id="36" name="object 86">
            <a:extLst>
              <a:ext uri="{FF2B5EF4-FFF2-40B4-BE49-F238E27FC236}">
                <a16:creationId xmlns:a16="http://schemas.microsoft.com/office/drawing/2014/main" xmlns="" id="{EBEEDFCF-CFE5-4FBD-AED1-2B405E76F049}"/>
              </a:ext>
            </a:extLst>
          </p:cNvPr>
          <p:cNvSpPr txBox="1"/>
          <p:nvPr/>
        </p:nvSpPr>
        <p:spPr>
          <a:xfrm>
            <a:off x="5881729" y="9823794"/>
            <a:ext cx="1510665" cy="63182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79400" marR="5080" indent="468630" algn="r">
              <a:lnSpc>
                <a:spcPct val="100000"/>
              </a:lnSpc>
              <a:spcBef>
                <a:spcPts val="60"/>
              </a:spcBef>
            </a:pPr>
            <a:r>
              <a:rPr sz="800" spc="-20" dirty="0">
                <a:latin typeface="Helvetica Neue"/>
                <a:cs typeface="Helvetica Neue"/>
              </a:rPr>
              <a:t>Telia</a:t>
            </a:r>
            <a:r>
              <a:rPr sz="800" spc="-45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Lietuva,</a:t>
            </a:r>
            <a:r>
              <a:rPr sz="800" spc="-45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AB  </a:t>
            </a:r>
            <a:r>
              <a:rPr lang="lt-LT" sz="800" dirty="0">
                <a:latin typeface="Helvetica Neue"/>
                <a:cs typeface="Helvetica Neue"/>
              </a:rPr>
              <a:t>Savanorių pr. </a:t>
            </a:r>
            <a:r>
              <a:rPr lang="en-US" sz="800" dirty="0">
                <a:latin typeface="Helvetica Neue"/>
                <a:cs typeface="Helvetica Neue"/>
              </a:rPr>
              <a:t>367, Kaunas</a:t>
            </a:r>
            <a:endParaRPr sz="800" dirty="0">
              <a:latin typeface="Helvetica Neue"/>
              <a:cs typeface="Helvetica Neue"/>
            </a:endParaRPr>
          </a:p>
          <a:p>
            <a:pPr marR="5080" algn="r">
              <a:lnSpc>
                <a:spcPct val="100000"/>
              </a:lnSpc>
            </a:pPr>
            <a:r>
              <a:rPr sz="800" dirty="0">
                <a:latin typeface="Helvetica Neue"/>
                <a:cs typeface="Helvetica Neue"/>
              </a:rPr>
              <a:t>Mob. 8 698 </a:t>
            </a:r>
            <a:r>
              <a:rPr lang="en-US" sz="800" dirty="0">
                <a:latin typeface="Helvetica Neue"/>
                <a:cs typeface="Helvetica Neue"/>
              </a:rPr>
              <a:t>55</a:t>
            </a:r>
            <a:r>
              <a:rPr sz="800" spc="-100" dirty="0">
                <a:latin typeface="Helvetica Neue"/>
                <a:cs typeface="Helvetica Neue"/>
              </a:rPr>
              <a:t> </a:t>
            </a:r>
            <a:r>
              <a:rPr lang="en-US" sz="800" spc="-100" dirty="0">
                <a:latin typeface="Helvetica Neue"/>
                <a:cs typeface="Helvetica Neue"/>
              </a:rPr>
              <a:t>362</a:t>
            </a:r>
            <a:r>
              <a:rPr sz="800" dirty="0">
                <a:latin typeface="Helvetica Neue"/>
                <a:cs typeface="Helvetica Neue"/>
              </a:rPr>
              <a:t>,</a:t>
            </a:r>
          </a:p>
          <a:p>
            <a:pPr marR="5080" algn="r">
              <a:lnSpc>
                <a:spcPct val="100000"/>
              </a:lnSpc>
            </a:pPr>
            <a:r>
              <a:rPr lang="en-US" sz="800" spc="-5" dirty="0" err="1">
                <a:latin typeface="Helvetica Neue"/>
                <a:cs typeface="Helvetica Neue"/>
                <a:hlinkClick r:id="rId6"/>
              </a:rPr>
              <a:t>Justinas.abukavicius</a:t>
            </a:r>
            <a:r>
              <a:rPr sz="800" spc="-5" dirty="0" err="1">
                <a:latin typeface="Helvetica Neue"/>
                <a:cs typeface="Helvetica Neue"/>
                <a:hlinkClick r:id="rId6"/>
              </a:rPr>
              <a:t>@telia.lt</a:t>
            </a:r>
            <a:endParaRPr sz="800" dirty="0">
              <a:latin typeface="Helvetica Neue"/>
              <a:cs typeface="Helvetica Neue"/>
            </a:endParaRPr>
          </a:p>
          <a:p>
            <a:pPr marR="5080" algn="r">
              <a:lnSpc>
                <a:spcPct val="100000"/>
              </a:lnSpc>
            </a:pPr>
            <a:r>
              <a:rPr sz="800" dirty="0">
                <a:latin typeface="Helvetica Neue"/>
                <a:cs typeface="Helvetica Neue"/>
                <a:hlinkClick r:id="rId7"/>
              </a:rPr>
              <a:t>ww</a:t>
            </a:r>
            <a:r>
              <a:rPr sz="800" spc="-45" dirty="0">
                <a:latin typeface="Helvetica Neue"/>
                <a:cs typeface="Helvetica Neue"/>
                <a:hlinkClick r:id="rId7"/>
              </a:rPr>
              <a:t>w</a:t>
            </a:r>
            <a:r>
              <a:rPr sz="800" dirty="0">
                <a:latin typeface="Helvetica Neue"/>
                <a:cs typeface="Helvetica Neue"/>
                <a:hlinkClick r:id="rId7"/>
              </a:rPr>
              <a:t>.telia.lt</a:t>
            </a:r>
            <a:endParaRPr sz="800" dirty="0">
              <a:latin typeface="Helvetica Neue"/>
              <a:cs typeface="Helvetica Neue"/>
            </a:endParaRPr>
          </a:p>
        </p:txBody>
      </p:sp>
      <p:sp>
        <p:nvSpPr>
          <p:cNvPr id="37" name="object 87">
            <a:extLst>
              <a:ext uri="{FF2B5EF4-FFF2-40B4-BE49-F238E27FC236}">
                <a16:creationId xmlns:a16="http://schemas.microsoft.com/office/drawing/2014/main" xmlns="" id="{34D09A40-8B11-4683-9C0A-5E024618141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40084" y="10059201"/>
            <a:ext cx="944244" cy="38985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60"/>
              </a:spcBef>
            </a:pPr>
            <a:r>
              <a:rPr dirty="0"/>
              <a:t>Pasiūlymą paruošė:  </a:t>
            </a:r>
            <a:r>
              <a:rPr lang="en-US" spc="-10" dirty="0"/>
              <a:t>Justinas </a:t>
            </a:r>
            <a:r>
              <a:rPr lang="en-US" spc="-10" dirty="0" err="1"/>
              <a:t>Abukavi</a:t>
            </a:r>
            <a:r>
              <a:rPr lang="lt-LT" spc="-10" dirty="0"/>
              <a:t>čius</a:t>
            </a:r>
          </a:p>
          <a:p>
            <a:pPr marL="12700" marR="5080" algn="just">
              <a:lnSpc>
                <a:spcPct val="100000"/>
              </a:lnSpc>
              <a:spcBef>
                <a:spcPts val="60"/>
              </a:spcBef>
            </a:pPr>
            <a:r>
              <a:rPr lang="lt-LT" dirty="0"/>
              <a:t>Pardavimų vadovas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084" y="10054325"/>
            <a:ext cx="1023566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Helvetica Neue"/>
                <a:cs typeface="Helvetica Neue"/>
              </a:rPr>
              <a:t>Sprendimą</a:t>
            </a:r>
            <a:r>
              <a:rPr sz="800" spc="-70" dirty="0">
                <a:latin typeface="Helvetica Neue"/>
                <a:cs typeface="Helvetica Neue"/>
              </a:rPr>
              <a:t> </a:t>
            </a:r>
            <a:r>
              <a:rPr sz="800" dirty="0" err="1">
                <a:latin typeface="Helvetica Neue"/>
                <a:cs typeface="Helvetica Neue"/>
              </a:rPr>
              <a:t>paruošė</a:t>
            </a:r>
            <a:r>
              <a:rPr sz="800" dirty="0">
                <a:latin typeface="Helvetica Neue"/>
                <a:cs typeface="Helvetica Neue"/>
              </a:rPr>
              <a:t>:</a:t>
            </a:r>
            <a:endParaRPr lang="lt-LT" sz="800" dirty="0">
              <a:latin typeface="Helvetica Neue"/>
              <a:cs typeface="Helvetica Neue"/>
            </a:endParaRP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en-US" sz="800" dirty="0">
                <a:latin typeface="Helvetica Neue"/>
                <a:cs typeface="Helvetica Neue"/>
              </a:rPr>
              <a:t>Justinas</a:t>
            </a:r>
            <a:r>
              <a:rPr lang="lt-LT" sz="800" dirty="0">
                <a:latin typeface="Helvetica Neue"/>
                <a:cs typeface="Helvetica Neue"/>
              </a:rPr>
              <a:t> </a:t>
            </a:r>
            <a:r>
              <a:rPr lang="en-US" sz="800" dirty="0" err="1">
                <a:latin typeface="Helvetica Neue"/>
                <a:cs typeface="Helvetica Neue"/>
              </a:rPr>
              <a:t>Abukavi</a:t>
            </a:r>
            <a:r>
              <a:rPr lang="lt-LT" sz="800" dirty="0">
                <a:latin typeface="Helvetica Neue"/>
                <a:cs typeface="Helvetica Neue"/>
              </a:rPr>
              <a:t>čius</a:t>
            </a:r>
            <a:r>
              <a:rPr sz="800" spc="-5" dirty="0">
                <a:latin typeface="Helvetica Neue"/>
                <a:cs typeface="Helvetica Neue"/>
              </a:rPr>
              <a:t> P</a:t>
            </a:r>
            <a:r>
              <a:rPr lang="lt-LT" sz="800" spc="-5" dirty="0">
                <a:latin typeface="Helvetica Neue"/>
                <a:cs typeface="Helvetica Neue"/>
              </a:rPr>
              <a:t>ardavimų</a:t>
            </a:r>
            <a:r>
              <a:rPr sz="800" spc="-15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vadovas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53507" y="9818917"/>
            <a:ext cx="1838888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9400" marR="5080" indent="468630" algn="r">
              <a:lnSpc>
                <a:spcPct val="100000"/>
              </a:lnSpc>
              <a:spcBef>
                <a:spcPts val="100"/>
              </a:spcBef>
            </a:pPr>
            <a:r>
              <a:rPr sz="800" spc="-20" dirty="0">
                <a:latin typeface="Helvetica Neue"/>
                <a:cs typeface="Helvetica Neue"/>
              </a:rPr>
              <a:t>Telia</a:t>
            </a:r>
            <a:r>
              <a:rPr sz="800" spc="-45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Lietuva,</a:t>
            </a:r>
            <a:r>
              <a:rPr sz="800" spc="-45" dirty="0">
                <a:latin typeface="Helvetica Neue"/>
                <a:cs typeface="Helvetica Neue"/>
              </a:rPr>
              <a:t> </a:t>
            </a:r>
            <a:r>
              <a:rPr sz="800" dirty="0">
                <a:latin typeface="Helvetica Neue"/>
                <a:cs typeface="Helvetica Neue"/>
              </a:rPr>
              <a:t>AB  </a:t>
            </a:r>
            <a:r>
              <a:rPr lang="lt-LT" sz="800" dirty="0">
                <a:latin typeface="Helvetica Neue"/>
                <a:cs typeface="Helvetica Neue"/>
              </a:rPr>
              <a:t>Saltoniškių g. </a:t>
            </a:r>
            <a:r>
              <a:rPr lang="en-US" sz="800" dirty="0">
                <a:latin typeface="Helvetica Neue"/>
                <a:cs typeface="Helvetica Neue"/>
              </a:rPr>
              <a:t>7A, </a:t>
            </a:r>
            <a:r>
              <a:rPr lang="lt-LT" sz="800" dirty="0">
                <a:latin typeface="Helvetica Neue"/>
              </a:rPr>
              <a:t>03501</a:t>
            </a:r>
            <a:r>
              <a:rPr lang="en-US" sz="800" dirty="0">
                <a:latin typeface="Helvetica Neue"/>
              </a:rPr>
              <a:t> </a:t>
            </a:r>
            <a:r>
              <a:rPr sz="800" spc="-80" dirty="0">
                <a:latin typeface="Helvetica Neue"/>
                <a:cs typeface="Helvetica Neue"/>
              </a:rPr>
              <a:t> </a:t>
            </a:r>
            <a:r>
              <a:rPr sz="800" spc="-5" dirty="0">
                <a:latin typeface="Helvetica Neue"/>
                <a:cs typeface="Helvetica Neue"/>
              </a:rPr>
              <a:t>Vilnius</a:t>
            </a:r>
            <a:endParaRPr sz="800" dirty="0">
              <a:latin typeface="Helvetica Neue"/>
              <a:cs typeface="Helvetica Neue"/>
            </a:endParaRPr>
          </a:p>
          <a:p>
            <a:pPr marR="5080" algn="r">
              <a:lnSpc>
                <a:spcPct val="100000"/>
              </a:lnSpc>
            </a:pPr>
            <a:r>
              <a:rPr sz="800" dirty="0">
                <a:latin typeface="Helvetica Neue"/>
                <a:cs typeface="Helvetica Neue"/>
              </a:rPr>
              <a:t>Mob. 8 698 </a:t>
            </a:r>
            <a:r>
              <a:rPr lang="en-US" sz="800" dirty="0">
                <a:latin typeface="Helvetica Neue"/>
                <a:cs typeface="Helvetica Neue"/>
              </a:rPr>
              <a:t>55</a:t>
            </a:r>
            <a:r>
              <a:rPr sz="800" spc="-100" dirty="0">
                <a:latin typeface="Helvetica Neue"/>
                <a:cs typeface="Helvetica Neue"/>
              </a:rPr>
              <a:t> </a:t>
            </a:r>
            <a:r>
              <a:rPr lang="en-US" sz="800" spc="-100" dirty="0">
                <a:latin typeface="Helvetica Neue"/>
                <a:cs typeface="Helvetica Neue"/>
              </a:rPr>
              <a:t>326</a:t>
            </a:r>
            <a:r>
              <a:rPr sz="800" dirty="0">
                <a:latin typeface="Helvetica Neue"/>
                <a:cs typeface="Helvetica Neue"/>
              </a:rPr>
              <a:t>,</a:t>
            </a:r>
          </a:p>
          <a:p>
            <a:pPr marR="5080" algn="r">
              <a:lnSpc>
                <a:spcPct val="100000"/>
              </a:lnSpc>
            </a:pPr>
            <a:r>
              <a:rPr lang="en-US" sz="800" spc="-5" dirty="0" err="1">
                <a:latin typeface="Helvetica Neue"/>
                <a:cs typeface="Helvetica Neue"/>
                <a:hlinkClick r:id="rId2"/>
              </a:rPr>
              <a:t>Justinas,abukavicius</a:t>
            </a:r>
            <a:r>
              <a:rPr sz="800" spc="-5" dirty="0" err="1">
                <a:latin typeface="Helvetica Neue"/>
                <a:cs typeface="Helvetica Neue"/>
                <a:hlinkClick r:id="rId2"/>
              </a:rPr>
              <a:t>@telia.lt</a:t>
            </a:r>
            <a:endParaRPr sz="800" dirty="0">
              <a:latin typeface="Helvetica Neue"/>
              <a:cs typeface="Helvetica Neue"/>
            </a:endParaRPr>
          </a:p>
          <a:p>
            <a:pPr marR="5080" algn="r">
              <a:lnSpc>
                <a:spcPct val="100000"/>
              </a:lnSpc>
            </a:pPr>
            <a:r>
              <a:rPr sz="800" dirty="0">
                <a:latin typeface="Helvetica Neue"/>
                <a:cs typeface="Helvetica Neue"/>
                <a:hlinkClick r:id="rId3"/>
              </a:rPr>
              <a:t>ww</a:t>
            </a:r>
            <a:r>
              <a:rPr sz="800" spc="-45" dirty="0">
                <a:latin typeface="Helvetica Neue"/>
                <a:cs typeface="Helvetica Neue"/>
                <a:hlinkClick r:id="rId3"/>
              </a:rPr>
              <a:t>w</a:t>
            </a:r>
            <a:r>
              <a:rPr sz="800" dirty="0">
                <a:latin typeface="Helvetica Neue"/>
                <a:cs typeface="Helvetica Neue"/>
                <a:hlinkClick r:id="rId3"/>
              </a:rPr>
              <a:t>.telia.lt</a:t>
            </a:r>
            <a:endParaRPr sz="800" dirty="0">
              <a:latin typeface="Helvetica Neue"/>
              <a:cs typeface="Helvetica Neu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4810" y="1315592"/>
            <a:ext cx="1807040" cy="3045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0" dirty="0">
                <a:latin typeface="Pebble"/>
                <a:cs typeface="Pebble"/>
              </a:rPr>
              <a:t>KODĖL</a:t>
            </a:r>
            <a:r>
              <a:rPr sz="1900" b="1" spc="-70" dirty="0">
                <a:latin typeface="Pebble"/>
                <a:cs typeface="Pebble"/>
              </a:rPr>
              <a:t> </a:t>
            </a:r>
            <a:r>
              <a:rPr lang="lt-LT" sz="1900" b="1" spc="-70" dirty="0">
                <a:latin typeface="Pebble"/>
                <a:cs typeface="Pebble"/>
              </a:rPr>
              <a:t>„</a:t>
            </a:r>
            <a:r>
              <a:rPr sz="1900" b="1" spc="-5" dirty="0">
                <a:latin typeface="Pebble"/>
                <a:cs typeface="Pebble"/>
              </a:rPr>
              <a:t>TELIA</a:t>
            </a:r>
            <a:r>
              <a:rPr lang="lt-LT" sz="1900" b="1" spc="-5" dirty="0">
                <a:latin typeface="Pebble"/>
                <a:cs typeface="Pebble"/>
              </a:rPr>
              <a:t>“</a:t>
            </a:r>
            <a:r>
              <a:rPr sz="1900" b="1" spc="-5" dirty="0">
                <a:latin typeface="Pebble"/>
                <a:cs typeface="Pebble"/>
              </a:rPr>
              <a:t>?</a:t>
            </a:r>
            <a:endParaRPr sz="1900" dirty="0">
              <a:latin typeface="Pebble"/>
              <a:cs typeface="Pebbl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068" y="3226746"/>
            <a:ext cx="2113915" cy="906780"/>
          </a:xfrm>
          <a:custGeom>
            <a:avLst/>
            <a:gdLst/>
            <a:ahLst/>
            <a:cxnLst/>
            <a:rect l="l" t="t" r="r" b="b"/>
            <a:pathLst>
              <a:path w="2113915" h="906779">
                <a:moveTo>
                  <a:pt x="1991271" y="12"/>
                </a:moveTo>
                <a:lnTo>
                  <a:pt x="122288" y="0"/>
                </a:lnTo>
                <a:lnTo>
                  <a:pt x="74805" y="9649"/>
                </a:lnTo>
                <a:lnTo>
                  <a:pt x="35921" y="35921"/>
                </a:lnTo>
                <a:lnTo>
                  <a:pt x="9649" y="74805"/>
                </a:lnTo>
                <a:lnTo>
                  <a:pt x="0" y="122288"/>
                </a:lnTo>
                <a:lnTo>
                  <a:pt x="0" y="784466"/>
                </a:lnTo>
                <a:lnTo>
                  <a:pt x="9649" y="831941"/>
                </a:lnTo>
                <a:lnTo>
                  <a:pt x="35921" y="870821"/>
                </a:lnTo>
                <a:lnTo>
                  <a:pt x="74805" y="897092"/>
                </a:lnTo>
                <a:lnTo>
                  <a:pt x="122288" y="906741"/>
                </a:lnTo>
                <a:lnTo>
                  <a:pt x="1991271" y="906741"/>
                </a:lnTo>
                <a:lnTo>
                  <a:pt x="2038751" y="897094"/>
                </a:lnTo>
                <a:lnTo>
                  <a:pt x="2077631" y="870826"/>
                </a:lnTo>
                <a:lnTo>
                  <a:pt x="2103899" y="831946"/>
                </a:lnTo>
                <a:lnTo>
                  <a:pt x="2113546" y="784466"/>
                </a:lnTo>
                <a:lnTo>
                  <a:pt x="2113546" y="122288"/>
                </a:lnTo>
                <a:lnTo>
                  <a:pt x="2103899" y="74807"/>
                </a:lnTo>
                <a:lnTo>
                  <a:pt x="2077631" y="35928"/>
                </a:lnTo>
                <a:lnTo>
                  <a:pt x="2038751" y="9659"/>
                </a:lnTo>
                <a:lnTo>
                  <a:pt x="1991271" y="12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81708" y="3226751"/>
            <a:ext cx="2541905" cy="906780"/>
          </a:xfrm>
          <a:custGeom>
            <a:avLst/>
            <a:gdLst/>
            <a:ahLst/>
            <a:cxnLst/>
            <a:rect l="l" t="t" r="r" b="b"/>
            <a:pathLst>
              <a:path w="2541904" h="906779">
                <a:moveTo>
                  <a:pt x="2419388" y="12"/>
                </a:moveTo>
                <a:lnTo>
                  <a:pt x="122288" y="0"/>
                </a:lnTo>
                <a:lnTo>
                  <a:pt x="74805" y="9649"/>
                </a:lnTo>
                <a:lnTo>
                  <a:pt x="35921" y="35920"/>
                </a:lnTo>
                <a:lnTo>
                  <a:pt x="9649" y="74800"/>
                </a:lnTo>
                <a:lnTo>
                  <a:pt x="0" y="122275"/>
                </a:lnTo>
                <a:lnTo>
                  <a:pt x="0" y="784250"/>
                </a:lnTo>
                <a:lnTo>
                  <a:pt x="9649" y="831730"/>
                </a:lnTo>
                <a:lnTo>
                  <a:pt x="35921" y="870610"/>
                </a:lnTo>
                <a:lnTo>
                  <a:pt x="74805" y="896878"/>
                </a:lnTo>
                <a:lnTo>
                  <a:pt x="122288" y="906525"/>
                </a:lnTo>
                <a:lnTo>
                  <a:pt x="2419388" y="906538"/>
                </a:lnTo>
                <a:lnTo>
                  <a:pt x="2466870" y="896889"/>
                </a:lnTo>
                <a:lnTo>
                  <a:pt x="2505754" y="870616"/>
                </a:lnTo>
                <a:lnTo>
                  <a:pt x="2532027" y="831732"/>
                </a:lnTo>
                <a:lnTo>
                  <a:pt x="2541676" y="784250"/>
                </a:lnTo>
                <a:lnTo>
                  <a:pt x="2541676" y="122288"/>
                </a:lnTo>
                <a:lnTo>
                  <a:pt x="2532027" y="74807"/>
                </a:lnTo>
                <a:lnTo>
                  <a:pt x="2505754" y="35928"/>
                </a:lnTo>
                <a:lnTo>
                  <a:pt x="2466870" y="9659"/>
                </a:lnTo>
                <a:lnTo>
                  <a:pt x="2419388" y="12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80803" y="3226751"/>
            <a:ext cx="1986914" cy="906780"/>
          </a:xfrm>
          <a:custGeom>
            <a:avLst/>
            <a:gdLst/>
            <a:ahLst/>
            <a:cxnLst/>
            <a:rect l="l" t="t" r="r" b="b"/>
            <a:pathLst>
              <a:path w="1986915" h="906779">
                <a:moveTo>
                  <a:pt x="1864360" y="12"/>
                </a:moveTo>
                <a:lnTo>
                  <a:pt x="122288" y="0"/>
                </a:lnTo>
                <a:lnTo>
                  <a:pt x="74805" y="9649"/>
                </a:lnTo>
                <a:lnTo>
                  <a:pt x="35921" y="35920"/>
                </a:lnTo>
                <a:lnTo>
                  <a:pt x="9649" y="74800"/>
                </a:lnTo>
                <a:lnTo>
                  <a:pt x="0" y="122275"/>
                </a:lnTo>
                <a:lnTo>
                  <a:pt x="0" y="784250"/>
                </a:lnTo>
                <a:lnTo>
                  <a:pt x="9649" y="831730"/>
                </a:lnTo>
                <a:lnTo>
                  <a:pt x="35921" y="870610"/>
                </a:lnTo>
                <a:lnTo>
                  <a:pt x="74805" y="896878"/>
                </a:lnTo>
                <a:lnTo>
                  <a:pt x="122288" y="906525"/>
                </a:lnTo>
                <a:lnTo>
                  <a:pt x="1864360" y="906538"/>
                </a:lnTo>
                <a:lnTo>
                  <a:pt x="1911835" y="896889"/>
                </a:lnTo>
                <a:lnTo>
                  <a:pt x="1950715" y="870616"/>
                </a:lnTo>
                <a:lnTo>
                  <a:pt x="1976986" y="831732"/>
                </a:lnTo>
                <a:lnTo>
                  <a:pt x="1986635" y="784250"/>
                </a:lnTo>
                <a:lnTo>
                  <a:pt x="1986635" y="122288"/>
                </a:lnTo>
                <a:lnTo>
                  <a:pt x="1976986" y="74807"/>
                </a:lnTo>
                <a:lnTo>
                  <a:pt x="1950715" y="35928"/>
                </a:lnTo>
                <a:lnTo>
                  <a:pt x="1911835" y="9659"/>
                </a:lnTo>
                <a:lnTo>
                  <a:pt x="1864360" y="12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08508" y="3351231"/>
            <a:ext cx="1311910" cy="6559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90805">
              <a:lnSpc>
                <a:spcPct val="100000"/>
              </a:lnSpc>
              <a:spcBef>
                <a:spcPts val="90"/>
              </a:spcBef>
            </a:pPr>
            <a:r>
              <a:rPr sz="950" spc="-5" dirty="0">
                <a:latin typeface="HelveticaNeue-Medium"/>
                <a:cs typeface="HelveticaNeue-Medium"/>
              </a:rPr>
              <a:t>5 skirtingi</a:t>
            </a:r>
            <a:r>
              <a:rPr sz="950" spc="-60" dirty="0">
                <a:latin typeface="HelveticaNeue-Medium"/>
                <a:cs typeface="HelveticaNeue-Medium"/>
              </a:rPr>
              <a:t> </a:t>
            </a:r>
            <a:r>
              <a:rPr sz="950" spc="-5" dirty="0">
                <a:latin typeface="HelveticaNeue-Medium"/>
                <a:cs typeface="HelveticaNeue-Medium"/>
              </a:rPr>
              <a:t>tarptautinių  ryšių</a:t>
            </a:r>
            <a:r>
              <a:rPr sz="950" spc="-15" dirty="0">
                <a:latin typeface="HelveticaNeue-Medium"/>
                <a:cs typeface="HelveticaNeue-Medium"/>
              </a:rPr>
              <a:t> </a:t>
            </a:r>
            <a:r>
              <a:rPr sz="950" spc="-5" dirty="0">
                <a:latin typeface="HelveticaNeue-Medium"/>
                <a:cs typeface="HelveticaNeue-Medium"/>
              </a:rPr>
              <a:t>maršrutai</a:t>
            </a:r>
            <a:endParaRPr sz="950">
              <a:latin typeface="HelveticaNeue-Medium"/>
              <a:cs typeface="HelveticaNeue-Medium"/>
            </a:endParaRPr>
          </a:p>
          <a:p>
            <a:pPr marL="12700" marR="5080">
              <a:lnSpc>
                <a:spcPts val="800"/>
              </a:lnSpc>
              <a:spcBef>
                <a:spcPts val="310"/>
              </a:spcBef>
            </a:pPr>
            <a:r>
              <a:rPr sz="700" dirty="0">
                <a:latin typeface="Helvetica Neue"/>
                <a:cs typeface="Helvetica Neue"/>
              </a:rPr>
              <a:t>Turime 5 skirtingus maršrutus  per atskiras perdavimo</a:t>
            </a:r>
            <a:r>
              <a:rPr sz="700" spc="-10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sistemas  ir</a:t>
            </a:r>
            <a:r>
              <a:rPr sz="700" spc="-5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tiekėjus.</a:t>
            </a:r>
            <a:endParaRPr sz="700">
              <a:latin typeface="Helvetica Neue"/>
              <a:cs typeface="Helvetica Neu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80574" y="3351237"/>
            <a:ext cx="1809114" cy="6502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50" spc="-5" dirty="0">
                <a:latin typeface="HelveticaNeue-Medium"/>
                <a:cs typeface="HelveticaNeue-Medium"/>
              </a:rPr>
              <a:t>Klientų</a:t>
            </a:r>
            <a:r>
              <a:rPr sz="950" spc="-10" dirty="0">
                <a:latin typeface="HelveticaNeue-Medium"/>
                <a:cs typeface="HelveticaNeue-Medium"/>
              </a:rPr>
              <a:t> </a:t>
            </a:r>
            <a:r>
              <a:rPr sz="950" spc="-5" dirty="0">
                <a:latin typeface="HelveticaNeue-Medium"/>
                <a:cs typeface="HelveticaNeue-Medium"/>
              </a:rPr>
              <a:t>aptarnavimas</a:t>
            </a:r>
            <a:endParaRPr sz="950">
              <a:latin typeface="HelveticaNeue-Medium"/>
              <a:cs typeface="HelveticaNeue-Medium"/>
            </a:endParaRPr>
          </a:p>
          <a:p>
            <a:pPr marL="12700" marR="5080">
              <a:lnSpc>
                <a:spcPts val="800"/>
              </a:lnSpc>
              <a:spcBef>
                <a:spcPts val="605"/>
              </a:spcBef>
            </a:pPr>
            <a:r>
              <a:rPr sz="700" dirty="0">
                <a:latin typeface="Helvetica Neue"/>
                <a:cs typeface="Helvetica Neue"/>
              </a:rPr>
              <a:t>„Telia Lietuva“ turi savo inžinierius visoje  Lietuvoje, todėl tikrai galime garantuoti</a:t>
            </a:r>
            <a:r>
              <a:rPr sz="700" spc="-10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greitą  reakcijos laiką ir teikti klientų aptarnavimą</a:t>
            </a:r>
            <a:r>
              <a:rPr sz="700" spc="-95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24  valandas per parą, 7 dienas per</a:t>
            </a:r>
            <a:r>
              <a:rPr sz="700" spc="-45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savaitę.</a:t>
            </a:r>
            <a:endParaRPr sz="700">
              <a:latin typeface="Helvetica Neue"/>
              <a:cs typeface="Helvetica Neu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69334" y="3351244"/>
            <a:ext cx="1303655" cy="6559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66370">
              <a:lnSpc>
                <a:spcPct val="100000"/>
              </a:lnSpc>
              <a:spcBef>
                <a:spcPts val="90"/>
              </a:spcBef>
            </a:pPr>
            <a:r>
              <a:rPr sz="950" spc="-5" dirty="0">
                <a:latin typeface="HelveticaNeue-Medium"/>
                <a:cs typeface="HelveticaNeue-Medium"/>
              </a:rPr>
              <a:t>Papildomos  saugumo</a:t>
            </a:r>
            <a:r>
              <a:rPr sz="950" spc="-85" dirty="0">
                <a:latin typeface="HelveticaNeue-Medium"/>
                <a:cs typeface="HelveticaNeue-Medium"/>
              </a:rPr>
              <a:t> </a:t>
            </a:r>
            <a:r>
              <a:rPr sz="950" spc="-5" dirty="0">
                <a:latin typeface="HelveticaNeue-Medium"/>
                <a:cs typeface="HelveticaNeue-Medium"/>
              </a:rPr>
              <a:t>paslaugos</a:t>
            </a:r>
            <a:endParaRPr sz="950">
              <a:latin typeface="HelveticaNeue-Medium"/>
              <a:cs typeface="HelveticaNeue-Medium"/>
            </a:endParaRPr>
          </a:p>
          <a:p>
            <a:pPr marL="12700" marR="5080">
              <a:lnSpc>
                <a:spcPts val="800"/>
              </a:lnSpc>
              <a:spcBef>
                <a:spcPts val="310"/>
              </a:spcBef>
            </a:pPr>
            <a:r>
              <a:rPr sz="700" dirty="0">
                <a:latin typeface="Helvetica Neue"/>
                <a:cs typeface="Helvetica Neue"/>
              </a:rPr>
              <a:t>Galime pasiūlyti DDoS</a:t>
            </a:r>
            <a:r>
              <a:rPr sz="700" spc="-10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apsaugą,  tinklo ugniasienę bei kitas IT  sistemų apsaugos</a:t>
            </a:r>
            <a:r>
              <a:rPr sz="700" spc="-35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paslaugas.</a:t>
            </a:r>
            <a:endParaRPr sz="700">
              <a:latin typeface="Helvetica Neue"/>
              <a:cs typeface="Helvetica Neue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598493" y="3347616"/>
            <a:ext cx="393700" cy="365125"/>
          </a:xfrm>
          <a:custGeom>
            <a:avLst/>
            <a:gdLst/>
            <a:ahLst/>
            <a:cxnLst/>
            <a:rect l="l" t="t" r="r" b="b"/>
            <a:pathLst>
              <a:path w="393700" h="365125">
                <a:moveTo>
                  <a:pt x="35864" y="83706"/>
                </a:moveTo>
                <a:lnTo>
                  <a:pt x="20332" y="83706"/>
                </a:lnTo>
                <a:lnTo>
                  <a:pt x="14046" y="90006"/>
                </a:lnTo>
                <a:lnTo>
                  <a:pt x="14046" y="97753"/>
                </a:lnTo>
                <a:lnTo>
                  <a:pt x="15980" y="124378"/>
                </a:lnTo>
                <a:lnTo>
                  <a:pt x="21761" y="150294"/>
                </a:lnTo>
                <a:lnTo>
                  <a:pt x="31266" y="175089"/>
                </a:lnTo>
                <a:lnTo>
                  <a:pt x="44373" y="198349"/>
                </a:lnTo>
                <a:lnTo>
                  <a:pt x="25594" y="218320"/>
                </a:lnTo>
                <a:lnTo>
                  <a:pt x="11676" y="241579"/>
                </a:lnTo>
                <a:lnTo>
                  <a:pt x="3013" y="267263"/>
                </a:lnTo>
                <a:lnTo>
                  <a:pt x="22" y="294314"/>
                </a:lnTo>
                <a:lnTo>
                  <a:pt x="0" y="308573"/>
                </a:lnTo>
                <a:lnTo>
                  <a:pt x="4434" y="330439"/>
                </a:lnTo>
                <a:lnTo>
                  <a:pt x="16479" y="348298"/>
                </a:lnTo>
                <a:lnTo>
                  <a:pt x="34338" y="360347"/>
                </a:lnTo>
                <a:lnTo>
                  <a:pt x="56210" y="364783"/>
                </a:lnTo>
                <a:lnTo>
                  <a:pt x="337286" y="364783"/>
                </a:lnTo>
                <a:lnTo>
                  <a:pt x="359160" y="360347"/>
                </a:lnTo>
                <a:lnTo>
                  <a:pt x="377023" y="348298"/>
                </a:lnTo>
                <a:lnTo>
                  <a:pt x="384864" y="336678"/>
                </a:lnTo>
                <a:lnTo>
                  <a:pt x="56210" y="336678"/>
                </a:lnTo>
                <a:lnTo>
                  <a:pt x="45273" y="334458"/>
                </a:lnTo>
                <a:lnTo>
                  <a:pt x="36342" y="328435"/>
                </a:lnTo>
                <a:lnTo>
                  <a:pt x="30319" y="319508"/>
                </a:lnTo>
                <a:lnTo>
                  <a:pt x="28105" y="308573"/>
                </a:lnTo>
                <a:lnTo>
                  <a:pt x="28126" y="294314"/>
                </a:lnTo>
                <a:lnTo>
                  <a:pt x="30368" y="273658"/>
                </a:lnTo>
                <a:lnTo>
                  <a:pt x="36890" y="253959"/>
                </a:lnTo>
                <a:lnTo>
                  <a:pt x="47378" y="236056"/>
                </a:lnTo>
                <a:lnTo>
                  <a:pt x="61544" y="220587"/>
                </a:lnTo>
                <a:lnTo>
                  <a:pt x="104242" y="220587"/>
                </a:lnTo>
                <a:lnTo>
                  <a:pt x="91675" y="211089"/>
                </a:lnTo>
                <a:lnTo>
                  <a:pt x="58631" y="167322"/>
                </a:lnTo>
                <a:lnTo>
                  <a:pt x="43990" y="121809"/>
                </a:lnTo>
                <a:lnTo>
                  <a:pt x="42151" y="97753"/>
                </a:lnTo>
                <a:lnTo>
                  <a:pt x="42151" y="90006"/>
                </a:lnTo>
                <a:lnTo>
                  <a:pt x="35864" y="83706"/>
                </a:lnTo>
                <a:close/>
              </a:path>
              <a:path w="393700" h="365125">
                <a:moveTo>
                  <a:pt x="344083" y="196317"/>
                </a:moveTo>
                <a:lnTo>
                  <a:pt x="270662" y="196317"/>
                </a:lnTo>
                <a:lnTo>
                  <a:pt x="307734" y="205063"/>
                </a:lnTo>
                <a:lnTo>
                  <a:pt x="337800" y="226337"/>
                </a:lnTo>
                <a:lnTo>
                  <a:pt x="357980" y="257150"/>
                </a:lnTo>
                <a:lnTo>
                  <a:pt x="365352" y="294314"/>
                </a:lnTo>
                <a:lnTo>
                  <a:pt x="365391" y="308573"/>
                </a:lnTo>
                <a:lnTo>
                  <a:pt x="363177" y="319508"/>
                </a:lnTo>
                <a:lnTo>
                  <a:pt x="357154" y="328435"/>
                </a:lnTo>
                <a:lnTo>
                  <a:pt x="348223" y="334458"/>
                </a:lnTo>
                <a:lnTo>
                  <a:pt x="337286" y="336678"/>
                </a:lnTo>
                <a:lnTo>
                  <a:pt x="384864" y="336678"/>
                </a:lnTo>
                <a:lnTo>
                  <a:pt x="389073" y="330439"/>
                </a:lnTo>
                <a:lnTo>
                  <a:pt x="393509" y="308573"/>
                </a:lnTo>
                <a:lnTo>
                  <a:pt x="393474" y="294314"/>
                </a:lnTo>
                <a:lnTo>
                  <a:pt x="385945" y="251526"/>
                </a:lnTo>
                <a:lnTo>
                  <a:pt x="364978" y="214586"/>
                </a:lnTo>
                <a:lnTo>
                  <a:pt x="344083" y="196317"/>
                </a:lnTo>
                <a:close/>
              </a:path>
              <a:path w="393700" h="365125">
                <a:moveTo>
                  <a:pt x="104242" y="220587"/>
                </a:moveTo>
                <a:lnTo>
                  <a:pt x="61544" y="220587"/>
                </a:lnTo>
                <a:lnTo>
                  <a:pt x="84930" y="242139"/>
                </a:lnTo>
                <a:lnTo>
                  <a:pt x="111480" y="259219"/>
                </a:lnTo>
                <a:lnTo>
                  <a:pt x="140564" y="271495"/>
                </a:lnTo>
                <a:lnTo>
                  <a:pt x="171551" y="278639"/>
                </a:lnTo>
                <a:lnTo>
                  <a:pt x="178318" y="287466"/>
                </a:lnTo>
                <a:lnTo>
                  <a:pt x="187625" y="292829"/>
                </a:lnTo>
                <a:lnTo>
                  <a:pt x="198267" y="294314"/>
                </a:lnTo>
                <a:lnTo>
                  <a:pt x="209041" y="291504"/>
                </a:lnTo>
                <a:lnTo>
                  <a:pt x="217876" y="284735"/>
                </a:lnTo>
                <a:lnTo>
                  <a:pt x="223242" y="275427"/>
                </a:lnTo>
                <a:lnTo>
                  <a:pt x="224724" y="264788"/>
                </a:lnTo>
                <a:lnTo>
                  <a:pt x="221907" y="254026"/>
                </a:lnTo>
                <a:lnTo>
                  <a:pt x="219223" y="250521"/>
                </a:lnTo>
                <a:lnTo>
                  <a:pt x="173583" y="250521"/>
                </a:lnTo>
                <a:lnTo>
                  <a:pt x="143655" y="242844"/>
                </a:lnTo>
                <a:lnTo>
                  <a:pt x="116092" y="229542"/>
                </a:lnTo>
                <a:lnTo>
                  <a:pt x="104242" y="220587"/>
                </a:lnTo>
                <a:close/>
              </a:path>
              <a:path w="393700" h="365125">
                <a:moveTo>
                  <a:pt x="195185" y="238337"/>
                </a:moveTo>
                <a:lnTo>
                  <a:pt x="184416" y="241148"/>
                </a:lnTo>
                <a:lnTo>
                  <a:pt x="180060" y="243282"/>
                </a:lnTo>
                <a:lnTo>
                  <a:pt x="176326" y="246508"/>
                </a:lnTo>
                <a:lnTo>
                  <a:pt x="173583" y="250521"/>
                </a:lnTo>
                <a:lnTo>
                  <a:pt x="219223" y="250521"/>
                </a:lnTo>
                <a:lnTo>
                  <a:pt x="215138" y="245186"/>
                </a:lnTo>
                <a:lnTo>
                  <a:pt x="205828" y="239820"/>
                </a:lnTo>
                <a:lnTo>
                  <a:pt x="195185" y="238337"/>
                </a:lnTo>
                <a:close/>
              </a:path>
              <a:path w="393700" h="365125">
                <a:moveTo>
                  <a:pt x="213462" y="0"/>
                </a:moveTo>
                <a:lnTo>
                  <a:pt x="170272" y="1795"/>
                </a:lnTo>
                <a:lnTo>
                  <a:pt x="130906" y="19654"/>
                </a:lnTo>
                <a:lnTo>
                  <a:pt x="100355" y="52388"/>
                </a:lnTo>
                <a:lnTo>
                  <a:pt x="84898" y="94405"/>
                </a:lnTo>
                <a:lnTo>
                  <a:pt x="86691" y="137592"/>
                </a:lnTo>
                <a:lnTo>
                  <a:pt x="104546" y="176961"/>
                </a:lnTo>
                <a:lnTo>
                  <a:pt x="137274" y="207519"/>
                </a:lnTo>
                <a:lnTo>
                  <a:pt x="170651" y="221285"/>
                </a:lnTo>
                <a:lnTo>
                  <a:pt x="205811" y="223854"/>
                </a:lnTo>
                <a:lnTo>
                  <a:pt x="240049" y="215455"/>
                </a:lnTo>
                <a:lnTo>
                  <a:pt x="270662" y="196317"/>
                </a:lnTo>
                <a:lnTo>
                  <a:pt x="344083" y="196317"/>
                </a:lnTo>
                <a:lnTo>
                  <a:pt x="343880" y="196139"/>
                </a:lnTo>
                <a:lnTo>
                  <a:pt x="196748" y="196139"/>
                </a:lnTo>
                <a:lnTo>
                  <a:pt x="163925" y="189512"/>
                </a:lnTo>
                <a:lnTo>
                  <a:pt x="137120" y="171440"/>
                </a:lnTo>
                <a:lnTo>
                  <a:pt x="119044" y="144617"/>
                </a:lnTo>
                <a:lnTo>
                  <a:pt x="112420" y="111811"/>
                </a:lnTo>
                <a:lnTo>
                  <a:pt x="119047" y="78990"/>
                </a:lnTo>
                <a:lnTo>
                  <a:pt x="137120" y="52190"/>
                </a:lnTo>
                <a:lnTo>
                  <a:pt x="163925" y="34121"/>
                </a:lnTo>
                <a:lnTo>
                  <a:pt x="196748" y="27496"/>
                </a:lnTo>
                <a:lnTo>
                  <a:pt x="268383" y="27496"/>
                </a:lnTo>
                <a:lnTo>
                  <a:pt x="255485" y="15457"/>
                </a:lnTo>
                <a:lnTo>
                  <a:pt x="213462" y="0"/>
                </a:lnTo>
                <a:close/>
              </a:path>
              <a:path w="393700" h="365125">
                <a:moveTo>
                  <a:pt x="268383" y="27496"/>
                </a:moveTo>
                <a:lnTo>
                  <a:pt x="196748" y="27496"/>
                </a:lnTo>
                <a:lnTo>
                  <a:pt x="229571" y="34121"/>
                </a:lnTo>
                <a:lnTo>
                  <a:pt x="256376" y="52190"/>
                </a:lnTo>
                <a:lnTo>
                  <a:pt x="274449" y="78990"/>
                </a:lnTo>
                <a:lnTo>
                  <a:pt x="281076" y="111811"/>
                </a:lnTo>
                <a:lnTo>
                  <a:pt x="274412" y="144635"/>
                </a:lnTo>
                <a:lnTo>
                  <a:pt x="256347" y="171411"/>
                </a:lnTo>
                <a:lnTo>
                  <a:pt x="229553" y="189487"/>
                </a:lnTo>
                <a:lnTo>
                  <a:pt x="196748" y="196139"/>
                </a:lnTo>
                <a:lnTo>
                  <a:pt x="343880" y="196139"/>
                </a:lnTo>
                <a:lnTo>
                  <a:pt x="333001" y="186629"/>
                </a:lnTo>
                <a:lnTo>
                  <a:pt x="292404" y="170587"/>
                </a:lnTo>
                <a:lnTo>
                  <a:pt x="307869" y="128571"/>
                </a:lnTo>
                <a:lnTo>
                  <a:pt x="306077" y="85383"/>
                </a:lnTo>
                <a:lnTo>
                  <a:pt x="288220" y="46014"/>
                </a:lnTo>
                <a:lnTo>
                  <a:pt x="268383" y="274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42356" y="3351384"/>
            <a:ext cx="311150" cy="381635"/>
          </a:xfrm>
          <a:custGeom>
            <a:avLst/>
            <a:gdLst/>
            <a:ahLst/>
            <a:cxnLst/>
            <a:rect l="l" t="t" r="r" b="b"/>
            <a:pathLst>
              <a:path w="311150" h="381635">
                <a:moveTo>
                  <a:pt x="155371" y="0"/>
                </a:moveTo>
                <a:lnTo>
                  <a:pt x="87942" y="26581"/>
                </a:lnTo>
                <a:lnTo>
                  <a:pt x="56527" y="91833"/>
                </a:lnTo>
                <a:lnTo>
                  <a:pt x="56273" y="141262"/>
                </a:lnTo>
                <a:lnTo>
                  <a:pt x="34381" y="145770"/>
                </a:lnTo>
                <a:lnTo>
                  <a:pt x="16492" y="157894"/>
                </a:lnTo>
                <a:lnTo>
                  <a:pt x="4426" y="175821"/>
                </a:lnTo>
                <a:lnTo>
                  <a:pt x="0" y="197739"/>
                </a:lnTo>
                <a:lnTo>
                  <a:pt x="0" y="324866"/>
                </a:lnTo>
                <a:lnTo>
                  <a:pt x="4445" y="346837"/>
                </a:lnTo>
                <a:lnTo>
                  <a:pt x="16563" y="364799"/>
                </a:lnTo>
                <a:lnTo>
                  <a:pt x="34525" y="376920"/>
                </a:lnTo>
                <a:lnTo>
                  <a:pt x="56502" y="381368"/>
                </a:lnTo>
                <a:lnTo>
                  <a:pt x="254241" y="381368"/>
                </a:lnTo>
                <a:lnTo>
                  <a:pt x="276212" y="376920"/>
                </a:lnTo>
                <a:lnTo>
                  <a:pt x="294174" y="364799"/>
                </a:lnTo>
                <a:lnTo>
                  <a:pt x="302062" y="353110"/>
                </a:lnTo>
                <a:lnTo>
                  <a:pt x="56502" y="353110"/>
                </a:lnTo>
                <a:lnTo>
                  <a:pt x="45513" y="350888"/>
                </a:lnTo>
                <a:lnTo>
                  <a:pt x="36529" y="344831"/>
                </a:lnTo>
                <a:lnTo>
                  <a:pt x="30468" y="335853"/>
                </a:lnTo>
                <a:lnTo>
                  <a:pt x="28244" y="324866"/>
                </a:lnTo>
                <a:lnTo>
                  <a:pt x="28244" y="197739"/>
                </a:lnTo>
                <a:lnTo>
                  <a:pt x="30468" y="186757"/>
                </a:lnTo>
                <a:lnTo>
                  <a:pt x="36529" y="177777"/>
                </a:lnTo>
                <a:lnTo>
                  <a:pt x="45513" y="171717"/>
                </a:lnTo>
                <a:lnTo>
                  <a:pt x="56502" y="169494"/>
                </a:lnTo>
                <a:lnTo>
                  <a:pt x="302056" y="169494"/>
                </a:lnTo>
                <a:lnTo>
                  <a:pt x="294174" y="157816"/>
                </a:lnTo>
                <a:lnTo>
                  <a:pt x="276212" y="145696"/>
                </a:lnTo>
                <a:lnTo>
                  <a:pt x="254241" y="141249"/>
                </a:lnTo>
                <a:lnTo>
                  <a:pt x="84518" y="141249"/>
                </a:lnTo>
                <a:lnTo>
                  <a:pt x="84747" y="93383"/>
                </a:lnTo>
                <a:lnTo>
                  <a:pt x="91804" y="67755"/>
                </a:lnTo>
                <a:lnTo>
                  <a:pt x="107329" y="47085"/>
                </a:lnTo>
                <a:lnTo>
                  <a:pt x="129218" y="33282"/>
                </a:lnTo>
                <a:lnTo>
                  <a:pt x="155371" y="28257"/>
                </a:lnTo>
                <a:lnTo>
                  <a:pt x="223883" y="28257"/>
                </a:lnTo>
                <a:lnTo>
                  <a:pt x="222642" y="26581"/>
                </a:lnTo>
                <a:lnTo>
                  <a:pt x="192053" y="7098"/>
                </a:lnTo>
                <a:lnTo>
                  <a:pt x="155371" y="0"/>
                </a:lnTo>
                <a:close/>
              </a:path>
              <a:path w="311150" h="381635">
                <a:moveTo>
                  <a:pt x="302056" y="169494"/>
                </a:moveTo>
                <a:lnTo>
                  <a:pt x="254241" y="169494"/>
                </a:lnTo>
                <a:lnTo>
                  <a:pt x="265223" y="171717"/>
                </a:lnTo>
                <a:lnTo>
                  <a:pt x="274202" y="177777"/>
                </a:lnTo>
                <a:lnTo>
                  <a:pt x="280262" y="186757"/>
                </a:lnTo>
                <a:lnTo>
                  <a:pt x="282486" y="197739"/>
                </a:lnTo>
                <a:lnTo>
                  <a:pt x="282486" y="324866"/>
                </a:lnTo>
                <a:lnTo>
                  <a:pt x="280262" y="335853"/>
                </a:lnTo>
                <a:lnTo>
                  <a:pt x="274202" y="344831"/>
                </a:lnTo>
                <a:lnTo>
                  <a:pt x="265223" y="350888"/>
                </a:lnTo>
                <a:lnTo>
                  <a:pt x="254241" y="353110"/>
                </a:lnTo>
                <a:lnTo>
                  <a:pt x="302062" y="353110"/>
                </a:lnTo>
                <a:lnTo>
                  <a:pt x="306296" y="346837"/>
                </a:lnTo>
                <a:lnTo>
                  <a:pt x="310743" y="324866"/>
                </a:lnTo>
                <a:lnTo>
                  <a:pt x="310743" y="197739"/>
                </a:lnTo>
                <a:lnTo>
                  <a:pt x="306296" y="175775"/>
                </a:lnTo>
                <a:lnTo>
                  <a:pt x="302056" y="169494"/>
                </a:lnTo>
                <a:close/>
              </a:path>
              <a:path w="311150" h="381635">
                <a:moveTo>
                  <a:pt x="163169" y="240118"/>
                </a:moveTo>
                <a:lnTo>
                  <a:pt x="147561" y="240118"/>
                </a:lnTo>
                <a:lnTo>
                  <a:pt x="141236" y="246443"/>
                </a:lnTo>
                <a:lnTo>
                  <a:pt x="141236" y="304419"/>
                </a:lnTo>
                <a:lnTo>
                  <a:pt x="147561" y="310743"/>
                </a:lnTo>
                <a:lnTo>
                  <a:pt x="163169" y="310743"/>
                </a:lnTo>
                <a:lnTo>
                  <a:pt x="169494" y="304419"/>
                </a:lnTo>
                <a:lnTo>
                  <a:pt x="169494" y="246443"/>
                </a:lnTo>
                <a:lnTo>
                  <a:pt x="163169" y="240118"/>
                </a:lnTo>
                <a:close/>
              </a:path>
              <a:path w="311150" h="381635">
                <a:moveTo>
                  <a:pt x="223883" y="28257"/>
                </a:moveTo>
                <a:lnTo>
                  <a:pt x="155371" y="28257"/>
                </a:lnTo>
                <a:lnTo>
                  <a:pt x="181471" y="33282"/>
                </a:lnTo>
                <a:lnTo>
                  <a:pt x="203257" y="47085"/>
                </a:lnTo>
                <a:lnTo>
                  <a:pt x="218679" y="67755"/>
                </a:lnTo>
                <a:lnTo>
                  <a:pt x="225691" y="93383"/>
                </a:lnTo>
                <a:lnTo>
                  <a:pt x="225920" y="141249"/>
                </a:lnTo>
                <a:lnTo>
                  <a:pt x="254177" y="141249"/>
                </a:lnTo>
                <a:lnTo>
                  <a:pt x="253939" y="93383"/>
                </a:lnTo>
                <a:lnTo>
                  <a:pt x="253898" y="91833"/>
                </a:lnTo>
                <a:lnTo>
                  <a:pt x="244227" y="55731"/>
                </a:lnTo>
                <a:lnTo>
                  <a:pt x="223883" y="28257"/>
                </a:lnTo>
                <a:close/>
              </a:path>
            </a:pathLst>
          </a:custGeom>
          <a:solidFill>
            <a:srgbClr val="040D1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8861" y="3334019"/>
            <a:ext cx="358140" cy="358140"/>
          </a:xfrm>
          <a:custGeom>
            <a:avLst/>
            <a:gdLst/>
            <a:ahLst/>
            <a:cxnLst/>
            <a:rect l="l" t="t" r="r" b="b"/>
            <a:pathLst>
              <a:path w="358140" h="358139">
                <a:moveTo>
                  <a:pt x="178981" y="0"/>
                </a:moveTo>
                <a:lnTo>
                  <a:pt x="178435" y="12"/>
                </a:lnTo>
                <a:lnTo>
                  <a:pt x="178066" y="12"/>
                </a:lnTo>
                <a:lnTo>
                  <a:pt x="130762" y="6566"/>
                </a:lnTo>
                <a:lnTo>
                  <a:pt x="88235" y="24687"/>
                </a:lnTo>
                <a:lnTo>
                  <a:pt x="52190" y="52673"/>
                </a:lnTo>
                <a:lnTo>
                  <a:pt x="24332" y="88820"/>
                </a:lnTo>
                <a:lnTo>
                  <a:pt x="6367" y="131427"/>
                </a:lnTo>
                <a:lnTo>
                  <a:pt x="0" y="178790"/>
                </a:lnTo>
                <a:lnTo>
                  <a:pt x="6397" y="226261"/>
                </a:lnTo>
                <a:lnTo>
                  <a:pt x="24443" y="268952"/>
                </a:lnTo>
                <a:lnTo>
                  <a:pt x="52422" y="305146"/>
                </a:lnTo>
                <a:lnTo>
                  <a:pt x="88615" y="333124"/>
                </a:lnTo>
                <a:lnTo>
                  <a:pt x="131306" y="351171"/>
                </a:lnTo>
                <a:lnTo>
                  <a:pt x="178777" y="357568"/>
                </a:lnTo>
                <a:lnTo>
                  <a:pt x="226273" y="351171"/>
                </a:lnTo>
                <a:lnTo>
                  <a:pt x="268962" y="333124"/>
                </a:lnTo>
                <a:lnTo>
                  <a:pt x="275554" y="328028"/>
                </a:lnTo>
                <a:lnTo>
                  <a:pt x="178790" y="328028"/>
                </a:lnTo>
                <a:lnTo>
                  <a:pt x="174040" y="323862"/>
                </a:lnTo>
                <a:lnTo>
                  <a:pt x="135978" y="323862"/>
                </a:lnTo>
                <a:lnTo>
                  <a:pt x="113407" y="315157"/>
                </a:lnTo>
                <a:lnTo>
                  <a:pt x="92741" y="303114"/>
                </a:lnTo>
                <a:lnTo>
                  <a:pt x="74314" y="288065"/>
                </a:lnTo>
                <a:lnTo>
                  <a:pt x="58458" y="270344"/>
                </a:lnTo>
                <a:lnTo>
                  <a:pt x="69791" y="265963"/>
                </a:lnTo>
                <a:lnTo>
                  <a:pt x="81432" y="262042"/>
                </a:lnTo>
                <a:lnTo>
                  <a:pt x="93358" y="258582"/>
                </a:lnTo>
                <a:lnTo>
                  <a:pt x="105549" y="255587"/>
                </a:lnTo>
                <a:lnTo>
                  <a:pt x="134514" y="255587"/>
                </a:lnTo>
                <a:lnTo>
                  <a:pt x="132905" y="250710"/>
                </a:lnTo>
                <a:lnTo>
                  <a:pt x="144200" y="249364"/>
                </a:lnTo>
                <a:lnTo>
                  <a:pt x="155619" y="248372"/>
                </a:lnTo>
                <a:lnTo>
                  <a:pt x="167152" y="247758"/>
                </a:lnTo>
                <a:lnTo>
                  <a:pt x="178790" y="247548"/>
                </a:lnTo>
                <a:lnTo>
                  <a:pt x="342174" y="247548"/>
                </a:lnTo>
                <a:lnTo>
                  <a:pt x="342502" y="246773"/>
                </a:lnTo>
                <a:lnTo>
                  <a:pt x="43700" y="246773"/>
                </a:lnTo>
                <a:lnTo>
                  <a:pt x="36814" y="230956"/>
                </a:lnTo>
                <a:lnTo>
                  <a:pt x="31732" y="214272"/>
                </a:lnTo>
                <a:lnTo>
                  <a:pt x="28586" y="196844"/>
                </a:lnTo>
                <a:lnTo>
                  <a:pt x="27508" y="178790"/>
                </a:lnTo>
                <a:lnTo>
                  <a:pt x="28586" y="160731"/>
                </a:lnTo>
                <a:lnTo>
                  <a:pt x="31732" y="143303"/>
                </a:lnTo>
                <a:lnTo>
                  <a:pt x="36814" y="126623"/>
                </a:lnTo>
                <a:lnTo>
                  <a:pt x="43700" y="110807"/>
                </a:lnTo>
                <a:lnTo>
                  <a:pt x="342509" y="110807"/>
                </a:lnTo>
                <a:lnTo>
                  <a:pt x="342182" y="110032"/>
                </a:lnTo>
                <a:lnTo>
                  <a:pt x="178841" y="110032"/>
                </a:lnTo>
                <a:lnTo>
                  <a:pt x="167150" y="109817"/>
                </a:lnTo>
                <a:lnTo>
                  <a:pt x="155614" y="109204"/>
                </a:lnTo>
                <a:lnTo>
                  <a:pt x="144195" y="108214"/>
                </a:lnTo>
                <a:lnTo>
                  <a:pt x="132905" y="106870"/>
                </a:lnTo>
                <a:lnTo>
                  <a:pt x="134513" y="101993"/>
                </a:lnTo>
                <a:lnTo>
                  <a:pt x="105549" y="101993"/>
                </a:lnTo>
                <a:lnTo>
                  <a:pt x="93351" y="98998"/>
                </a:lnTo>
                <a:lnTo>
                  <a:pt x="81422" y="95538"/>
                </a:lnTo>
                <a:lnTo>
                  <a:pt x="69784" y="91617"/>
                </a:lnTo>
                <a:lnTo>
                  <a:pt x="58458" y="87236"/>
                </a:lnTo>
                <a:lnTo>
                  <a:pt x="74315" y="69508"/>
                </a:lnTo>
                <a:lnTo>
                  <a:pt x="92746" y="54457"/>
                </a:lnTo>
                <a:lnTo>
                  <a:pt x="113413" y="42416"/>
                </a:lnTo>
                <a:lnTo>
                  <a:pt x="135978" y="33718"/>
                </a:lnTo>
                <a:lnTo>
                  <a:pt x="174040" y="33718"/>
                </a:lnTo>
                <a:lnTo>
                  <a:pt x="178790" y="29552"/>
                </a:lnTo>
                <a:lnTo>
                  <a:pt x="275611" y="29552"/>
                </a:lnTo>
                <a:lnTo>
                  <a:pt x="269338" y="24682"/>
                </a:lnTo>
                <a:lnTo>
                  <a:pt x="226809" y="6562"/>
                </a:lnTo>
                <a:lnTo>
                  <a:pt x="179501" y="12"/>
                </a:lnTo>
                <a:lnTo>
                  <a:pt x="178981" y="0"/>
                </a:lnTo>
                <a:close/>
              </a:path>
              <a:path w="358140" h="358139">
                <a:moveTo>
                  <a:pt x="342174" y="247548"/>
                </a:moveTo>
                <a:lnTo>
                  <a:pt x="178790" y="247548"/>
                </a:lnTo>
                <a:lnTo>
                  <a:pt x="190423" y="247758"/>
                </a:lnTo>
                <a:lnTo>
                  <a:pt x="201956" y="248372"/>
                </a:lnTo>
                <a:lnTo>
                  <a:pt x="213378" y="249364"/>
                </a:lnTo>
                <a:lnTo>
                  <a:pt x="224675" y="250710"/>
                </a:lnTo>
                <a:lnTo>
                  <a:pt x="216302" y="276095"/>
                </a:lnTo>
                <a:lnTo>
                  <a:pt x="205666" y="297946"/>
                </a:lnTo>
                <a:lnTo>
                  <a:pt x="193064" y="315509"/>
                </a:lnTo>
                <a:lnTo>
                  <a:pt x="178790" y="328028"/>
                </a:lnTo>
                <a:lnTo>
                  <a:pt x="275554" y="328028"/>
                </a:lnTo>
                <a:lnTo>
                  <a:pt x="280942" y="323862"/>
                </a:lnTo>
                <a:lnTo>
                  <a:pt x="221602" y="323862"/>
                </a:lnTo>
                <a:lnTo>
                  <a:pt x="230948" y="309349"/>
                </a:lnTo>
                <a:lnTo>
                  <a:pt x="239183" y="293015"/>
                </a:lnTo>
                <a:lnTo>
                  <a:pt x="246235" y="275036"/>
                </a:lnTo>
                <a:lnTo>
                  <a:pt x="252031" y="255587"/>
                </a:lnTo>
                <a:lnTo>
                  <a:pt x="338777" y="255587"/>
                </a:lnTo>
                <a:lnTo>
                  <a:pt x="342174" y="247548"/>
                </a:lnTo>
                <a:close/>
              </a:path>
              <a:path w="358140" h="358139">
                <a:moveTo>
                  <a:pt x="134514" y="255587"/>
                </a:moveTo>
                <a:lnTo>
                  <a:pt x="105549" y="255587"/>
                </a:lnTo>
                <a:lnTo>
                  <a:pt x="111340" y="275036"/>
                </a:lnTo>
                <a:lnTo>
                  <a:pt x="118392" y="293015"/>
                </a:lnTo>
                <a:lnTo>
                  <a:pt x="126630" y="309349"/>
                </a:lnTo>
                <a:lnTo>
                  <a:pt x="135978" y="323862"/>
                </a:lnTo>
                <a:lnTo>
                  <a:pt x="174040" y="323862"/>
                </a:lnTo>
                <a:lnTo>
                  <a:pt x="164516" y="315509"/>
                </a:lnTo>
                <a:lnTo>
                  <a:pt x="151914" y="297946"/>
                </a:lnTo>
                <a:lnTo>
                  <a:pt x="141278" y="276095"/>
                </a:lnTo>
                <a:lnTo>
                  <a:pt x="134514" y="255587"/>
                </a:lnTo>
                <a:close/>
              </a:path>
              <a:path w="358140" h="358139">
                <a:moveTo>
                  <a:pt x="338777" y="255587"/>
                </a:moveTo>
                <a:lnTo>
                  <a:pt x="252031" y="255587"/>
                </a:lnTo>
                <a:lnTo>
                  <a:pt x="264216" y="258582"/>
                </a:lnTo>
                <a:lnTo>
                  <a:pt x="276144" y="262042"/>
                </a:lnTo>
                <a:lnTo>
                  <a:pt x="287787" y="265963"/>
                </a:lnTo>
                <a:lnTo>
                  <a:pt x="299123" y="270344"/>
                </a:lnTo>
                <a:lnTo>
                  <a:pt x="283265" y="288065"/>
                </a:lnTo>
                <a:lnTo>
                  <a:pt x="264834" y="303114"/>
                </a:lnTo>
                <a:lnTo>
                  <a:pt x="244168" y="315157"/>
                </a:lnTo>
                <a:lnTo>
                  <a:pt x="221602" y="323862"/>
                </a:lnTo>
                <a:lnTo>
                  <a:pt x="280942" y="323862"/>
                </a:lnTo>
                <a:lnTo>
                  <a:pt x="305152" y="305146"/>
                </a:lnTo>
                <a:lnTo>
                  <a:pt x="333128" y="268952"/>
                </a:lnTo>
                <a:lnTo>
                  <a:pt x="338777" y="255587"/>
                </a:lnTo>
                <a:close/>
              </a:path>
              <a:path w="358140" h="358139">
                <a:moveTo>
                  <a:pt x="342509" y="110807"/>
                </a:moveTo>
                <a:lnTo>
                  <a:pt x="43700" y="110807"/>
                </a:lnTo>
                <a:lnTo>
                  <a:pt x="57296" y="116281"/>
                </a:lnTo>
                <a:lnTo>
                  <a:pt x="71215" y="121129"/>
                </a:lnTo>
                <a:lnTo>
                  <a:pt x="85504" y="125363"/>
                </a:lnTo>
                <a:lnTo>
                  <a:pt x="100088" y="128955"/>
                </a:lnTo>
                <a:lnTo>
                  <a:pt x="98452" y="141021"/>
                </a:lnTo>
                <a:lnTo>
                  <a:pt x="97259" y="153355"/>
                </a:lnTo>
                <a:lnTo>
                  <a:pt x="96527" y="165949"/>
                </a:lnTo>
                <a:lnTo>
                  <a:pt x="96278" y="178790"/>
                </a:lnTo>
                <a:lnTo>
                  <a:pt x="96527" y="191629"/>
                </a:lnTo>
                <a:lnTo>
                  <a:pt x="97259" y="204225"/>
                </a:lnTo>
                <a:lnTo>
                  <a:pt x="98453" y="216559"/>
                </a:lnTo>
                <a:lnTo>
                  <a:pt x="100088" y="228612"/>
                </a:lnTo>
                <a:lnTo>
                  <a:pt x="85450" y="232227"/>
                </a:lnTo>
                <a:lnTo>
                  <a:pt x="71156" y="236469"/>
                </a:lnTo>
                <a:lnTo>
                  <a:pt x="57231" y="241323"/>
                </a:lnTo>
                <a:lnTo>
                  <a:pt x="43700" y="246773"/>
                </a:lnTo>
                <a:lnTo>
                  <a:pt x="313880" y="246773"/>
                </a:lnTo>
                <a:lnTo>
                  <a:pt x="300349" y="241323"/>
                </a:lnTo>
                <a:lnTo>
                  <a:pt x="286424" y="236469"/>
                </a:lnTo>
                <a:lnTo>
                  <a:pt x="272130" y="232227"/>
                </a:lnTo>
                <a:lnTo>
                  <a:pt x="257492" y="228612"/>
                </a:lnTo>
                <a:lnTo>
                  <a:pt x="258157" y="223710"/>
                </a:lnTo>
                <a:lnTo>
                  <a:pt x="127266" y="223710"/>
                </a:lnTo>
                <a:lnTo>
                  <a:pt x="125778" y="212801"/>
                </a:lnTo>
                <a:lnTo>
                  <a:pt x="124682" y="201660"/>
                </a:lnTo>
                <a:lnTo>
                  <a:pt x="124005" y="190313"/>
                </a:lnTo>
                <a:lnTo>
                  <a:pt x="123774" y="178790"/>
                </a:lnTo>
                <a:lnTo>
                  <a:pt x="124005" y="167267"/>
                </a:lnTo>
                <a:lnTo>
                  <a:pt x="124683" y="155914"/>
                </a:lnTo>
                <a:lnTo>
                  <a:pt x="125783" y="144768"/>
                </a:lnTo>
                <a:lnTo>
                  <a:pt x="127279" y="133857"/>
                </a:lnTo>
                <a:lnTo>
                  <a:pt x="258155" y="133857"/>
                </a:lnTo>
                <a:lnTo>
                  <a:pt x="257492" y="128968"/>
                </a:lnTo>
                <a:lnTo>
                  <a:pt x="272187" y="125348"/>
                </a:lnTo>
                <a:lnTo>
                  <a:pt x="286490" y="121110"/>
                </a:lnTo>
                <a:lnTo>
                  <a:pt x="300420" y="116257"/>
                </a:lnTo>
                <a:lnTo>
                  <a:pt x="313893" y="110832"/>
                </a:lnTo>
                <a:lnTo>
                  <a:pt x="342520" y="110832"/>
                </a:lnTo>
                <a:close/>
              </a:path>
              <a:path w="358140" h="358139">
                <a:moveTo>
                  <a:pt x="342520" y="110832"/>
                </a:moveTo>
                <a:lnTo>
                  <a:pt x="313893" y="110832"/>
                </a:lnTo>
                <a:lnTo>
                  <a:pt x="320771" y="126641"/>
                </a:lnTo>
                <a:lnTo>
                  <a:pt x="325850" y="143316"/>
                </a:lnTo>
                <a:lnTo>
                  <a:pt x="328995" y="160739"/>
                </a:lnTo>
                <a:lnTo>
                  <a:pt x="330073" y="178790"/>
                </a:lnTo>
                <a:lnTo>
                  <a:pt x="328994" y="196844"/>
                </a:lnTo>
                <a:lnTo>
                  <a:pt x="325848" y="214272"/>
                </a:lnTo>
                <a:lnTo>
                  <a:pt x="320766" y="230956"/>
                </a:lnTo>
                <a:lnTo>
                  <a:pt x="313880" y="246773"/>
                </a:lnTo>
                <a:lnTo>
                  <a:pt x="342502" y="246773"/>
                </a:lnTo>
                <a:lnTo>
                  <a:pt x="351172" y="226261"/>
                </a:lnTo>
                <a:lnTo>
                  <a:pt x="357568" y="178790"/>
                </a:lnTo>
                <a:lnTo>
                  <a:pt x="351201" y="131426"/>
                </a:lnTo>
                <a:lnTo>
                  <a:pt x="342520" y="110832"/>
                </a:lnTo>
                <a:close/>
              </a:path>
              <a:path w="358140" h="358139">
                <a:moveTo>
                  <a:pt x="178790" y="220052"/>
                </a:moveTo>
                <a:lnTo>
                  <a:pt x="165734" y="220292"/>
                </a:lnTo>
                <a:lnTo>
                  <a:pt x="152785" y="220995"/>
                </a:lnTo>
                <a:lnTo>
                  <a:pt x="139958" y="222142"/>
                </a:lnTo>
                <a:lnTo>
                  <a:pt x="127266" y="223710"/>
                </a:lnTo>
                <a:lnTo>
                  <a:pt x="230301" y="223710"/>
                </a:lnTo>
                <a:lnTo>
                  <a:pt x="217611" y="222142"/>
                </a:lnTo>
                <a:lnTo>
                  <a:pt x="204789" y="220995"/>
                </a:lnTo>
                <a:lnTo>
                  <a:pt x="191845" y="220292"/>
                </a:lnTo>
                <a:lnTo>
                  <a:pt x="178790" y="220052"/>
                </a:lnTo>
                <a:close/>
              </a:path>
              <a:path w="358140" h="358139">
                <a:moveTo>
                  <a:pt x="258157" y="133870"/>
                </a:moveTo>
                <a:lnTo>
                  <a:pt x="230301" y="133870"/>
                </a:lnTo>
                <a:lnTo>
                  <a:pt x="231790" y="144779"/>
                </a:lnTo>
                <a:lnTo>
                  <a:pt x="232886" y="155921"/>
                </a:lnTo>
                <a:lnTo>
                  <a:pt x="233562" y="167267"/>
                </a:lnTo>
                <a:lnTo>
                  <a:pt x="233794" y="178790"/>
                </a:lnTo>
                <a:lnTo>
                  <a:pt x="233562" y="190313"/>
                </a:lnTo>
                <a:lnTo>
                  <a:pt x="232886" y="201660"/>
                </a:lnTo>
                <a:lnTo>
                  <a:pt x="231790" y="212801"/>
                </a:lnTo>
                <a:lnTo>
                  <a:pt x="230301" y="223710"/>
                </a:lnTo>
                <a:lnTo>
                  <a:pt x="258157" y="223710"/>
                </a:lnTo>
                <a:lnTo>
                  <a:pt x="259127" y="216559"/>
                </a:lnTo>
                <a:lnTo>
                  <a:pt x="260321" y="204225"/>
                </a:lnTo>
                <a:lnTo>
                  <a:pt x="261053" y="191629"/>
                </a:lnTo>
                <a:lnTo>
                  <a:pt x="261302" y="178790"/>
                </a:lnTo>
                <a:lnTo>
                  <a:pt x="261053" y="165949"/>
                </a:lnTo>
                <a:lnTo>
                  <a:pt x="260320" y="153349"/>
                </a:lnTo>
                <a:lnTo>
                  <a:pt x="259125" y="141010"/>
                </a:lnTo>
                <a:lnTo>
                  <a:pt x="258157" y="133870"/>
                </a:lnTo>
                <a:close/>
              </a:path>
              <a:path w="358140" h="358139">
                <a:moveTo>
                  <a:pt x="258155" y="133857"/>
                </a:moveTo>
                <a:lnTo>
                  <a:pt x="127279" y="133857"/>
                </a:lnTo>
                <a:lnTo>
                  <a:pt x="140018" y="135438"/>
                </a:lnTo>
                <a:lnTo>
                  <a:pt x="152811" y="136585"/>
                </a:lnTo>
                <a:lnTo>
                  <a:pt x="165743" y="137288"/>
                </a:lnTo>
                <a:lnTo>
                  <a:pt x="178790" y="137528"/>
                </a:lnTo>
                <a:lnTo>
                  <a:pt x="191888" y="137288"/>
                </a:lnTo>
                <a:lnTo>
                  <a:pt x="204832" y="136583"/>
                </a:lnTo>
                <a:lnTo>
                  <a:pt x="217666" y="135433"/>
                </a:lnTo>
                <a:lnTo>
                  <a:pt x="230301" y="133870"/>
                </a:lnTo>
                <a:lnTo>
                  <a:pt x="258157" y="133870"/>
                </a:lnTo>
                <a:close/>
              </a:path>
              <a:path w="358140" h="358139">
                <a:moveTo>
                  <a:pt x="275611" y="29552"/>
                </a:moveTo>
                <a:lnTo>
                  <a:pt x="178790" y="29552"/>
                </a:lnTo>
                <a:lnTo>
                  <a:pt x="193064" y="42069"/>
                </a:lnTo>
                <a:lnTo>
                  <a:pt x="205666" y="59631"/>
                </a:lnTo>
                <a:lnTo>
                  <a:pt x="216302" y="81486"/>
                </a:lnTo>
                <a:lnTo>
                  <a:pt x="224675" y="106883"/>
                </a:lnTo>
                <a:lnTo>
                  <a:pt x="213390" y="108221"/>
                </a:lnTo>
                <a:lnTo>
                  <a:pt x="201982" y="109210"/>
                </a:lnTo>
                <a:lnTo>
                  <a:pt x="190462" y="109822"/>
                </a:lnTo>
                <a:lnTo>
                  <a:pt x="178841" y="110032"/>
                </a:lnTo>
                <a:lnTo>
                  <a:pt x="342182" y="110032"/>
                </a:lnTo>
                <a:lnTo>
                  <a:pt x="338798" y="102006"/>
                </a:lnTo>
                <a:lnTo>
                  <a:pt x="252027" y="101993"/>
                </a:lnTo>
                <a:lnTo>
                  <a:pt x="246232" y="82542"/>
                </a:lnTo>
                <a:lnTo>
                  <a:pt x="239180" y="64560"/>
                </a:lnTo>
                <a:lnTo>
                  <a:pt x="230944" y="48226"/>
                </a:lnTo>
                <a:lnTo>
                  <a:pt x="221602" y="33718"/>
                </a:lnTo>
                <a:lnTo>
                  <a:pt x="280976" y="33718"/>
                </a:lnTo>
                <a:lnTo>
                  <a:pt x="275611" y="29552"/>
                </a:lnTo>
                <a:close/>
              </a:path>
              <a:path w="358140" h="358139">
                <a:moveTo>
                  <a:pt x="280976" y="33718"/>
                </a:moveTo>
                <a:lnTo>
                  <a:pt x="221602" y="33718"/>
                </a:lnTo>
                <a:lnTo>
                  <a:pt x="244175" y="42418"/>
                </a:lnTo>
                <a:lnTo>
                  <a:pt x="264844" y="54463"/>
                </a:lnTo>
                <a:lnTo>
                  <a:pt x="283272" y="69519"/>
                </a:lnTo>
                <a:lnTo>
                  <a:pt x="299123" y="87248"/>
                </a:lnTo>
                <a:lnTo>
                  <a:pt x="287794" y="91630"/>
                </a:lnTo>
                <a:lnTo>
                  <a:pt x="276153" y="95551"/>
                </a:lnTo>
                <a:lnTo>
                  <a:pt x="264224" y="99011"/>
                </a:lnTo>
                <a:lnTo>
                  <a:pt x="252031" y="102006"/>
                </a:lnTo>
                <a:lnTo>
                  <a:pt x="338798" y="102006"/>
                </a:lnTo>
                <a:lnTo>
                  <a:pt x="333238" y="88817"/>
                </a:lnTo>
                <a:lnTo>
                  <a:pt x="305382" y="52668"/>
                </a:lnTo>
                <a:lnTo>
                  <a:pt x="280976" y="33718"/>
                </a:lnTo>
                <a:close/>
              </a:path>
              <a:path w="358140" h="358139">
                <a:moveTo>
                  <a:pt x="174040" y="33718"/>
                </a:moveTo>
                <a:lnTo>
                  <a:pt x="135978" y="33718"/>
                </a:lnTo>
                <a:lnTo>
                  <a:pt x="126628" y="48231"/>
                </a:lnTo>
                <a:lnTo>
                  <a:pt x="118390" y="64566"/>
                </a:lnTo>
                <a:lnTo>
                  <a:pt x="111337" y="82549"/>
                </a:lnTo>
                <a:lnTo>
                  <a:pt x="105549" y="101993"/>
                </a:lnTo>
                <a:lnTo>
                  <a:pt x="134513" y="101993"/>
                </a:lnTo>
                <a:lnTo>
                  <a:pt x="141278" y="81480"/>
                </a:lnTo>
                <a:lnTo>
                  <a:pt x="151914" y="59629"/>
                </a:lnTo>
                <a:lnTo>
                  <a:pt x="164516" y="42069"/>
                </a:lnTo>
                <a:lnTo>
                  <a:pt x="174040" y="33718"/>
                </a:lnTo>
                <a:close/>
              </a:path>
            </a:pathLst>
          </a:custGeom>
          <a:solidFill>
            <a:srgbClr val="040D1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92084" y="1783497"/>
            <a:ext cx="3675379" cy="1398905"/>
          </a:xfrm>
          <a:custGeom>
            <a:avLst/>
            <a:gdLst/>
            <a:ahLst/>
            <a:cxnLst/>
            <a:rect l="l" t="t" r="r" b="b"/>
            <a:pathLst>
              <a:path w="3675379" h="1398905">
                <a:moveTo>
                  <a:pt x="3553079" y="12"/>
                </a:moveTo>
                <a:lnTo>
                  <a:pt x="122262" y="0"/>
                </a:lnTo>
                <a:lnTo>
                  <a:pt x="74789" y="9649"/>
                </a:lnTo>
                <a:lnTo>
                  <a:pt x="35914" y="35921"/>
                </a:lnTo>
                <a:lnTo>
                  <a:pt x="9647" y="74805"/>
                </a:lnTo>
                <a:lnTo>
                  <a:pt x="0" y="122288"/>
                </a:lnTo>
                <a:lnTo>
                  <a:pt x="0" y="1276299"/>
                </a:lnTo>
                <a:lnTo>
                  <a:pt x="9647" y="1323774"/>
                </a:lnTo>
                <a:lnTo>
                  <a:pt x="35914" y="1362654"/>
                </a:lnTo>
                <a:lnTo>
                  <a:pt x="74789" y="1388925"/>
                </a:lnTo>
                <a:lnTo>
                  <a:pt x="122262" y="1398574"/>
                </a:lnTo>
                <a:lnTo>
                  <a:pt x="3553079" y="1398574"/>
                </a:lnTo>
                <a:lnTo>
                  <a:pt x="3600554" y="1388925"/>
                </a:lnTo>
                <a:lnTo>
                  <a:pt x="3639434" y="1362654"/>
                </a:lnTo>
                <a:lnTo>
                  <a:pt x="3665705" y="1323774"/>
                </a:lnTo>
                <a:lnTo>
                  <a:pt x="3675354" y="1276299"/>
                </a:lnTo>
                <a:lnTo>
                  <a:pt x="3675354" y="122288"/>
                </a:lnTo>
                <a:lnTo>
                  <a:pt x="3665705" y="74807"/>
                </a:lnTo>
                <a:lnTo>
                  <a:pt x="3639434" y="35928"/>
                </a:lnTo>
                <a:lnTo>
                  <a:pt x="3600554" y="9659"/>
                </a:lnTo>
                <a:lnTo>
                  <a:pt x="3553079" y="12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994472" y="1820538"/>
            <a:ext cx="2909570" cy="1213485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sz="950" spc="-5" dirty="0">
                <a:latin typeface="HelveticaNeue-Medium"/>
                <a:cs typeface="HelveticaNeue-Medium"/>
              </a:rPr>
              <a:t>Patikimumas ir pagrįstos</a:t>
            </a:r>
            <a:r>
              <a:rPr sz="950" spc="-10" dirty="0">
                <a:latin typeface="HelveticaNeue-Medium"/>
                <a:cs typeface="HelveticaNeue-Medium"/>
              </a:rPr>
              <a:t> </a:t>
            </a:r>
            <a:r>
              <a:rPr sz="950" spc="-5" dirty="0">
                <a:latin typeface="HelveticaNeue-Medium"/>
                <a:cs typeface="HelveticaNeue-Medium"/>
              </a:rPr>
              <a:t>garantijos:</a:t>
            </a:r>
            <a:endParaRPr sz="950">
              <a:latin typeface="HelveticaNeue-Medium"/>
              <a:cs typeface="HelveticaNeue-Medium"/>
            </a:endParaRPr>
          </a:p>
          <a:p>
            <a:pPr marL="61594" marR="7620" indent="-49530">
              <a:lnSpc>
                <a:spcPts val="800"/>
              </a:lnSpc>
              <a:spcBef>
                <a:spcPts val="475"/>
              </a:spcBef>
              <a:buChar char="•"/>
              <a:tabLst>
                <a:tab pos="68580" algn="l"/>
              </a:tabLst>
            </a:pPr>
            <a:r>
              <a:rPr sz="700" dirty="0">
                <a:latin typeface="Helvetica Neue"/>
                <a:cs typeface="Helvetica Neue"/>
              </a:rPr>
              <a:t>Visi stuburinio tinklo maršrutizatoriai yra dubliuoti, kiekvienas</a:t>
            </a:r>
            <a:r>
              <a:rPr sz="700" spc="-10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stuburinio  tinklo maršrutizatorius yra įdiegtas skirtingoje geografinėje</a:t>
            </a:r>
            <a:r>
              <a:rPr sz="700" spc="-4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vietoje;</a:t>
            </a:r>
            <a:endParaRPr sz="700">
              <a:latin typeface="Helvetica Neue"/>
              <a:cs typeface="Helvetica Neue"/>
            </a:endParaRPr>
          </a:p>
          <a:p>
            <a:pPr marL="67945" indent="-55880">
              <a:lnSpc>
                <a:spcPts val="760"/>
              </a:lnSpc>
              <a:buChar char="•"/>
              <a:tabLst>
                <a:tab pos="68580" algn="l"/>
              </a:tabLst>
            </a:pPr>
            <a:r>
              <a:rPr sz="700" dirty="0">
                <a:latin typeface="Helvetica Neue"/>
                <a:cs typeface="Helvetica Neue"/>
              </a:rPr>
              <a:t>Visi loginiai ir fiziniai stuburinio tinklo maršrutizatorių ryšiai yra</a:t>
            </a:r>
            <a:r>
              <a:rPr sz="700" spc="-95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dubliuoti;</a:t>
            </a:r>
            <a:endParaRPr sz="700">
              <a:latin typeface="Helvetica Neue"/>
              <a:cs typeface="Helvetica Neue"/>
            </a:endParaRPr>
          </a:p>
          <a:p>
            <a:pPr marL="67945" indent="-55880">
              <a:lnSpc>
                <a:spcPts val="800"/>
              </a:lnSpc>
              <a:buChar char="•"/>
              <a:tabLst>
                <a:tab pos="68580" algn="l"/>
              </a:tabLst>
            </a:pPr>
            <a:r>
              <a:rPr sz="700" dirty="0">
                <a:latin typeface="Helvetica Neue"/>
                <a:cs typeface="Helvetica Neue"/>
              </a:rPr>
              <a:t>Visiškai rezervuotas elektros</a:t>
            </a:r>
            <a:r>
              <a:rPr sz="700" spc="-1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tiekimas;</a:t>
            </a:r>
            <a:endParaRPr sz="700">
              <a:latin typeface="Helvetica Neue"/>
              <a:cs typeface="Helvetica Neue"/>
            </a:endParaRPr>
          </a:p>
          <a:p>
            <a:pPr marL="61594" marR="392430" indent="-49530">
              <a:lnSpc>
                <a:spcPts val="800"/>
              </a:lnSpc>
              <a:spcBef>
                <a:spcPts val="40"/>
              </a:spcBef>
              <a:buChar char="•"/>
              <a:tabLst>
                <a:tab pos="68580" algn="l"/>
              </a:tabLst>
            </a:pPr>
            <a:r>
              <a:rPr sz="700" dirty="0">
                <a:latin typeface="Helvetica Neue"/>
                <a:cs typeface="Helvetica Neue"/>
              </a:rPr>
              <a:t>Interneto srautas yra subalansuotas tarp visų stuburinio</a:t>
            </a:r>
            <a:r>
              <a:rPr sz="700" spc="-10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tinklo  maršrutizatorių;</a:t>
            </a:r>
            <a:endParaRPr sz="700">
              <a:latin typeface="Helvetica Neue"/>
              <a:cs typeface="Helvetica Neue"/>
            </a:endParaRPr>
          </a:p>
          <a:p>
            <a:pPr marL="61594" marR="181610" indent="-49530">
              <a:lnSpc>
                <a:spcPts val="800"/>
              </a:lnSpc>
              <a:buChar char="•"/>
              <a:tabLst>
                <a:tab pos="68580" algn="l"/>
              </a:tabLst>
            </a:pPr>
            <a:r>
              <a:rPr sz="700" dirty="0">
                <a:latin typeface="Helvetica Neue"/>
                <a:cs typeface="Helvetica Neue"/>
              </a:rPr>
              <a:t>Tinkle visada yra palikta pakankamai laisvos talpos</a:t>
            </a:r>
            <a:r>
              <a:rPr sz="700" spc="-10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nenumatytiems  šuoliams – 100% pristatytų IP</a:t>
            </a:r>
            <a:r>
              <a:rPr sz="700" spc="-1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paketų;</a:t>
            </a:r>
            <a:endParaRPr sz="700">
              <a:latin typeface="Helvetica Neue"/>
              <a:cs typeface="Helvetica Neue"/>
            </a:endParaRPr>
          </a:p>
          <a:p>
            <a:pPr marL="67945" indent="-55880">
              <a:lnSpc>
                <a:spcPts val="780"/>
              </a:lnSpc>
              <a:buChar char="•"/>
              <a:tabLst>
                <a:tab pos="68580" algn="l"/>
              </a:tabLst>
            </a:pPr>
            <a:r>
              <a:rPr sz="700" dirty="0">
                <a:latin typeface="Helvetica Neue"/>
                <a:cs typeface="Helvetica Neue"/>
              </a:rPr>
              <a:t>Proaktyvus 24/7 tinklo stebėjimas realiu</a:t>
            </a:r>
            <a:r>
              <a:rPr sz="700" spc="-15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laiku.</a:t>
            </a:r>
            <a:endParaRPr sz="700">
              <a:latin typeface="Helvetica Neue"/>
              <a:cs typeface="Helvetica Neue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529535" y="1906297"/>
            <a:ext cx="363220" cy="388620"/>
          </a:xfrm>
          <a:custGeom>
            <a:avLst/>
            <a:gdLst/>
            <a:ahLst/>
            <a:cxnLst/>
            <a:rect l="l" t="t" r="r" b="b"/>
            <a:pathLst>
              <a:path w="363220" h="388619">
                <a:moveTo>
                  <a:pt x="181603" y="0"/>
                </a:moveTo>
                <a:lnTo>
                  <a:pt x="172048" y="1565"/>
                </a:lnTo>
                <a:lnTo>
                  <a:pt x="163309" y="6253"/>
                </a:lnTo>
                <a:lnTo>
                  <a:pt x="132970" y="26298"/>
                </a:lnTo>
                <a:lnTo>
                  <a:pt x="100291" y="41436"/>
                </a:lnTo>
                <a:lnTo>
                  <a:pt x="65736" y="51496"/>
                </a:lnTo>
                <a:lnTo>
                  <a:pt x="29768" y="56303"/>
                </a:lnTo>
                <a:lnTo>
                  <a:pt x="18173" y="58819"/>
                </a:lnTo>
                <a:lnTo>
                  <a:pt x="8712" y="65333"/>
                </a:lnTo>
                <a:lnTo>
                  <a:pt x="2336" y="74895"/>
                </a:lnTo>
                <a:lnTo>
                  <a:pt x="2" y="86542"/>
                </a:lnTo>
                <a:lnTo>
                  <a:pt x="0" y="162221"/>
                </a:lnTo>
                <a:lnTo>
                  <a:pt x="7923" y="228158"/>
                </a:lnTo>
                <a:lnTo>
                  <a:pt x="28750" y="280331"/>
                </a:lnTo>
                <a:lnTo>
                  <a:pt x="57941" y="320137"/>
                </a:lnTo>
                <a:lnTo>
                  <a:pt x="91124" y="349206"/>
                </a:lnTo>
                <a:lnTo>
                  <a:pt x="123815" y="369014"/>
                </a:lnTo>
                <a:lnTo>
                  <a:pt x="169900" y="386897"/>
                </a:lnTo>
                <a:lnTo>
                  <a:pt x="177673" y="388421"/>
                </a:lnTo>
                <a:lnTo>
                  <a:pt x="185534" y="388421"/>
                </a:lnTo>
                <a:lnTo>
                  <a:pt x="239386" y="369014"/>
                </a:lnTo>
                <a:lnTo>
                  <a:pt x="257034" y="358322"/>
                </a:lnTo>
                <a:lnTo>
                  <a:pt x="180276" y="358322"/>
                </a:lnTo>
                <a:lnTo>
                  <a:pt x="177647" y="357624"/>
                </a:lnTo>
                <a:lnTo>
                  <a:pt x="124076" y="335175"/>
                </a:lnTo>
                <a:lnTo>
                  <a:pt x="90998" y="310953"/>
                </a:lnTo>
                <a:lnTo>
                  <a:pt x="60801" y="275391"/>
                </a:lnTo>
                <a:lnTo>
                  <a:pt x="38792" y="226482"/>
                </a:lnTo>
                <a:lnTo>
                  <a:pt x="30276" y="162221"/>
                </a:lnTo>
                <a:lnTo>
                  <a:pt x="30251" y="86555"/>
                </a:lnTo>
                <a:lnTo>
                  <a:pt x="31127" y="86542"/>
                </a:lnTo>
                <a:lnTo>
                  <a:pt x="71715" y="81172"/>
                </a:lnTo>
                <a:lnTo>
                  <a:pt x="110669" y="69859"/>
                </a:lnTo>
                <a:lnTo>
                  <a:pt x="147415" y="52800"/>
                </a:lnTo>
                <a:lnTo>
                  <a:pt x="181381" y="30192"/>
                </a:lnTo>
                <a:lnTo>
                  <a:pt x="238645" y="30192"/>
                </a:lnTo>
                <a:lnTo>
                  <a:pt x="230238" y="26298"/>
                </a:lnTo>
                <a:lnTo>
                  <a:pt x="199898" y="6253"/>
                </a:lnTo>
                <a:lnTo>
                  <a:pt x="191130" y="1561"/>
                </a:lnTo>
                <a:lnTo>
                  <a:pt x="181603" y="0"/>
                </a:lnTo>
                <a:close/>
              </a:path>
              <a:path w="363220" h="388619">
                <a:moveTo>
                  <a:pt x="238645" y="30192"/>
                </a:moveTo>
                <a:lnTo>
                  <a:pt x="181381" y="30192"/>
                </a:lnTo>
                <a:lnTo>
                  <a:pt x="215609" y="52800"/>
                </a:lnTo>
                <a:lnTo>
                  <a:pt x="252487" y="69859"/>
                </a:lnTo>
                <a:lnTo>
                  <a:pt x="291486" y="81172"/>
                </a:lnTo>
                <a:lnTo>
                  <a:pt x="332079" y="86542"/>
                </a:lnTo>
                <a:lnTo>
                  <a:pt x="332371" y="86555"/>
                </a:lnTo>
                <a:lnTo>
                  <a:pt x="332943" y="86555"/>
                </a:lnTo>
                <a:lnTo>
                  <a:pt x="332943" y="162221"/>
                </a:lnTo>
                <a:lnTo>
                  <a:pt x="324427" y="226482"/>
                </a:lnTo>
                <a:lnTo>
                  <a:pt x="302417" y="275391"/>
                </a:lnTo>
                <a:lnTo>
                  <a:pt x="272218" y="310953"/>
                </a:lnTo>
                <a:lnTo>
                  <a:pt x="239136" y="335175"/>
                </a:lnTo>
                <a:lnTo>
                  <a:pt x="185547" y="357624"/>
                </a:lnTo>
                <a:lnTo>
                  <a:pt x="182930" y="358322"/>
                </a:lnTo>
                <a:lnTo>
                  <a:pt x="257034" y="358322"/>
                </a:lnTo>
                <a:lnTo>
                  <a:pt x="305265" y="320137"/>
                </a:lnTo>
                <a:lnTo>
                  <a:pt x="334484" y="280292"/>
                </a:lnTo>
                <a:lnTo>
                  <a:pt x="355284" y="228158"/>
                </a:lnTo>
                <a:lnTo>
                  <a:pt x="363207" y="162221"/>
                </a:lnTo>
                <a:lnTo>
                  <a:pt x="363204" y="86542"/>
                </a:lnTo>
                <a:lnTo>
                  <a:pt x="333451" y="56303"/>
                </a:lnTo>
                <a:lnTo>
                  <a:pt x="297481" y="51496"/>
                </a:lnTo>
                <a:lnTo>
                  <a:pt x="262921" y="41436"/>
                </a:lnTo>
                <a:lnTo>
                  <a:pt x="238645" y="30192"/>
                </a:lnTo>
                <a:close/>
              </a:path>
              <a:path w="363220" h="388619">
                <a:moveTo>
                  <a:pt x="110731" y="191012"/>
                </a:moveTo>
                <a:lnTo>
                  <a:pt x="101155" y="191012"/>
                </a:lnTo>
                <a:lnTo>
                  <a:pt x="89319" y="202836"/>
                </a:lnTo>
                <a:lnTo>
                  <a:pt x="89319" y="212412"/>
                </a:lnTo>
                <a:lnTo>
                  <a:pt x="158623" y="281716"/>
                </a:lnTo>
                <a:lnTo>
                  <a:pt x="162483" y="283290"/>
                </a:lnTo>
                <a:lnTo>
                  <a:pt x="166966" y="283290"/>
                </a:lnTo>
                <a:lnTo>
                  <a:pt x="167462" y="283265"/>
                </a:lnTo>
                <a:lnTo>
                  <a:pt x="172466" y="282770"/>
                </a:lnTo>
                <a:lnTo>
                  <a:pt x="176542" y="280331"/>
                </a:lnTo>
                <a:lnTo>
                  <a:pt x="200494" y="244403"/>
                </a:lnTo>
                <a:lnTo>
                  <a:pt x="164122" y="244403"/>
                </a:lnTo>
                <a:lnTo>
                  <a:pt x="110731" y="191012"/>
                </a:lnTo>
                <a:close/>
              </a:path>
              <a:path w="363220" h="388619">
                <a:moveTo>
                  <a:pt x="258711" y="114723"/>
                </a:moveTo>
                <a:lnTo>
                  <a:pt x="249313" y="116616"/>
                </a:lnTo>
                <a:lnTo>
                  <a:pt x="164122" y="244403"/>
                </a:lnTo>
                <a:lnTo>
                  <a:pt x="200494" y="244403"/>
                </a:lnTo>
                <a:lnTo>
                  <a:pt x="274497" y="133405"/>
                </a:lnTo>
                <a:lnTo>
                  <a:pt x="272618" y="123994"/>
                </a:lnTo>
                <a:lnTo>
                  <a:pt x="258711" y="114723"/>
                </a:lnTo>
                <a:close/>
              </a:path>
            </a:pathLst>
          </a:custGeom>
          <a:solidFill>
            <a:srgbClr val="00011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4069" y="1783497"/>
            <a:ext cx="3034665" cy="1398905"/>
          </a:xfrm>
          <a:custGeom>
            <a:avLst/>
            <a:gdLst/>
            <a:ahLst/>
            <a:cxnLst/>
            <a:rect l="l" t="t" r="r" b="b"/>
            <a:pathLst>
              <a:path w="3034665" h="1398905">
                <a:moveTo>
                  <a:pt x="2911944" y="12"/>
                </a:moveTo>
                <a:lnTo>
                  <a:pt x="122288" y="0"/>
                </a:lnTo>
                <a:lnTo>
                  <a:pt x="74805" y="9649"/>
                </a:lnTo>
                <a:lnTo>
                  <a:pt x="35921" y="35921"/>
                </a:lnTo>
                <a:lnTo>
                  <a:pt x="9649" y="74805"/>
                </a:lnTo>
                <a:lnTo>
                  <a:pt x="0" y="122288"/>
                </a:lnTo>
                <a:lnTo>
                  <a:pt x="0" y="1276299"/>
                </a:lnTo>
                <a:lnTo>
                  <a:pt x="9649" y="1323774"/>
                </a:lnTo>
                <a:lnTo>
                  <a:pt x="35921" y="1362654"/>
                </a:lnTo>
                <a:lnTo>
                  <a:pt x="74805" y="1388925"/>
                </a:lnTo>
                <a:lnTo>
                  <a:pt x="122288" y="1398574"/>
                </a:lnTo>
                <a:lnTo>
                  <a:pt x="2911944" y="1398574"/>
                </a:lnTo>
                <a:lnTo>
                  <a:pt x="2959420" y="1388925"/>
                </a:lnTo>
                <a:lnTo>
                  <a:pt x="2998300" y="1362654"/>
                </a:lnTo>
                <a:lnTo>
                  <a:pt x="3024571" y="1323774"/>
                </a:lnTo>
                <a:lnTo>
                  <a:pt x="3034220" y="1276299"/>
                </a:lnTo>
                <a:lnTo>
                  <a:pt x="3034220" y="122288"/>
                </a:lnTo>
                <a:lnTo>
                  <a:pt x="3024571" y="74807"/>
                </a:lnTo>
                <a:lnTo>
                  <a:pt x="2998300" y="35928"/>
                </a:lnTo>
                <a:lnTo>
                  <a:pt x="2959420" y="9659"/>
                </a:lnTo>
                <a:lnTo>
                  <a:pt x="2911944" y="12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906462" y="1820538"/>
            <a:ext cx="2245360" cy="1213485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sz="950" spc="-5" dirty="0">
                <a:latin typeface="HelveticaNeue-Medium"/>
                <a:cs typeface="HelveticaNeue-Medium"/>
              </a:rPr>
              <a:t>Nuosavas tinklas</a:t>
            </a:r>
            <a:r>
              <a:rPr sz="950" spc="-10" dirty="0">
                <a:latin typeface="HelveticaNeue-Medium"/>
                <a:cs typeface="HelveticaNeue-Medium"/>
              </a:rPr>
              <a:t> </a:t>
            </a:r>
            <a:r>
              <a:rPr sz="950" spc="-5" dirty="0">
                <a:latin typeface="HelveticaNeue-Medium"/>
                <a:cs typeface="HelveticaNeue-Medium"/>
              </a:rPr>
              <a:t>Lietuvoje</a:t>
            </a:r>
            <a:endParaRPr sz="950">
              <a:latin typeface="HelveticaNeue-Medium"/>
              <a:cs typeface="HelveticaNeue-Medium"/>
            </a:endParaRPr>
          </a:p>
          <a:p>
            <a:pPr marL="61594" marR="6350" indent="-49530">
              <a:lnSpc>
                <a:spcPts val="800"/>
              </a:lnSpc>
              <a:spcBef>
                <a:spcPts val="475"/>
              </a:spcBef>
              <a:buChar char="•"/>
              <a:tabLst>
                <a:tab pos="68580" algn="l"/>
              </a:tabLst>
            </a:pPr>
            <a:r>
              <a:rPr sz="700" dirty="0">
                <a:latin typeface="Helvetica Neue"/>
                <a:cs typeface="Helvetica Neue"/>
              </a:rPr>
              <a:t>Valdome visus savo tinklo elementus ir esame  atsakingi už jų veikimą, o patikimi partneriai</a:t>
            </a:r>
            <a:r>
              <a:rPr sz="700" spc="-10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garantuoja  aukštą paslaugos kokybę tarptautiniuose</a:t>
            </a:r>
            <a:r>
              <a:rPr sz="700" spc="-45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tinkluose;</a:t>
            </a:r>
            <a:endParaRPr sz="700">
              <a:latin typeface="Helvetica Neue"/>
              <a:cs typeface="Helvetica Neue"/>
            </a:endParaRPr>
          </a:p>
          <a:p>
            <a:pPr marL="61594" marR="5080" indent="-49530">
              <a:lnSpc>
                <a:spcPts val="800"/>
              </a:lnSpc>
              <a:buChar char="•"/>
              <a:tabLst>
                <a:tab pos="68580" algn="l"/>
              </a:tabLst>
            </a:pPr>
            <a:r>
              <a:rPr sz="700" dirty="0">
                <a:latin typeface="Helvetica Neue"/>
                <a:cs typeface="Helvetica Neue"/>
              </a:rPr>
              <a:t>Lietuvoje nėra kito tokio plataus tinklo operatoriaus,  visi kiti paslaugų tiekėjai dažnai nuomoja tarpmiestinį</a:t>
            </a:r>
            <a:r>
              <a:rPr sz="700" spc="-100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ir  (arba) prieigos tinklą iš „Telia“ arba naudoja mažiau  patikimus belaidžius sprendimus. Dėka „Telia Lietuva“  šviesolaidinio tinklo Lietuva yra lyderė tarp Europos  šalių pagal optinio tinklo</a:t>
            </a:r>
            <a:r>
              <a:rPr sz="700" spc="-15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skvarbą.</a:t>
            </a:r>
            <a:endParaRPr sz="700">
              <a:latin typeface="Helvetica Neue"/>
              <a:cs typeface="Helvetica Neue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70237" y="1874122"/>
            <a:ext cx="306070" cy="409575"/>
          </a:xfrm>
          <a:custGeom>
            <a:avLst/>
            <a:gdLst/>
            <a:ahLst/>
            <a:cxnLst/>
            <a:rect l="l" t="t" r="r" b="b"/>
            <a:pathLst>
              <a:path w="306070" h="409575">
                <a:moveTo>
                  <a:pt x="152895" y="0"/>
                </a:moveTo>
                <a:lnTo>
                  <a:pt x="104617" y="7808"/>
                </a:lnTo>
                <a:lnTo>
                  <a:pt x="62651" y="29539"/>
                </a:lnTo>
                <a:lnTo>
                  <a:pt x="29536" y="62657"/>
                </a:lnTo>
                <a:lnTo>
                  <a:pt x="7806" y="104621"/>
                </a:lnTo>
                <a:lnTo>
                  <a:pt x="0" y="152895"/>
                </a:lnTo>
                <a:lnTo>
                  <a:pt x="7866" y="202122"/>
                </a:lnTo>
                <a:lnTo>
                  <a:pt x="28199" y="252309"/>
                </a:lnTo>
                <a:lnTo>
                  <a:pt x="56095" y="300426"/>
                </a:lnTo>
                <a:lnTo>
                  <a:pt x="86655" y="343447"/>
                </a:lnTo>
                <a:lnTo>
                  <a:pt x="114976" y="378346"/>
                </a:lnTo>
                <a:lnTo>
                  <a:pt x="140474" y="406730"/>
                </a:lnTo>
                <a:lnTo>
                  <a:pt x="146570" y="409371"/>
                </a:lnTo>
                <a:lnTo>
                  <a:pt x="159232" y="409371"/>
                </a:lnTo>
                <a:lnTo>
                  <a:pt x="165341" y="406704"/>
                </a:lnTo>
                <a:lnTo>
                  <a:pt x="169659" y="402082"/>
                </a:lnTo>
                <a:lnTo>
                  <a:pt x="190833" y="378339"/>
                </a:lnTo>
                <a:lnTo>
                  <a:pt x="193456" y="375107"/>
                </a:lnTo>
                <a:lnTo>
                  <a:pt x="152895" y="375107"/>
                </a:lnTo>
                <a:lnTo>
                  <a:pt x="128645" y="346980"/>
                </a:lnTo>
                <a:lnTo>
                  <a:pt x="96871" y="305730"/>
                </a:lnTo>
                <a:lnTo>
                  <a:pt x="64989" y="256323"/>
                </a:lnTo>
                <a:lnTo>
                  <a:pt x="40420" y="203723"/>
                </a:lnTo>
                <a:lnTo>
                  <a:pt x="30581" y="152895"/>
                </a:lnTo>
                <a:lnTo>
                  <a:pt x="40208" y="105328"/>
                </a:lnTo>
                <a:lnTo>
                  <a:pt x="66444" y="66444"/>
                </a:lnTo>
                <a:lnTo>
                  <a:pt x="105328" y="40208"/>
                </a:lnTo>
                <a:lnTo>
                  <a:pt x="152895" y="30581"/>
                </a:lnTo>
                <a:lnTo>
                  <a:pt x="244180" y="30581"/>
                </a:lnTo>
                <a:lnTo>
                  <a:pt x="243138" y="29539"/>
                </a:lnTo>
                <a:lnTo>
                  <a:pt x="201173" y="7808"/>
                </a:lnTo>
                <a:lnTo>
                  <a:pt x="152895" y="0"/>
                </a:lnTo>
                <a:close/>
              </a:path>
              <a:path w="306070" h="409575">
                <a:moveTo>
                  <a:pt x="244180" y="30581"/>
                </a:moveTo>
                <a:lnTo>
                  <a:pt x="152895" y="30581"/>
                </a:lnTo>
                <a:lnTo>
                  <a:pt x="200464" y="40208"/>
                </a:lnTo>
                <a:lnTo>
                  <a:pt x="239352" y="66444"/>
                </a:lnTo>
                <a:lnTo>
                  <a:pt x="265593" y="105328"/>
                </a:lnTo>
                <a:lnTo>
                  <a:pt x="275221" y="152895"/>
                </a:lnTo>
                <a:lnTo>
                  <a:pt x="265383" y="203723"/>
                </a:lnTo>
                <a:lnTo>
                  <a:pt x="240813" y="256323"/>
                </a:lnTo>
                <a:lnTo>
                  <a:pt x="208929" y="305730"/>
                </a:lnTo>
                <a:lnTo>
                  <a:pt x="177150" y="346980"/>
                </a:lnTo>
                <a:lnTo>
                  <a:pt x="152895" y="375107"/>
                </a:lnTo>
                <a:lnTo>
                  <a:pt x="193456" y="375107"/>
                </a:lnTo>
                <a:lnTo>
                  <a:pt x="219148" y="343444"/>
                </a:lnTo>
                <a:lnTo>
                  <a:pt x="249702" y="300424"/>
                </a:lnTo>
                <a:lnTo>
                  <a:pt x="277595" y="252308"/>
                </a:lnTo>
                <a:lnTo>
                  <a:pt x="297924" y="202122"/>
                </a:lnTo>
                <a:lnTo>
                  <a:pt x="305790" y="152895"/>
                </a:lnTo>
                <a:lnTo>
                  <a:pt x="297983" y="104621"/>
                </a:lnTo>
                <a:lnTo>
                  <a:pt x="276254" y="62657"/>
                </a:lnTo>
                <a:lnTo>
                  <a:pt x="244180" y="30581"/>
                </a:lnTo>
                <a:close/>
              </a:path>
              <a:path w="306070" h="409575">
                <a:moveTo>
                  <a:pt x="152895" y="76441"/>
                </a:moveTo>
                <a:lnTo>
                  <a:pt x="123172" y="82459"/>
                </a:lnTo>
                <a:lnTo>
                  <a:pt x="98866" y="98861"/>
                </a:lnTo>
                <a:lnTo>
                  <a:pt x="82461" y="123166"/>
                </a:lnTo>
                <a:lnTo>
                  <a:pt x="76441" y="152895"/>
                </a:lnTo>
                <a:lnTo>
                  <a:pt x="82461" y="182623"/>
                </a:lnTo>
                <a:lnTo>
                  <a:pt x="98866" y="206929"/>
                </a:lnTo>
                <a:lnTo>
                  <a:pt x="123172" y="223330"/>
                </a:lnTo>
                <a:lnTo>
                  <a:pt x="152895" y="229349"/>
                </a:lnTo>
                <a:lnTo>
                  <a:pt x="182623" y="223330"/>
                </a:lnTo>
                <a:lnTo>
                  <a:pt x="206929" y="206929"/>
                </a:lnTo>
                <a:lnTo>
                  <a:pt x="212436" y="198767"/>
                </a:lnTo>
                <a:lnTo>
                  <a:pt x="152895" y="198767"/>
                </a:lnTo>
                <a:lnTo>
                  <a:pt x="135062" y="195157"/>
                </a:lnTo>
                <a:lnTo>
                  <a:pt x="120483" y="185318"/>
                </a:lnTo>
                <a:lnTo>
                  <a:pt x="110645" y="170735"/>
                </a:lnTo>
                <a:lnTo>
                  <a:pt x="107035" y="152895"/>
                </a:lnTo>
                <a:lnTo>
                  <a:pt x="110645" y="135062"/>
                </a:lnTo>
                <a:lnTo>
                  <a:pt x="120483" y="120483"/>
                </a:lnTo>
                <a:lnTo>
                  <a:pt x="135062" y="110645"/>
                </a:lnTo>
                <a:lnTo>
                  <a:pt x="152895" y="107035"/>
                </a:lnTo>
                <a:lnTo>
                  <a:pt x="212445" y="107035"/>
                </a:lnTo>
                <a:lnTo>
                  <a:pt x="206929" y="98861"/>
                </a:lnTo>
                <a:lnTo>
                  <a:pt x="182623" y="82459"/>
                </a:lnTo>
                <a:lnTo>
                  <a:pt x="152895" y="76441"/>
                </a:lnTo>
                <a:close/>
              </a:path>
              <a:path w="306070" h="409575">
                <a:moveTo>
                  <a:pt x="212445" y="107035"/>
                </a:moveTo>
                <a:lnTo>
                  <a:pt x="152895" y="107035"/>
                </a:lnTo>
                <a:lnTo>
                  <a:pt x="170735" y="110645"/>
                </a:lnTo>
                <a:lnTo>
                  <a:pt x="185318" y="120483"/>
                </a:lnTo>
                <a:lnTo>
                  <a:pt x="195157" y="135062"/>
                </a:lnTo>
                <a:lnTo>
                  <a:pt x="198767" y="152895"/>
                </a:lnTo>
                <a:lnTo>
                  <a:pt x="195157" y="170735"/>
                </a:lnTo>
                <a:lnTo>
                  <a:pt x="185318" y="185318"/>
                </a:lnTo>
                <a:lnTo>
                  <a:pt x="170735" y="195157"/>
                </a:lnTo>
                <a:lnTo>
                  <a:pt x="152895" y="198767"/>
                </a:lnTo>
                <a:lnTo>
                  <a:pt x="212436" y="198767"/>
                </a:lnTo>
                <a:lnTo>
                  <a:pt x="223330" y="182623"/>
                </a:lnTo>
                <a:lnTo>
                  <a:pt x="229349" y="152895"/>
                </a:lnTo>
                <a:lnTo>
                  <a:pt x="223330" y="123166"/>
                </a:lnTo>
                <a:lnTo>
                  <a:pt x="212445" y="107035"/>
                </a:lnTo>
                <a:close/>
              </a:path>
            </a:pathLst>
          </a:custGeom>
          <a:solidFill>
            <a:srgbClr val="040D1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93085" y="4367698"/>
            <a:ext cx="2955925" cy="563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dirty="0">
                <a:latin typeface="Pebble"/>
                <a:cs typeface="Pebble"/>
              </a:rPr>
              <a:t>KAINOS</a:t>
            </a:r>
            <a:endParaRPr sz="1900" dirty="0">
              <a:latin typeface="Pebble"/>
              <a:cs typeface="Pebble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900" dirty="0">
                <a:latin typeface="Helvetica Neue"/>
                <a:cs typeface="Helvetica Neue"/>
              </a:rPr>
              <a:t>Trumpiausias naudojimosi paslauga laikotarpis – </a:t>
            </a:r>
            <a:r>
              <a:rPr lang="en-US" sz="900" dirty="0">
                <a:latin typeface="Helvetica Neue"/>
                <a:cs typeface="Helvetica Neue"/>
              </a:rPr>
              <a:t>24</a:t>
            </a:r>
            <a:r>
              <a:rPr sz="900" spc="-95" dirty="0">
                <a:latin typeface="Helvetica Neue"/>
                <a:cs typeface="Helvetica Neue"/>
              </a:rPr>
              <a:t> </a:t>
            </a:r>
            <a:r>
              <a:rPr sz="900" dirty="0">
                <a:latin typeface="Helvetica Neue"/>
                <a:cs typeface="Helvetica Neue"/>
              </a:rPr>
              <a:t>mėn.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293091" y="8110220"/>
            <a:ext cx="143510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latin typeface="Helvetica Neue"/>
                <a:cs typeface="Helvetica Neue"/>
              </a:rPr>
              <a:t>Visos kainos pateiktos Eur be</a:t>
            </a:r>
            <a:r>
              <a:rPr sz="700" spc="-95" dirty="0">
                <a:latin typeface="Helvetica Neue"/>
                <a:cs typeface="Helvetica Neue"/>
              </a:rPr>
              <a:t> </a:t>
            </a:r>
            <a:r>
              <a:rPr sz="700" dirty="0">
                <a:latin typeface="Helvetica Neue"/>
                <a:cs typeface="Helvetica Neue"/>
              </a:rPr>
              <a:t>PVM.</a:t>
            </a:r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xmlns="" id="{45A50BDA-1290-B842-81DC-4592D62C46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601825"/>
              </p:ext>
            </p:extLst>
          </p:nvPr>
        </p:nvGraphicFramePr>
        <p:xfrm>
          <a:off x="304068" y="5041900"/>
          <a:ext cx="5531583" cy="2076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64582">
                  <a:extLst>
                    <a:ext uri="{9D8B030D-6E8A-4147-A177-3AD203B41FA5}">
                      <a16:colId xmlns:a16="http://schemas.microsoft.com/office/drawing/2014/main" xmlns="" val="2992302943"/>
                    </a:ext>
                  </a:extLst>
                </a:gridCol>
                <a:gridCol w="648931">
                  <a:extLst>
                    <a:ext uri="{9D8B030D-6E8A-4147-A177-3AD203B41FA5}">
                      <a16:colId xmlns:a16="http://schemas.microsoft.com/office/drawing/2014/main" xmlns="" val="1794564743"/>
                    </a:ext>
                  </a:extLst>
                </a:gridCol>
                <a:gridCol w="954042">
                  <a:extLst>
                    <a:ext uri="{9D8B030D-6E8A-4147-A177-3AD203B41FA5}">
                      <a16:colId xmlns:a16="http://schemas.microsoft.com/office/drawing/2014/main" xmlns="" val="3268200379"/>
                    </a:ext>
                  </a:extLst>
                </a:gridCol>
                <a:gridCol w="1064028">
                  <a:extLst>
                    <a:ext uri="{9D8B030D-6E8A-4147-A177-3AD203B41FA5}">
                      <a16:colId xmlns:a16="http://schemas.microsoft.com/office/drawing/2014/main" xmlns="" val="2711711278"/>
                    </a:ext>
                  </a:extLst>
                </a:gridCol>
              </a:tblGrid>
              <a:tr h="582785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lt-LT" sz="900" dirty="0">
                          <a:solidFill>
                            <a:srgbClr val="FFFFFF"/>
                          </a:solidFill>
                          <a:latin typeface="Pebble" panose="020F0703020203020204" pitchFamily="34" charset="0"/>
                          <a:cs typeface="Helvetica Neue"/>
                        </a:rPr>
                        <a:t>PASLAUGOS</a:t>
                      </a:r>
                      <a:r>
                        <a:rPr lang="lt-LT" sz="900" spc="-5" dirty="0">
                          <a:solidFill>
                            <a:srgbClr val="FFFFFF"/>
                          </a:solidFill>
                          <a:latin typeface="Pebble" panose="020F0703020203020204" pitchFamily="34" charset="0"/>
                          <a:cs typeface="Helvetica Neue"/>
                        </a:rPr>
                        <a:t> </a:t>
                      </a:r>
                      <a:r>
                        <a:rPr lang="lt-LT" sz="900" dirty="0">
                          <a:solidFill>
                            <a:srgbClr val="FFFFFF"/>
                          </a:solidFill>
                          <a:latin typeface="Pebble" panose="020F0703020203020204" pitchFamily="34" charset="0"/>
                          <a:cs typeface="Helvetica Neue"/>
                        </a:rPr>
                        <a:t>PAVADINIMAS;</a:t>
                      </a:r>
                      <a:endParaRPr lang="lt-LT" sz="900" dirty="0">
                        <a:latin typeface="Pebble" panose="020F0703020203020204" pitchFamily="34" charset="0"/>
                        <a:cs typeface="Helvetica Neue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lt-LT" sz="900" dirty="0">
                          <a:solidFill>
                            <a:srgbClr val="FFFFFF"/>
                          </a:solidFill>
                          <a:latin typeface="Pebble" panose="020F0703020203020204" pitchFamily="34" charset="0"/>
                          <a:cs typeface="Helvetica Neue"/>
                        </a:rPr>
                        <a:t>SPARTA (VIETINĖ /</a:t>
                      </a: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lt-LT" sz="900" dirty="0">
                          <a:solidFill>
                            <a:srgbClr val="FFFFFF"/>
                          </a:solidFill>
                          <a:latin typeface="Pebble" panose="020F0703020203020204" pitchFamily="34" charset="0"/>
                          <a:cs typeface="Helvetica Neue"/>
                        </a:rPr>
                        <a:t>TARPTAUTINĖ /</a:t>
                      </a:r>
                      <a:r>
                        <a:rPr lang="lt-LT" sz="900" spc="-95" dirty="0">
                          <a:solidFill>
                            <a:srgbClr val="FFFFFF"/>
                          </a:solidFill>
                          <a:latin typeface="Pebble" panose="020F0703020203020204" pitchFamily="34" charset="0"/>
                          <a:cs typeface="Helvetica Neue"/>
                        </a:rPr>
                        <a:t> </a:t>
                      </a:r>
                      <a:r>
                        <a:rPr lang="lt-LT" sz="900" dirty="0">
                          <a:solidFill>
                            <a:srgbClr val="FFFFFF"/>
                          </a:solidFill>
                          <a:latin typeface="Pebble" panose="020F0703020203020204" pitchFamily="34" charset="0"/>
                          <a:cs typeface="Helvetica Neue"/>
                        </a:rPr>
                        <a:t>BENDRA)</a:t>
                      </a:r>
                      <a:endParaRPr lang="lt-LT" sz="900" dirty="0">
                        <a:latin typeface="Pebble" panose="020F0703020203020204" pitchFamily="34" charset="0"/>
                        <a:cs typeface="Helvetica Neue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A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x-none" sz="90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Pebble" panose="020F0703020203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A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Pebble" panose="020F0703020203020204" pitchFamily="34" charset="0"/>
                        </a:rPr>
                        <a:t>PASLAUGŲ</a:t>
                      </a:r>
                    </a:p>
                    <a:p>
                      <a:pPr algn="ctr"/>
                      <a:r>
                        <a:rPr lang="x-none" sz="9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Pebble" panose="020F0703020203020204" pitchFamily="34" charset="0"/>
                        </a:rPr>
                        <a:t>KIEKIS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A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Pebble" panose="020F0703020203020204" pitchFamily="34" charset="0"/>
                        </a:rPr>
                        <a:t>MĖNESINIS MOKESTIS, VISO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25918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lt-LT" sz="1000" dirty="0">
                          <a:latin typeface="Helvetica Neue"/>
                          <a:cs typeface="Helvetica Neue"/>
                        </a:rPr>
                        <a:t>Neribotas verslui</a:t>
                      </a:r>
                      <a:endParaRPr lang="en-GB" sz="1000" dirty="0">
                        <a:latin typeface="Helvetica Neue"/>
                        <a:cs typeface="Helvetica Neue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x-none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x-none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ebble" panose="020F0703020203020204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x-none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ebble" panose="020F0703020203020204" pitchFamily="34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  <a:p>
                      <a:pPr algn="ctr"/>
                      <a:endParaRPr lang="x-none" sz="1200" dirty="0">
                        <a:solidFill>
                          <a:schemeClr val="tx1"/>
                        </a:solidFill>
                        <a:latin typeface="Pebble" panose="020F0703020203020204" pitchFamily="34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ebble" panose="020F0703020203020204" pitchFamily="34" charset="0"/>
                          <a:ea typeface="+mn-ea"/>
                          <a:cs typeface="+mn-cs"/>
                        </a:rPr>
                        <a:t>37,00</a:t>
                      </a:r>
                      <a:r>
                        <a:rPr kumimoji="0" lang="x-none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€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x-none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713121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n-GB" sz="1000" dirty="0" err="1">
                          <a:latin typeface="Helvetica Neue"/>
                          <a:cs typeface="Helvetica Neue"/>
                        </a:rPr>
                        <a:t>Nuolaida</a:t>
                      </a:r>
                      <a:r>
                        <a:rPr lang="en-GB" sz="1000" dirty="0"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lang="en-GB" sz="1000" dirty="0" err="1">
                          <a:latin typeface="Helvetica Neue"/>
                          <a:cs typeface="Helvetica Neue"/>
                        </a:rPr>
                        <a:t>planui</a:t>
                      </a:r>
                      <a:r>
                        <a:rPr lang="en-GB" sz="1000" dirty="0"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lang="en-US" sz="1000" dirty="0">
                          <a:latin typeface="Helvetica Neue"/>
                          <a:cs typeface="Helvetica Neue"/>
                        </a:rPr>
                        <a:t>10%</a:t>
                      </a:r>
                      <a:endParaRPr lang="en-GB" sz="1000" dirty="0">
                        <a:latin typeface="Helvetica Neue"/>
                        <a:cs typeface="Helvetica Neue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x-none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Pebble" panose="020F0703020203020204" pitchFamily="34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1</a:t>
                      </a:r>
                      <a:endParaRPr lang="x-none" sz="1200" dirty="0">
                        <a:solidFill>
                          <a:schemeClr val="tx1"/>
                        </a:solidFill>
                        <a:latin typeface="Pebble" panose="020F0703020203020204" pitchFamily="34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ebble" panose="020F0703020203020204" pitchFamily="34" charset="0"/>
                          <a:ea typeface="+mn-ea"/>
                          <a:cs typeface="+mn-cs"/>
                        </a:rPr>
                        <a:t>33,30</a:t>
                      </a:r>
                      <a:r>
                        <a:rPr kumimoji="0" lang="x-none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€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x-none" sz="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8952162"/>
                  </a:ext>
                </a:extLst>
              </a:tr>
              <a:tr h="476917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x-none" sz="800" dirty="0">
                        <a:solidFill>
                          <a:schemeClr val="tx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x-none" sz="1600" dirty="0">
                          <a:solidFill>
                            <a:schemeClr val="bg1"/>
                          </a:solidFill>
                          <a:latin typeface="Pebble" panose="020F0703020203020204" pitchFamily="34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IŠ VISO</a:t>
                      </a:r>
                      <a:r>
                        <a:rPr lang="lt-LT" sz="1600" dirty="0">
                          <a:solidFill>
                            <a:schemeClr val="bg1"/>
                          </a:solidFill>
                          <a:latin typeface="Pebble" panose="020F0703020203020204" pitchFamily="34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 PER MĖN </a:t>
                      </a:r>
                      <a:r>
                        <a:rPr lang="x-none" sz="1600" dirty="0">
                          <a:solidFill>
                            <a:schemeClr val="bg1"/>
                          </a:solidFill>
                          <a:latin typeface="Pebble" panose="020F0703020203020204" pitchFamily="34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A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x-none" sz="1200" dirty="0">
                        <a:solidFill>
                          <a:schemeClr val="tx1"/>
                        </a:solidFill>
                        <a:latin typeface="Pebble" panose="020F0703020203020204" pitchFamily="34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ebble" panose="020F0703020203020204" pitchFamily="34" charset="0"/>
                          <a:ea typeface="+mn-ea"/>
                          <a:cs typeface="+mn-cs"/>
                        </a:rPr>
                        <a:t>33</a:t>
                      </a:r>
                      <a:r>
                        <a:rPr kumimoji="0" lang="x-none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ebble" panose="020F070302020302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ebble" panose="020F0703020203020204" pitchFamily="34" charset="0"/>
                          <a:ea typeface="+mn-ea"/>
                          <a:cs typeface="+mn-cs"/>
                        </a:rPr>
                        <a:t>30</a:t>
                      </a:r>
                      <a:r>
                        <a:rPr kumimoji="0" lang="x-none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ebble" panose="020F0703020203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x-none" sz="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5540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3AFF76212FF444B1F343E6686B3CE1" ma:contentTypeVersion="2" ma:contentTypeDescription="Create a new document." ma:contentTypeScope="" ma:versionID="d11d8cbccd3bb55e85b4f3278f79c541">
  <xsd:schema xmlns:xsd="http://www.w3.org/2001/XMLSchema" xmlns:xs="http://www.w3.org/2001/XMLSchema" xmlns:p="http://schemas.microsoft.com/office/2006/metadata/properties" xmlns:ns2="afd38abb-9b69-4420-b245-1484e010a596" targetNamespace="http://schemas.microsoft.com/office/2006/metadata/properties" ma:root="true" ma:fieldsID="ac282ed28de85b212cb1e9a5f67ab863" ns2:_="">
    <xsd:import namespace="afd38abb-9b69-4420-b245-1484e010a5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d38abb-9b69-4420-b245-1484e010a5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BFA2FD-EA58-427C-B793-74588E1817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d38abb-9b69-4420-b245-1484e010a5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3E7DF8-6057-4E62-A466-31D40E598F14}">
  <ds:schemaRefs>
    <ds:schemaRef ds:uri="afd38abb-9b69-4420-b245-1484e010a59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E066F50-9127-4CDE-A2B9-23C1A02D45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578</Words>
  <Application>Microsoft Office PowerPoint</Application>
  <PresentationFormat>Custom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Helvetica Neue</vt:lpstr>
      <vt:lpstr>HelveticaNeue-Medium</vt:lpstr>
      <vt:lpstr>Pebble</vt:lpstr>
      <vt:lpstr>Times New Roman</vt:lpstr>
      <vt:lpstr>Office Theme</vt:lpstr>
      <vt:lpstr>FIKSUOTO RYŠIO  PASLAUGŲ KOMERCINIS  PASIŪLYMAS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fiksuoto balso pasiulymas</dc:title>
  <dc:creator>Justinas Abukavičius</dc:creator>
  <cp:lastModifiedBy>Romuva</cp:lastModifiedBy>
  <cp:revision>13</cp:revision>
  <dcterms:created xsi:type="dcterms:W3CDTF">2021-01-25T14:07:30Z</dcterms:created>
  <dcterms:modified xsi:type="dcterms:W3CDTF">2022-08-11T12:07:10Z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2021-01-25T00:00:00Z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2021-01-25T00:00:00Z</vt:filetime>
  </property>
  <property fmtid="{D5CDD505-2E9C-101B-9397-08002B2CF9AE}" pid="5" name="ContentTypeId">
    <vt:lpwstr>0x010100633AFF76212FF444B1F343E6686B3CE1</vt:lpwstr>
  </property>
</Properties>
</file>