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</p:sldMasterIdLst>
  <p:sldIdLst>
    <p:sldId id="256" r:id="rId3"/>
    <p:sldId id="257" r:id="rId4"/>
    <p:sldId id="279" r:id="rId5"/>
    <p:sldId id="275" r:id="rId6"/>
    <p:sldId id="278" r:id="rId7"/>
    <p:sldId id="276" r:id="rId8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1D2CE6-8BF3-4B4B-AE3F-FF3D94F6DE99}" v="3" dt="2024-04-17T12:59:41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4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j Alfimov" userId="b0c9e713-db88-4a65-82d2-92c22556a308" providerId="ADAL" clId="{48BCF93C-295E-49C5-8D9F-A9CEEC8D1F65}"/>
    <pc:docChg chg="custSel addSld modSld">
      <pc:chgData name="Sergej Alfimov" userId="b0c9e713-db88-4a65-82d2-92c22556a308" providerId="ADAL" clId="{48BCF93C-295E-49C5-8D9F-A9CEEC8D1F65}" dt="2022-06-15T07:31:45.493" v="317" actId="14100"/>
      <pc:docMkLst>
        <pc:docMk/>
      </pc:docMkLst>
      <pc:sldChg chg="modSp mod">
        <pc:chgData name="Sergej Alfimov" userId="b0c9e713-db88-4a65-82d2-92c22556a308" providerId="ADAL" clId="{48BCF93C-295E-49C5-8D9F-A9CEEC8D1F65}" dt="2022-03-03T09:50:55.278" v="212" actId="20577"/>
        <pc:sldMkLst>
          <pc:docMk/>
          <pc:sldMk cId="3927332621" sldId="256"/>
        </pc:sldMkLst>
        <pc:spChg chg="mod">
          <ac:chgData name="Sergej Alfimov" userId="b0c9e713-db88-4a65-82d2-92c22556a308" providerId="ADAL" clId="{48BCF93C-295E-49C5-8D9F-A9CEEC8D1F65}" dt="2022-03-03T09:50:40.459" v="207" actId="20577"/>
          <ac:spMkLst>
            <pc:docMk/>
            <pc:sldMk cId="3927332621" sldId="256"/>
            <ac:spMk id="8" creationId="{E49FBFD6-17A9-1947-B64D-7199831770E1}"/>
          </ac:spMkLst>
        </pc:spChg>
        <pc:spChg chg="mod">
          <ac:chgData name="Sergej Alfimov" userId="b0c9e713-db88-4a65-82d2-92c22556a308" providerId="ADAL" clId="{48BCF93C-295E-49C5-8D9F-A9CEEC8D1F65}" dt="2022-03-03T09:50:55.278" v="212" actId="20577"/>
          <ac:spMkLst>
            <pc:docMk/>
            <pc:sldMk cId="3927332621" sldId="256"/>
            <ac:spMk id="11" creationId="{53593E59-34BF-8C4F-9A08-3C2907DA7F02}"/>
          </ac:spMkLst>
        </pc:spChg>
      </pc:sldChg>
      <pc:sldChg chg="modSp mod">
        <pc:chgData name="Sergej Alfimov" userId="b0c9e713-db88-4a65-82d2-92c22556a308" providerId="ADAL" clId="{48BCF93C-295E-49C5-8D9F-A9CEEC8D1F65}" dt="2022-03-03T09:58:55.642" v="316" actId="20577"/>
        <pc:sldMkLst>
          <pc:docMk/>
          <pc:sldMk cId="310949427" sldId="257"/>
        </pc:sldMkLst>
        <pc:spChg chg="mod">
          <ac:chgData name="Sergej Alfimov" userId="b0c9e713-db88-4a65-82d2-92c22556a308" providerId="ADAL" clId="{48BCF93C-295E-49C5-8D9F-A9CEEC8D1F65}" dt="2022-03-03T09:50:49.352" v="208"/>
          <ac:spMkLst>
            <pc:docMk/>
            <pc:sldMk cId="310949427" sldId="257"/>
            <ac:spMk id="8" creationId="{E49FBFD6-17A9-1947-B64D-7199831770E1}"/>
          </ac:spMkLst>
        </pc:spChg>
        <pc:spChg chg="mod">
          <ac:chgData name="Sergej Alfimov" userId="b0c9e713-db88-4a65-82d2-92c22556a308" providerId="ADAL" clId="{48BCF93C-295E-49C5-8D9F-A9CEEC8D1F65}" dt="2022-03-03T09:51:01.152" v="214" actId="20577"/>
          <ac:spMkLst>
            <pc:docMk/>
            <pc:sldMk cId="310949427" sldId="257"/>
            <ac:spMk id="10" creationId="{9911853F-F97E-FE4A-90E2-9695C97DB77C}"/>
          </ac:spMkLst>
        </pc:spChg>
        <pc:spChg chg="mod">
          <ac:chgData name="Sergej Alfimov" userId="b0c9e713-db88-4a65-82d2-92c22556a308" providerId="ADAL" clId="{48BCF93C-295E-49C5-8D9F-A9CEEC8D1F65}" dt="2022-03-03T09:58:55.642" v="316" actId="20577"/>
          <ac:spMkLst>
            <pc:docMk/>
            <pc:sldMk cId="310949427" sldId="257"/>
            <ac:spMk id="25" creationId="{D496E673-C232-AB41-ACBF-010DB60851E7}"/>
          </ac:spMkLst>
        </pc:spChg>
      </pc:sldChg>
      <pc:sldChg chg="modSp mod">
        <pc:chgData name="Sergej Alfimov" userId="b0c9e713-db88-4a65-82d2-92c22556a308" providerId="ADAL" clId="{48BCF93C-295E-49C5-8D9F-A9CEEC8D1F65}" dt="2022-03-03T09:51:04.876" v="216" actId="20577"/>
        <pc:sldMkLst>
          <pc:docMk/>
          <pc:sldMk cId="240769881" sldId="260"/>
        </pc:sldMkLst>
        <pc:spChg chg="mod">
          <ac:chgData name="Sergej Alfimov" userId="b0c9e713-db88-4a65-82d2-92c22556a308" providerId="ADAL" clId="{48BCF93C-295E-49C5-8D9F-A9CEEC8D1F65}" dt="2022-03-03T09:51:04.876" v="216" actId="20577"/>
          <ac:spMkLst>
            <pc:docMk/>
            <pc:sldMk cId="240769881" sldId="260"/>
            <ac:spMk id="17" creationId="{709EA111-A59B-064A-90CD-7920474556C8}"/>
          </ac:spMkLst>
        </pc:spChg>
        <pc:graphicFrameChg chg="mod modGraphic">
          <ac:chgData name="Sergej Alfimov" userId="b0c9e713-db88-4a65-82d2-92c22556a308" providerId="ADAL" clId="{48BCF93C-295E-49C5-8D9F-A9CEEC8D1F65}" dt="2022-03-03T09:48:11.105" v="192" actId="20578"/>
          <ac:graphicFrameMkLst>
            <pc:docMk/>
            <pc:sldMk cId="240769881" sldId="260"/>
            <ac:graphicFrameMk id="2" creationId="{AA6B083E-A11C-8D43-B40D-200062E9BE49}"/>
          </ac:graphicFrameMkLst>
        </pc:graphicFrameChg>
        <pc:graphicFrameChg chg="mod modGraphic">
          <ac:chgData name="Sergej Alfimov" userId="b0c9e713-db88-4a65-82d2-92c22556a308" providerId="ADAL" clId="{48BCF93C-295E-49C5-8D9F-A9CEEC8D1F65}" dt="2022-03-03T09:48:03.437" v="191" actId="20578"/>
          <ac:graphicFrameMkLst>
            <pc:docMk/>
            <pc:sldMk cId="240769881" sldId="260"/>
            <ac:graphicFrameMk id="13" creationId="{6F113493-B46B-294E-BA31-2FA981B73EAD}"/>
          </ac:graphicFrameMkLst>
        </pc:graphicFrameChg>
      </pc:sldChg>
      <pc:sldChg chg="modSp mod">
        <pc:chgData name="Sergej Alfimov" userId="b0c9e713-db88-4a65-82d2-92c22556a308" providerId="ADAL" clId="{48BCF93C-295E-49C5-8D9F-A9CEEC8D1F65}" dt="2022-06-15T07:31:45.493" v="317" actId="14100"/>
        <pc:sldMkLst>
          <pc:docMk/>
          <pc:sldMk cId="1437645424" sldId="261"/>
        </pc:sldMkLst>
        <pc:spChg chg="mod">
          <ac:chgData name="Sergej Alfimov" userId="b0c9e713-db88-4a65-82d2-92c22556a308" providerId="ADAL" clId="{48BCF93C-295E-49C5-8D9F-A9CEEC8D1F65}" dt="2022-03-03T09:51:21.357" v="231" actId="20577"/>
          <ac:spMkLst>
            <pc:docMk/>
            <pc:sldMk cId="1437645424" sldId="261"/>
            <ac:spMk id="8" creationId="{E49FBFD6-17A9-1947-B64D-7199831770E1}"/>
          </ac:spMkLst>
        </pc:spChg>
        <pc:spChg chg="mod">
          <ac:chgData name="Sergej Alfimov" userId="b0c9e713-db88-4a65-82d2-92c22556a308" providerId="ADAL" clId="{48BCF93C-295E-49C5-8D9F-A9CEEC8D1F65}" dt="2022-02-09T08:23:37.418" v="78" actId="20577"/>
          <ac:spMkLst>
            <pc:docMk/>
            <pc:sldMk cId="1437645424" sldId="261"/>
            <ac:spMk id="9" creationId="{DC9E4C36-25DD-AF4B-A483-D295EE1A235C}"/>
          </ac:spMkLst>
        </pc:spChg>
        <pc:spChg chg="mod">
          <ac:chgData name="Sergej Alfimov" userId="b0c9e713-db88-4a65-82d2-92c22556a308" providerId="ADAL" clId="{48BCF93C-295E-49C5-8D9F-A9CEEC8D1F65}" dt="2022-03-03T09:51:14.325" v="220" actId="20577"/>
          <ac:spMkLst>
            <pc:docMk/>
            <pc:sldMk cId="1437645424" sldId="261"/>
            <ac:spMk id="20" creationId="{1D36BCD0-626C-A145-BC19-1B5BC3C6CDF1}"/>
          </ac:spMkLst>
        </pc:spChg>
        <pc:picChg chg="mod">
          <ac:chgData name="Sergej Alfimov" userId="b0c9e713-db88-4a65-82d2-92c22556a308" providerId="ADAL" clId="{48BCF93C-295E-49C5-8D9F-A9CEEC8D1F65}" dt="2022-06-15T07:31:45.493" v="317" actId="14100"/>
          <ac:picMkLst>
            <pc:docMk/>
            <pc:sldMk cId="1437645424" sldId="261"/>
            <ac:picMk id="3" creationId="{80AC52F0-071C-4C2B-9061-B657255D0334}"/>
          </ac:picMkLst>
        </pc:picChg>
      </pc:sldChg>
      <pc:sldChg chg="modSp add mod">
        <pc:chgData name="Sergej Alfimov" userId="b0c9e713-db88-4a65-82d2-92c22556a308" providerId="ADAL" clId="{48BCF93C-295E-49C5-8D9F-A9CEEC8D1F65}" dt="2022-03-03T09:51:11.189" v="218" actId="20577"/>
        <pc:sldMkLst>
          <pc:docMk/>
          <pc:sldMk cId="2459964068" sldId="262"/>
        </pc:sldMkLst>
        <pc:spChg chg="mod">
          <ac:chgData name="Sergej Alfimov" userId="b0c9e713-db88-4a65-82d2-92c22556a308" providerId="ADAL" clId="{48BCF93C-295E-49C5-8D9F-A9CEEC8D1F65}" dt="2022-03-03T09:51:11.189" v="218" actId="20577"/>
          <ac:spMkLst>
            <pc:docMk/>
            <pc:sldMk cId="2459964068" sldId="262"/>
            <ac:spMk id="17" creationId="{709EA111-A59B-064A-90CD-7920474556C8}"/>
          </ac:spMkLst>
        </pc:spChg>
        <pc:graphicFrameChg chg="modGraphic">
          <ac:chgData name="Sergej Alfimov" userId="b0c9e713-db88-4a65-82d2-92c22556a308" providerId="ADAL" clId="{48BCF93C-295E-49C5-8D9F-A9CEEC8D1F65}" dt="2022-03-03T09:48:22.253" v="195" actId="20577"/>
          <ac:graphicFrameMkLst>
            <pc:docMk/>
            <pc:sldMk cId="2459964068" sldId="262"/>
            <ac:graphicFrameMk id="2" creationId="{AA6B083E-A11C-8D43-B40D-200062E9BE49}"/>
          </ac:graphicFrameMkLst>
        </pc:graphicFrameChg>
        <pc:graphicFrameChg chg="mod modGraphic">
          <ac:chgData name="Sergej Alfimov" userId="b0c9e713-db88-4a65-82d2-92c22556a308" providerId="ADAL" clId="{48BCF93C-295E-49C5-8D9F-A9CEEC8D1F65}" dt="2022-03-03T09:48:24.104" v="197" actId="20577"/>
          <ac:graphicFrameMkLst>
            <pc:docMk/>
            <pc:sldMk cId="2459964068" sldId="262"/>
            <ac:graphicFrameMk id="13" creationId="{6F113493-B46B-294E-BA31-2FA981B73EAD}"/>
          </ac:graphicFrameMkLst>
        </pc:graphicFrameChg>
      </pc:sldChg>
      <pc:sldChg chg="addSp delSp modSp add mod">
        <pc:chgData name="Sergej Alfimov" userId="b0c9e713-db88-4a65-82d2-92c22556a308" providerId="ADAL" clId="{48BCF93C-295E-49C5-8D9F-A9CEEC8D1F65}" dt="2022-03-03T09:58:33.459" v="312" actId="1076"/>
        <pc:sldMkLst>
          <pc:docMk/>
          <pc:sldMk cId="1806858985" sldId="263"/>
        </pc:sldMkLst>
        <pc:spChg chg="mod">
          <ac:chgData name="Sergej Alfimov" userId="b0c9e713-db88-4a65-82d2-92c22556a308" providerId="ADAL" clId="{48BCF93C-295E-49C5-8D9F-A9CEEC8D1F65}" dt="2022-03-03T09:51:44.747" v="240" actId="20577"/>
          <ac:spMkLst>
            <pc:docMk/>
            <pc:sldMk cId="1806858985" sldId="263"/>
            <ac:spMk id="8" creationId="{E49FBFD6-17A9-1947-B64D-7199831770E1}"/>
          </ac:spMkLst>
        </pc:spChg>
        <pc:spChg chg="mod">
          <ac:chgData name="Sergej Alfimov" userId="b0c9e713-db88-4a65-82d2-92c22556a308" providerId="ADAL" clId="{48BCF93C-295E-49C5-8D9F-A9CEEC8D1F65}" dt="2022-03-03T09:54:00.607" v="295" actId="20577"/>
          <ac:spMkLst>
            <pc:docMk/>
            <pc:sldMk cId="1806858985" sldId="263"/>
            <ac:spMk id="9" creationId="{DC9E4C36-25DD-AF4B-A483-D295EE1A235C}"/>
          </ac:spMkLst>
        </pc:spChg>
        <pc:picChg chg="del">
          <ac:chgData name="Sergej Alfimov" userId="b0c9e713-db88-4a65-82d2-92c22556a308" providerId="ADAL" clId="{48BCF93C-295E-49C5-8D9F-A9CEEC8D1F65}" dt="2022-03-03T09:52:31.432" v="280" actId="478"/>
          <ac:picMkLst>
            <pc:docMk/>
            <pc:sldMk cId="1806858985" sldId="263"/>
            <ac:picMk id="3" creationId="{80AC52F0-071C-4C2B-9061-B657255D0334}"/>
          </ac:picMkLst>
        </pc:picChg>
        <pc:picChg chg="add del mod">
          <ac:chgData name="Sergej Alfimov" userId="b0c9e713-db88-4a65-82d2-92c22556a308" providerId="ADAL" clId="{48BCF93C-295E-49C5-8D9F-A9CEEC8D1F65}" dt="2022-03-03T09:56:27.551" v="300" actId="478"/>
          <ac:picMkLst>
            <pc:docMk/>
            <pc:sldMk cId="1806858985" sldId="263"/>
            <ac:picMk id="1026" creationId="{0C6E8462-A8B3-40F1-8FCD-B5DAB7DAD6D0}"/>
          </ac:picMkLst>
        </pc:picChg>
        <pc:picChg chg="add del mod">
          <ac:chgData name="Sergej Alfimov" userId="b0c9e713-db88-4a65-82d2-92c22556a308" providerId="ADAL" clId="{48BCF93C-295E-49C5-8D9F-A9CEEC8D1F65}" dt="2022-03-03T09:57:28.460" v="305" actId="478"/>
          <ac:picMkLst>
            <pc:docMk/>
            <pc:sldMk cId="1806858985" sldId="263"/>
            <ac:picMk id="1028" creationId="{D01B4A73-05D4-4464-BFA0-C0B380FB5F2F}"/>
          </ac:picMkLst>
        </pc:picChg>
        <pc:picChg chg="add del mod">
          <ac:chgData name="Sergej Alfimov" userId="b0c9e713-db88-4a65-82d2-92c22556a308" providerId="ADAL" clId="{48BCF93C-295E-49C5-8D9F-A9CEEC8D1F65}" dt="2022-03-03T09:58:26.185" v="307" actId="478"/>
          <ac:picMkLst>
            <pc:docMk/>
            <pc:sldMk cId="1806858985" sldId="263"/>
            <ac:picMk id="1030" creationId="{4D57B106-888C-4CF5-8D0B-27D94E1114C8}"/>
          </ac:picMkLst>
        </pc:picChg>
        <pc:picChg chg="add mod">
          <ac:chgData name="Sergej Alfimov" userId="b0c9e713-db88-4a65-82d2-92c22556a308" providerId="ADAL" clId="{48BCF93C-295E-49C5-8D9F-A9CEEC8D1F65}" dt="2022-03-03T09:58:33.459" v="312" actId="1076"/>
          <ac:picMkLst>
            <pc:docMk/>
            <pc:sldMk cId="1806858985" sldId="263"/>
            <ac:picMk id="1032" creationId="{E1D5453D-297C-4CD8-BA81-10ED2030B6E3}"/>
          </ac:picMkLst>
        </pc:picChg>
      </pc:sldChg>
    </pc:docChg>
  </pc:docChgLst>
  <pc:docChgLst>
    <pc:chgData name="Sergej Alfimov" userId="b0c9e713-db88-4a65-82d2-92c22556a308" providerId="ADAL" clId="{8E4F18E8-54FF-4B00-8A3F-AB7BA6F77B85}"/>
    <pc:docChg chg="undo custSel addSld delSld modSld sldOrd">
      <pc:chgData name="Sergej Alfimov" userId="b0c9e713-db88-4a65-82d2-92c22556a308" providerId="ADAL" clId="{8E4F18E8-54FF-4B00-8A3F-AB7BA6F77B85}" dt="2023-05-11T11:53:19.614" v="1782" actId="20577"/>
      <pc:docMkLst>
        <pc:docMk/>
      </pc:docMkLst>
      <pc:sldChg chg="modSp mod">
        <pc:chgData name="Sergej Alfimov" userId="b0c9e713-db88-4a65-82d2-92c22556a308" providerId="ADAL" clId="{8E4F18E8-54FF-4B00-8A3F-AB7BA6F77B85}" dt="2023-04-26T12:00:17.604" v="11" actId="20577"/>
        <pc:sldMkLst>
          <pc:docMk/>
          <pc:sldMk cId="3927332621" sldId="256"/>
        </pc:sldMkLst>
        <pc:spChg chg="mod">
          <ac:chgData name="Sergej Alfimov" userId="b0c9e713-db88-4a65-82d2-92c22556a308" providerId="ADAL" clId="{8E4F18E8-54FF-4B00-8A3F-AB7BA6F77B85}" dt="2023-04-26T11:59:55.082" v="3" actId="20577"/>
          <ac:spMkLst>
            <pc:docMk/>
            <pc:sldMk cId="3927332621" sldId="256"/>
            <ac:spMk id="8" creationId="{E49FBFD6-17A9-1947-B64D-7199831770E1}"/>
          </ac:spMkLst>
        </pc:spChg>
        <pc:spChg chg="mod">
          <ac:chgData name="Sergej Alfimov" userId="b0c9e713-db88-4a65-82d2-92c22556a308" providerId="ADAL" clId="{8E4F18E8-54FF-4B00-8A3F-AB7BA6F77B85}" dt="2023-04-26T12:00:17.604" v="11" actId="20577"/>
          <ac:spMkLst>
            <pc:docMk/>
            <pc:sldMk cId="3927332621" sldId="256"/>
            <ac:spMk id="11" creationId="{53593E59-34BF-8C4F-9A08-3C2907DA7F02}"/>
          </ac:spMkLst>
        </pc:spChg>
      </pc:sldChg>
      <pc:sldChg chg="modSp mod">
        <pc:chgData name="Sergej Alfimov" userId="b0c9e713-db88-4a65-82d2-92c22556a308" providerId="ADAL" clId="{8E4F18E8-54FF-4B00-8A3F-AB7BA6F77B85}" dt="2023-04-27T07:20:53.882" v="1610" actId="20577"/>
        <pc:sldMkLst>
          <pc:docMk/>
          <pc:sldMk cId="310949427" sldId="257"/>
        </pc:sldMkLst>
        <pc:spChg chg="mod">
          <ac:chgData name="Sergej Alfimov" userId="b0c9e713-db88-4a65-82d2-92c22556a308" providerId="ADAL" clId="{8E4F18E8-54FF-4B00-8A3F-AB7BA6F77B85}" dt="2023-04-26T12:01:35.121" v="69" actId="20577"/>
          <ac:spMkLst>
            <pc:docMk/>
            <pc:sldMk cId="310949427" sldId="257"/>
            <ac:spMk id="6" creationId="{D22013A6-62DE-AF4F-BED4-F6C59A8C92C6}"/>
          </ac:spMkLst>
        </pc:spChg>
        <pc:spChg chg="mod">
          <ac:chgData name="Sergej Alfimov" userId="b0c9e713-db88-4a65-82d2-92c22556a308" providerId="ADAL" clId="{8E4F18E8-54FF-4B00-8A3F-AB7BA6F77B85}" dt="2023-04-27T07:20:53.882" v="1610" actId="20577"/>
          <ac:spMkLst>
            <pc:docMk/>
            <pc:sldMk cId="310949427" sldId="257"/>
            <ac:spMk id="8" creationId="{E49FBFD6-17A9-1947-B64D-7199831770E1}"/>
          </ac:spMkLst>
        </pc:spChg>
        <pc:spChg chg="mod">
          <ac:chgData name="Sergej Alfimov" userId="b0c9e713-db88-4a65-82d2-92c22556a308" providerId="ADAL" clId="{8E4F18E8-54FF-4B00-8A3F-AB7BA6F77B85}" dt="2023-04-26T11:59:47.352" v="0" actId="20577"/>
          <ac:spMkLst>
            <pc:docMk/>
            <pc:sldMk cId="310949427" sldId="257"/>
            <ac:spMk id="9" creationId="{ED8DD852-444C-064F-B797-CC34F33DA851}"/>
          </ac:spMkLst>
        </pc:spChg>
        <pc:spChg chg="mod">
          <ac:chgData name="Sergej Alfimov" userId="b0c9e713-db88-4a65-82d2-92c22556a308" providerId="ADAL" clId="{8E4F18E8-54FF-4B00-8A3F-AB7BA6F77B85}" dt="2023-04-26T12:01:24.173" v="58" actId="20577"/>
          <ac:spMkLst>
            <pc:docMk/>
            <pc:sldMk cId="310949427" sldId="257"/>
            <ac:spMk id="10" creationId="{9911853F-F97E-FE4A-90E2-9695C97DB77C}"/>
          </ac:spMkLst>
        </pc:spChg>
        <pc:spChg chg="mod">
          <ac:chgData name="Sergej Alfimov" userId="b0c9e713-db88-4a65-82d2-92c22556a308" providerId="ADAL" clId="{8E4F18E8-54FF-4B00-8A3F-AB7BA6F77B85}" dt="2023-04-26T12:01:11.522" v="48" actId="20577"/>
          <ac:spMkLst>
            <pc:docMk/>
            <pc:sldMk cId="310949427" sldId="257"/>
            <ac:spMk id="25" creationId="{D496E673-C232-AB41-ACBF-010DB60851E7}"/>
          </ac:spMkLst>
        </pc:spChg>
      </pc:sldChg>
      <pc:sldChg chg="addSp delSp modSp mod ord">
        <pc:chgData name="Sergej Alfimov" userId="b0c9e713-db88-4a65-82d2-92c22556a308" providerId="ADAL" clId="{8E4F18E8-54FF-4B00-8A3F-AB7BA6F77B85}" dt="2023-05-11T11:53:19.614" v="1782" actId="20577"/>
        <pc:sldMkLst>
          <pc:docMk/>
          <pc:sldMk cId="240769881" sldId="260"/>
        </pc:sldMkLst>
        <pc:spChg chg="add del mod">
          <ac:chgData name="Sergej Alfimov" userId="b0c9e713-db88-4a65-82d2-92c22556a308" providerId="ADAL" clId="{8E4F18E8-54FF-4B00-8A3F-AB7BA6F77B85}" dt="2023-04-27T07:23:32.994" v="1635"/>
          <ac:spMkLst>
            <pc:docMk/>
            <pc:sldMk cId="240769881" sldId="260"/>
            <ac:spMk id="3" creationId="{76734B7F-A9FC-0C1F-F3EA-945DC977E895}"/>
          </ac:spMkLst>
        </pc:spChg>
        <pc:spChg chg="add mod">
          <ac:chgData name="Sergej Alfimov" userId="b0c9e713-db88-4a65-82d2-92c22556a308" providerId="ADAL" clId="{8E4F18E8-54FF-4B00-8A3F-AB7BA6F77B85}" dt="2023-04-27T07:23:34.239" v="1637"/>
          <ac:spMkLst>
            <pc:docMk/>
            <pc:sldMk cId="240769881" sldId="260"/>
            <ac:spMk id="4" creationId="{F98708D9-1E85-5EA9-1F6F-219701FABA64}"/>
          </ac:spMkLst>
        </pc:spChg>
        <pc:spChg chg="del">
          <ac:chgData name="Sergej Alfimov" userId="b0c9e713-db88-4a65-82d2-92c22556a308" providerId="ADAL" clId="{8E4F18E8-54FF-4B00-8A3F-AB7BA6F77B85}" dt="2023-04-27T07:23:33.917" v="1636" actId="478"/>
          <ac:spMkLst>
            <pc:docMk/>
            <pc:sldMk cId="240769881" sldId="260"/>
            <ac:spMk id="15" creationId="{85A3F0D5-CAC7-224D-AA3A-B81B583CC7D6}"/>
          </ac:spMkLst>
        </pc:spChg>
        <pc:spChg chg="mod">
          <ac:chgData name="Sergej Alfimov" userId="b0c9e713-db88-4a65-82d2-92c22556a308" providerId="ADAL" clId="{8E4F18E8-54FF-4B00-8A3F-AB7BA6F77B85}" dt="2023-04-27T06:54:43.363" v="1179" actId="20577"/>
          <ac:spMkLst>
            <pc:docMk/>
            <pc:sldMk cId="240769881" sldId="260"/>
            <ac:spMk id="17" creationId="{709EA111-A59B-064A-90CD-7920474556C8}"/>
          </ac:spMkLst>
        </pc:spChg>
        <pc:graphicFrameChg chg="mod modGraphic">
          <ac:chgData name="Sergej Alfimov" userId="b0c9e713-db88-4a65-82d2-92c22556a308" providerId="ADAL" clId="{8E4F18E8-54FF-4B00-8A3F-AB7BA6F77B85}" dt="2023-04-27T07:21:17.700" v="1611" actId="20577"/>
          <ac:graphicFrameMkLst>
            <pc:docMk/>
            <pc:sldMk cId="240769881" sldId="260"/>
            <ac:graphicFrameMk id="2" creationId="{AA6B083E-A11C-8D43-B40D-200062E9BE49}"/>
          </ac:graphicFrameMkLst>
        </pc:graphicFrameChg>
        <pc:graphicFrameChg chg="add mod modGraphic">
          <ac:chgData name="Sergej Alfimov" userId="b0c9e713-db88-4a65-82d2-92c22556a308" providerId="ADAL" clId="{8E4F18E8-54FF-4B00-8A3F-AB7BA6F77B85}" dt="2023-05-11T11:53:19.614" v="1782" actId="20577"/>
          <ac:graphicFrameMkLst>
            <pc:docMk/>
            <pc:sldMk cId="240769881" sldId="260"/>
            <ac:graphicFrameMk id="3" creationId="{D3B0A601-A1F8-2889-4337-975E948F7F68}"/>
          </ac:graphicFrameMkLst>
        </pc:graphicFrameChg>
        <pc:graphicFrameChg chg="del">
          <ac:chgData name="Sergej Alfimov" userId="b0c9e713-db88-4a65-82d2-92c22556a308" providerId="ADAL" clId="{8E4F18E8-54FF-4B00-8A3F-AB7BA6F77B85}" dt="2023-04-26T12:02:20.091" v="106" actId="478"/>
          <ac:graphicFrameMkLst>
            <pc:docMk/>
            <pc:sldMk cId="240769881" sldId="260"/>
            <ac:graphicFrameMk id="13" creationId="{6F113493-B46B-294E-BA31-2FA981B73EAD}"/>
          </ac:graphicFrameMkLst>
        </pc:graphicFrameChg>
      </pc:sldChg>
      <pc:sldChg chg="addSp delSp modSp mod ord">
        <pc:chgData name="Sergej Alfimov" userId="b0c9e713-db88-4a65-82d2-92c22556a308" providerId="ADAL" clId="{8E4F18E8-54FF-4B00-8A3F-AB7BA6F77B85}" dt="2023-04-27T07:23:43.465" v="1641"/>
        <pc:sldMkLst>
          <pc:docMk/>
          <pc:sldMk cId="1437645424" sldId="261"/>
        </pc:sldMkLst>
        <pc:spChg chg="add del mod">
          <ac:chgData name="Sergej Alfimov" userId="b0c9e713-db88-4a65-82d2-92c22556a308" providerId="ADAL" clId="{8E4F18E8-54FF-4B00-8A3F-AB7BA6F77B85}" dt="2023-04-27T06:40:48.183" v="249" actId="478"/>
          <ac:spMkLst>
            <pc:docMk/>
            <pc:sldMk cId="1437645424" sldId="261"/>
            <ac:spMk id="6" creationId="{D0315160-4586-FF8D-5341-EA3F7788301D}"/>
          </ac:spMkLst>
        </pc:spChg>
        <pc:spChg chg="mod">
          <ac:chgData name="Sergej Alfimov" userId="b0c9e713-db88-4a65-82d2-92c22556a308" providerId="ADAL" clId="{8E4F18E8-54FF-4B00-8A3F-AB7BA6F77B85}" dt="2023-04-27T07:20:30.891" v="1599" actId="20577"/>
          <ac:spMkLst>
            <pc:docMk/>
            <pc:sldMk cId="1437645424" sldId="261"/>
            <ac:spMk id="8" creationId="{E49FBFD6-17A9-1947-B64D-7199831770E1}"/>
          </ac:spMkLst>
        </pc:spChg>
        <pc:spChg chg="del mod">
          <ac:chgData name="Sergej Alfimov" userId="b0c9e713-db88-4a65-82d2-92c22556a308" providerId="ADAL" clId="{8E4F18E8-54FF-4B00-8A3F-AB7BA6F77B85}" dt="2023-04-27T06:40:30.725" v="245" actId="478"/>
          <ac:spMkLst>
            <pc:docMk/>
            <pc:sldMk cId="1437645424" sldId="261"/>
            <ac:spMk id="9" creationId="{DC9E4C36-25DD-AF4B-A483-D295EE1A235C}"/>
          </ac:spMkLst>
        </pc:spChg>
        <pc:spChg chg="add del mod">
          <ac:chgData name="Sergej Alfimov" userId="b0c9e713-db88-4a65-82d2-92c22556a308" providerId="ADAL" clId="{8E4F18E8-54FF-4B00-8A3F-AB7BA6F77B85}" dt="2023-04-27T06:40:49.684" v="250" actId="478"/>
          <ac:spMkLst>
            <pc:docMk/>
            <pc:sldMk cId="1437645424" sldId="261"/>
            <ac:spMk id="10" creationId="{88336F54-A766-F9F0-D2EC-4E1C3B302DDE}"/>
          </ac:spMkLst>
        </pc:spChg>
        <pc:spChg chg="add mod">
          <ac:chgData name="Sergej Alfimov" userId="b0c9e713-db88-4a65-82d2-92c22556a308" providerId="ADAL" clId="{8E4F18E8-54FF-4B00-8A3F-AB7BA6F77B85}" dt="2023-04-27T06:55:03.536" v="1183"/>
          <ac:spMkLst>
            <pc:docMk/>
            <pc:sldMk cId="1437645424" sldId="261"/>
            <ac:spMk id="12" creationId="{A04F6C0A-DDDF-5588-BCCB-5A6BF5961450}"/>
          </ac:spMkLst>
        </pc:spChg>
        <pc:spChg chg="add mod">
          <ac:chgData name="Sergej Alfimov" userId="b0c9e713-db88-4a65-82d2-92c22556a308" providerId="ADAL" clId="{8E4F18E8-54FF-4B00-8A3F-AB7BA6F77B85}" dt="2023-04-27T07:23:43.465" v="1641"/>
          <ac:spMkLst>
            <pc:docMk/>
            <pc:sldMk cId="1437645424" sldId="261"/>
            <ac:spMk id="13" creationId="{A05618DC-72FB-8A87-3856-DB531872434B}"/>
          </ac:spMkLst>
        </pc:spChg>
        <pc:spChg chg="del">
          <ac:chgData name="Sergej Alfimov" userId="b0c9e713-db88-4a65-82d2-92c22556a308" providerId="ADAL" clId="{8E4F18E8-54FF-4B00-8A3F-AB7BA6F77B85}" dt="2023-04-27T07:23:43.192" v="1640" actId="478"/>
          <ac:spMkLst>
            <pc:docMk/>
            <pc:sldMk cId="1437645424" sldId="261"/>
            <ac:spMk id="18" creationId="{DBDFA671-5ACB-5E44-B2AE-E1ED3864D680}"/>
          </ac:spMkLst>
        </pc:spChg>
        <pc:spChg chg="del">
          <ac:chgData name="Sergej Alfimov" userId="b0c9e713-db88-4a65-82d2-92c22556a308" providerId="ADAL" clId="{8E4F18E8-54FF-4B00-8A3F-AB7BA6F77B85}" dt="2023-04-27T06:54:55.582" v="1180" actId="478"/>
          <ac:spMkLst>
            <pc:docMk/>
            <pc:sldMk cId="1437645424" sldId="261"/>
            <ac:spMk id="20" creationId="{1D36BCD0-626C-A145-BC19-1B5BC3C6CDF1}"/>
          </ac:spMkLst>
        </pc:spChg>
        <pc:graphicFrameChg chg="add del">
          <ac:chgData name="Sergej Alfimov" userId="b0c9e713-db88-4a65-82d2-92c22556a308" providerId="ADAL" clId="{8E4F18E8-54FF-4B00-8A3F-AB7BA6F77B85}" dt="2023-04-27T06:54:56.680" v="1182"/>
          <ac:graphicFrameMkLst>
            <pc:docMk/>
            <pc:sldMk cId="1437645424" sldId="261"/>
            <ac:graphicFrameMk id="11" creationId="{A2D4B629-4E91-AD30-8462-EE8DDF90ACAA}"/>
          </ac:graphicFrameMkLst>
        </pc:graphicFrameChg>
        <pc:picChg chg="del mod">
          <ac:chgData name="Sergej Alfimov" userId="b0c9e713-db88-4a65-82d2-92c22556a308" providerId="ADAL" clId="{8E4F18E8-54FF-4B00-8A3F-AB7BA6F77B85}" dt="2023-04-27T06:40:00.476" v="239" actId="478"/>
          <ac:picMkLst>
            <pc:docMk/>
            <pc:sldMk cId="1437645424" sldId="261"/>
            <ac:picMk id="3" creationId="{80AC52F0-071C-4C2B-9061-B657255D0334}"/>
          </ac:picMkLst>
        </pc:picChg>
        <pc:picChg chg="add mod ord">
          <ac:chgData name="Sergej Alfimov" userId="b0c9e713-db88-4a65-82d2-92c22556a308" providerId="ADAL" clId="{8E4F18E8-54FF-4B00-8A3F-AB7BA6F77B85}" dt="2023-04-27T06:40:43.286" v="247" actId="1076"/>
          <ac:picMkLst>
            <pc:docMk/>
            <pc:sldMk cId="1437645424" sldId="261"/>
            <ac:picMk id="4" creationId="{54521DA2-F725-B5A3-E46A-BD1CA73FAE10}"/>
          </ac:picMkLst>
        </pc:picChg>
      </pc:sldChg>
      <pc:sldChg chg="del">
        <pc:chgData name="Sergej Alfimov" userId="b0c9e713-db88-4a65-82d2-92c22556a308" providerId="ADAL" clId="{8E4F18E8-54FF-4B00-8A3F-AB7BA6F77B85}" dt="2023-04-27T06:37:11.124" v="232" actId="47"/>
        <pc:sldMkLst>
          <pc:docMk/>
          <pc:sldMk cId="2459964068" sldId="262"/>
        </pc:sldMkLst>
      </pc:sldChg>
      <pc:sldChg chg="del">
        <pc:chgData name="Sergej Alfimov" userId="b0c9e713-db88-4a65-82d2-92c22556a308" providerId="ADAL" clId="{8E4F18E8-54FF-4B00-8A3F-AB7BA6F77B85}" dt="2023-04-27T07:24:07.019" v="1644" actId="47"/>
        <pc:sldMkLst>
          <pc:docMk/>
          <pc:sldMk cId="1806858985" sldId="263"/>
        </pc:sldMkLst>
      </pc:sldChg>
      <pc:sldChg chg="addSp delSp modSp add mod ord">
        <pc:chgData name="Sergej Alfimov" userId="b0c9e713-db88-4a65-82d2-92c22556a308" providerId="ADAL" clId="{8E4F18E8-54FF-4B00-8A3F-AB7BA6F77B85}" dt="2023-05-11T11:52:57.816" v="1776" actId="20577"/>
        <pc:sldMkLst>
          <pc:docMk/>
          <pc:sldMk cId="885733106" sldId="264"/>
        </pc:sldMkLst>
        <pc:spChg chg="add del mod">
          <ac:chgData name="Sergej Alfimov" userId="b0c9e713-db88-4a65-82d2-92c22556a308" providerId="ADAL" clId="{8E4F18E8-54FF-4B00-8A3F-AB7BA6F77B85}" dt="2023-04-27T06:41:23.140" v="267" actId="478"/>
          <ac:spMkLst>
            <pc:docMk/>
            <pc:sldMk cId="885733106" sldId="264"/>
            <ac:spMk id="3" creationId="{57F9C6ED-E7E1-E41D-6287-E0E1B749F9CE}"/>
          </ac:spMkLst>
        </pc:spChg>
        <pc:spChg chg="add mod">
          <ac:chgData name="Sergej Alfimov" userId="b0c9e713-db88-4a65-82d2-92c22556a308" providerId="ADAL" clId="{8E4F18E8-54FF-4B00-8A3F-AB7BA6F77B85}" dt="2023-04-27T06:55:07.574" v="1185"/>
          <ac:spMkLst>
            <pc:docMk/>
            <pc:sldMk cId="885733106" sldId="264"/>
            <ac:spMk id="6" creationId="{AC1761EF-3C15-A5E4-7344-5C413CEA9ED4}"/>
          </ac:spMkLst>
        </pc:spChg>
        <pc:spChg chg="add mod">
          <ac:chgData name="Sergej Alfimov" userId="b0c9e713-db88-4a65-82d2-92c22556a308" providerId="ADAL" clId="{8E4F18E8-54FF-4B00-8A3F-AB7BA6F77B85}" dt="2023-04-27T07:23:39.652" v="1639"/>
          <ac:spMkLst>
            <pc:docMk/>
            <pc:sldMk cId="885733106" sldId="264"/>
            <ac:spMk id="7" creationId="{55180139-5AB7-9BA1-AB7D-828AA11C2DD3}"/>
          </ac:spMkLst>
        </pc:spChg>
        <pc:spChg chg="mod">
          <ac:chgData name="Sergej Alfimov" userId="b0c9e713-db88-4a65-82d2-92c22556a308" providerId="ADAL" clId="{8E4F18E8-54FF-4B00-8A3F-AB7BA6F77B85}" dt="2023-05-11T11:52:57.816" v="1776" actId="20577"/>
          <ac:spMkLst>
            <pc:docMk/>
            <pc:sldMk cId="885733106" sldId="264"/>
            <ac:spMk id="8" creationId="{E49FBFD6-17A9-1947-B64D-7199831770E1}"/>
          </ac:spMkLst>
        </pc:spChg>
        <pc:spChg chg="del mod">
          <ac:chgData name="Sergej Alfimov" userId="b0c9e713-db88-4a65-82d2-92c22556a308" providerId="ADAL" clId="{8E4F18E8-54FF-4B00-8A3F-AB7BA6F77B85}" dt="2023-04-27T06:41:20.784" v="266" actId="478"/>
          <ac:spMkLst>
            <pc:docMk/>
            <pc:sldMk cId="885733106" sldId="264"/>
            <ac:spMk id="9" creationId="{DC9E4C36-25DD-AF4B-A483-D295EE1A235C}"/>
          </ac:spMkLst>
        </pc:spChg>
        <pc:spChg chg="del">
          <ac:chgData name="Sergej Alfimov" userId="b0c9e713-db88-4a65-82d2-92c22556a308" providerId="ADAL" clId="{8E4F18E8-54FF-4B00-8A3F-AB7BA6F77B85}" dt="2023-04-27T07:23:39.321" v="1638" actId="478"/>
          <ac:spMkLst>
            <pc:docMk/>
            <pc:sldMk cId="885733106" sldId="264"/>
            <ac:spMk id="18" creationId="{DBDFA671-5ACB-5E44-B2AE-E1ED3864D680}"/>
          </ac:spMkLst>
        </pc:spChg>
        <pc:spChg chg="del">
          <ac:chgData name="Sergej Alfimov" userId="b0c9e713-db88-4a65-82d2-92c22556a308" providerId="ADAL" clId="{8E4F18E8-54FF-4B00-8A3F-AB7BA6F77B85}" dt="2023-04-27T06:55:07.172" v="1184" actId="478"/>
          <ac:spMkLst>
            <pc:docMk/>
            <pc:sldMk cId="885733106" sldId="264"/>
            <ac:spMk id="20" creationId="{1D36BCD0-626C-A145-BC19-1B5BC3C6CDF1}"/>
          </ac:spMkLst>
        </pc:spChg>
        <pc:graphicFrameChg chg="add mod modGraphic">
          <ac:chgData name="Sergej Alfimov" userId="b0c9e713-db88-4a65-82d2-92c22556a308" providerId="ADAL" clId="{8E4F18E8-54FF-4B00-8A3F-AB7BA6F77B85}" dt="2023-05-11T11:51:59.604" v="1739" actId="6549"/>
          <ac:graphicFrameMkLst>
            <pc:docMk/>
            <pc:sldMk cId="885733106" sldId="264"/>
            <ac:graphicFrameMk id="5" creationId="{CCC1E007-AF7C-F087-2641-CF6653BB91D0}"/>
          </ac:graphicFrameMkLst>
        </pc:graphicFrameChg>
        <pc:picChg chg="del">
          <ac:chgData name="Sergej Alfimov" userId="b0c9e713-db88-4a65-82d2-92c22556a308" providerId="ADAL" clId="{8E4F18E8-54FF-4B00-8A3F-AB7BA6F77B85}" dt="2023-04-27T06:40:26.453" v="244" actId="478"/>
          <ac:picMkLst>
            <pc:docMk/>
            <pc:sldMk cId="885733106" sldId="264"/>
            <ac:picMk id="4" creationId="{54521DA2-F725-B5A3-E46A-BD1CA73FAE10}"/>
          </ac:picMkLst>
        </pc:picChg>
      </pc:sldChg>
      <pc:sldChg chg="addSp delSp modSp add mod">
        <pc:chgData name="Sergej Alfimov" userId="b0c9e713-db88-4a65-82d2-92c22556a308" providerId="ADAL" clId="{8E4F18E8-54FF-4B00-8A3F-AB7BA6F77B85}" dt="2023-04-27T07:32:40.732" v="1648"/>
        <pc:sldMkLst>
          <pc:docMk/>
          <pc:sldMk cId="1157576525" sldId="265"/>
        </pc:sldMkLst>
        <pc:spChg chg="add mod">
          <ac:chgData name="Sergej Alfimov" userId="b0c9e713-db88-4a65-82d2-92c22556a308" providerId="ADAL" clId="{8E4F18E8-54FF-4B00-8A3F-AB7BA6F77B85}" dt="2023-04-27T07:23:46.636" v="1643"/>
          <ac:spMkLst>
            <pc:docMk/>
            <pc:sldMk cId="1157576525" sldId="265"/>
            <ac:spMk id="2" creationId="{7258E3DE-A5D6-82D9-D6AB-D180CF867D21}"/>
          </ac:spMkLst>
        </pc:spChg>
        <pc:spChg chg="add del mod">
          <ac:chgData name="Sergej Alfimov" userId="b0c9e713-db88-4a65-82d2-92c22556a308" providerId="ADAL" clId="{8E4F18E8-54FF-4B00-8A3F-AB7BA6F77B85}" dt="2023-04-27T07:32:31.570" v="1647"/>
          <ac:spMkLst>
            <pc:docMk/>
            <pc:sldMk cId="1157576525" sldId="265"/>
            <ac:spMk id="3" creationId="{7887C17E-8AB2-E0DE-7BEB-92E019430938}"/>
          </ac:spMkLst>
        </pc:spChg>
        <pc:spChg chg="add mod">
          <ac:chgData name="Sergej Alfimov" userId="b0c9e713-db88-4a65-82d2-92c22556a308" providerId="ADAL" clId="{8E4F18E8-54FF-4B00-8A3F-AB7BA6F77B85}" dt="2023-04-27T07:32:40.732" v="1648"/>
          <ac:spMkLst>
            <pc:docMk/>
            <pc:sldMk cId="1157576525" sldId="265"/>
            <ac:spMk id="4" creationId="{DC38887D-8F2A-1351-2587-D18CDC84A797}"/>
          </ac:spMkLst>
        </pc:spChg>
        <pc:spChg chg="mod">
          <ac:chgData name="Sergej Alfimov" userId="b0c9e713-db88-4a65-82d2-92c22556a308" providerId="ADAL" clId="{8E4F18E8-54FF-4B00-8A3F-AB7BA6F77B85}" dt="2023-04-27T07:20:21.327" v="1593" actId="20577"/>
          <ac:spMkLst>
            <pc:docMk/>
            <pc:sldMk cId="1157576525" sldId="265"/>
            <ac:spMk id="8" creationId="{E49FBFD6-17A9-1947-B64D-7199831770E1}"/>
          </ac:spMkLst>
        </pc:spChg>
        <pc:spChg chg="mod">
          <ac:chgData name="Sergej Alfimov" userId="b0c9e713-db88-4a65-82d2-92c22556a308" providerId="ADAL" clId="{8E4F18E8-54FF-4B00-8A3F-AB7BA6F77B85}" dt="2023-04-27T07:22:33.088" v="1633" actId="20577"/>
          <ac:spMkLst>
            <pc:docMk/>
            <pc:sldMk cId="1157576525" sldId="265"/>
            <ac:spMk id="9" creationId="{DC9E4C36-25DD-AF4B-A483-D295EE1A235C}"/>
          </ac:spMkLst>
        </pc:spChg>
        <pc:spChg chg="del">
          <ac:chgData name="Sergej Alfimov" userId="b0c9e713-db88-4a65-82d2-92c22556a308" providerId="ADAL" clId="{8E4F18E8-54FF-4B00-8A3F-AB7BA6F77B85}" dt="2023-04-27T07:23:46.325" v="1642" actId="478"/>
          <ac:spMkLst>
            <pc:docMk/>
            <pc:sldMk cId="1157576525" sldId="265"/>
            <ac:spMk id="18" creationId="{DBDFA671-5ACB-5E44-B2AE-E1ED3864D680}"/>
          </ac:spMkLst>
        </pc:spChg>
        <pc:spChg chg="del">
          <ac:chgData name="Sergej Alfimov" userId="b0c9e713-db88-4a65-82d2-92c22556a308" providerId="ADAL" clId="{8E4F18E8-54FF-4B00-8A3F-AB7BA6F77B85}" dt="2023-04-27T07:32:30.331" v="1645" actId="478"/>
          <ac:spMkLst>
            <pc:docMk/>
            <pc:sldMk cId="1157576525" sldId="265"/>
            <ac:spMk id="20" creationId="{1D36BCD0-626C-A145-BC19-1B5BC3C6CDF1}"/>
          </ac:spMkLst>
        </pc:spChg>
      </pc:sldChg>
      <pc:sldChg chg="modSp add mod">
        <pc:chgData name="Sergej Alfimov" userId="b0c9e713-db88-4a65-82d2-92c22556a308" providerId="ADAL" clId="{8E4F18E8-54FF-4B00-8A3F-AB7BA6F77B85}" dt="2023-05-11T11:52:51.388" v="1770" actId="20577"/>
        <pc:sldMkLst>
          <pc:docMk/>
          <pc:sldMk cId="2249004966" sldId="266"/>
        </pc:sldMkLst>
        <pc:spChg chg="mod">
          <ac:chgData name="Sergej Alfimov" userId="b0c9e713-db88-4a65-82d2-92c22556a308" providerId="ADAL" clId="{8E4F18E8-54FF-4B00-8A3F-AB7BA6F77B85}" dt="2023-05-11T11:52:51.388" v="1770" actId="20577"/>
          <ac:spMkLst>
            <pc:docMk/>
            <pc:sldMk cId="2249004966" sldId="266"/>
            <ac:spMk id="8" creationId="{E49FBFD6-17A9-1947-B64D-7199831770E1}"/>
          </ac:spMkLst>
        </pc:spChg>
        <pc:graphicFrameChg chg="mod modGraphic">
          <ac:chgData name="Sergej Alfimov" userId="b0c9e713-db88-4a65-82d2-92c22556a308" providerId="ADAL" clId="{8E4F18E8-54FF-4B00-8A3F-AB7BA6F77B85}" dt="2023-05-11T11:52:44.430" v="1763" actId="20577"/>
          <ac:graphicFrameMkLst>
            <pc:docMk/>
            <pc:sldMk cId="2249004966" sldId="266"/>
            <ac:graphicFrameMk id="5" creationId="{CCC1E007-AF7C-F087-2641-CF6653BB91D0}"/>
          </ac:graphicFrameMkLst>
        </pc:graphicFrameChg>
      </pc:sldChg>
    </pc:docChg>
  </pc:docChgLst>
  <pc:docChgLst>
    <pc:chgData name="Vytenis Kubilius" userId="f8edc0eb-e59b-40e8-a5eb-ffd45226bb8d" providerId="ADAL" clId="{7D4006F5-D913-46F3-9D06-062AD072AB43}"/>
    <pc:docChg chg="undo custSel addSld delSld modSld">
      <pc:chgData name="Vytenis Kubilius" userId="f8edc0eb-e59b-40e8-a5eb-ffd45226bb8d" providerId="ADAL" clId="{7D4006F5-D913-46F3-9D06-062AD072AB43}" dt="2023-11-22T08:49:05.635" v="1211" actId="20577"/>
      <pc:docMkLst>
        <pc:docMk/>
      </pc:docMkLst>
      <pc:sldChg chg="modSp mod">
        <pc:chgData name="Vytenis Kubilius" userId="f8edc0eb-e59b-40e8-a5eb-ffd45226bb8d" providerId="ADAL" clId="{7D4006F5-D913-46F3-9D06-062AD072AB43}" dt="2023-11-22T08:30:45.818" v="5" actId="20577"/>
        <pc:sldMkLst>
          <pc:docMk/>
          <pc:sldMk cId="3927332621" sldId="256"/>
        </pc:sldMkLst>
        <pc:spChg chg="mod">
          <ac:chgData name="Vytenis Kubilius" userId="f8edc0eb-e59b-40e8-a5eb-ffd45226bb8d" providerId="ADAL" clId="{7D4006F5-D913-46F3-9D06-062AD072AB43}" dt="2023-11-22T08:30:45.818" v="5" actId="20577"/>
          <ac:spMkLst>
            <pc:docMk/>
            <pc:sldMk cId="3927332621" sldId="256"/>
            <ac:spMk id="11" creationId="{53593E59-34BF-8C4F-9A08-3C2907DA7F02}"/>
          </ac:spMkLst>
        </pc:spChg>
      </pc:sldChg>
      <pc:sldChg chg="modSp mod">
        <pc:chgData name="Vytenis Kubilius" userId="f8edc0eb-e59b-40e8-a5eb-ffd45226bb8d" providerId="ADAL" clId="{7D4006F5-D913-46F3-9D06-062AD072AB43}" dt="2023-11-22T08:48:37.974" v="1205" actId="20577"/>
        <pc:sldMkLst>
          <pc:docMk/>
          <pc:sldMk cId="310949427" sldId="257"/>
        </pc:sldMkLst>
        <pc:spChg chg="mod">
          <ac:chgData name="Vytenis Kubilius" userId="f8edc0eb-e59b-40e8-a5eb-ffd45226bb8d" providerId="ADAL" clId="{7D4006F5-D913-46F3-9D06-062AD072AB43}" dt="2023-11-22T08:48:37.974" v="1205" actId="20577"/>
          <ac:spMkLst>
            <pc:docMk/>
            <pc:sldMk cId="310949427" sldId="257"/>
            <ac:spMk id="9" creationId="{ED8DD852-444C-064F-B797-CC34F33DA851}"/>
          </ac:spMkLst>
        </pc:spChg>
        <pc:spChg chg="mod">
          <ac:chgData name="Vytenis Kubilius" userId="f8edc0eb-e59b-40e8-a5eb-ffd45226bb8d" providerId="ADAL" clId="{7D4006F5-D913-46F3-9D06-062AD072AB43}" dt="2023-11-22T08:31:28.440" v="46" actId="20577"/>
          <ac:spMkLst>
            <pc:docMk/>
            <pc:sldMk cId="310949427" sldId="257"/>
            <ac:spMk id="25" creationId="{D496E673-C232-AB41-ACBF-010DB60851E7}"/>
          </ac:spMkLst>
        </pc:spChg>
      </pc:sldChg>
      <pc:sldChg chg="del">
        <pc:chgData name="Vytenis Kubilius" userId="f8edc0eb-e59b-40e8-a5eb-ffd45226bb8d" providerId="ADAL" clId="{7D4006F5-D913-46F3-9D06-062AD072AB43}" dt="2023-11-22T08:31:33.521" v="47" actId="2696"/>
        <pc:sldMkLst>
          <pc:docMk/>
          <pc:sldMk cId="1157576525" sldId="265"/>
        </pc:sldMkLst>
      </pc:sldChg>
      <pc:sldChg chg="modSp mod">
        <pc:chgData name="Vytenis Kubilius" userId="f8edc0eb-e59b-40e8-a5eb-ffd45226bb8d" providerId="ADAL" clId="{7D4006F5-D913-46F3-9D06-062AD072AB43}" dt="2023-11-22T08:36:39.454" v="552" actId="20577"/>
        <pc:sldMkLst>
          <pc:docMk/>
          <pc:sldMk cId="1818266426" sldId="270"/>
        </pc:sldMkLst>
        <pc:spChg chg="mod">
          <ac:chgData name="Vytenis Kubilius" userId="f8edc0eb-e59b-40e8-a5eb-ffd45226bb8d" providerId="ADAL" clId="{7D4006F5-D913-46F3-9D06-062AD072AB43}" dt="2023-11-22T08:36:39.454" v="552" actId="20577"/>
          <ac:spMkLst>
            <pc:docMk/>
            <pc:sldMk cId="1818266426" sldId="270"/>
            <ac:spMk id="8" creationId="{E49FBFD6-17A9-1947-B64D-7199831770E1}"/>
          </ac:spMkLst>
        </pc:spChg>
        <pc:graphicFrameChg chg="modGraphic">
          <ac:chgData name="Vytenis Kubilius" userId="f8edc0eb-e59b-40e8-a5eb-ffd45226bb8d" providerId="ADAL" clId="{7D4006F5-D913-46F3-9D06-062AD072AB43}" dt="2023-11-22T08:36:23.720" v="525" actId="5793"/>
          <ac:graphicFrameMkLst>
            <pc:docMk/>
            <pc:sldMk cId="1818266426" sldId="270"/>
            <ac:graphicFrameMk id="3" creationId="{1B5E9D2C-8DEF-10AC-443D-CECD1BDC2C41}"/>
          </ac:graphicFrameMkLst>
        </pc:graphicFrameChg>
      </pc:sldChg>
      <pc:sldChg chg="del">
        <pc:chgData name="Vytenis Kubilius" userId="f8edc0eb-e59b-40e8-a5eb-ffd45226bb8d" providerId="ADAL" clId="{7D4006F5-D913-46F3-9D06-062AD072AB43}" dt="2023-11-22T08:31:43.215" v="48" actId="2696"/>
        <pc:sldMkLst>
          <pc:docMk/>
          <pc:sldMk cId="2679502405" sldId="271"/>
        </pc:sldMkLst>
      </pc:sldChg>
      <pc:sldChg chg="del">
        <pc:chgData name="Vytenis Kubilius" userId="f8edc0eb-e59b-40e8-a5eb-ffd45226bb8d" providerId="ADAL" clId="{7D4006F5-D913-46F3-9D06-062AD072AB43}" dt="2023-11-22T08:31:45.384" v="49" actId="47"/>
        <pc:sldMkLst>
          <pc:docMk/>
          <pc:sldMk cId="2176408657" sldId="272"/>
        </pc:sldMkLst>
      </pc:sldChg>
      <pc:sldChg chg="del">
        <pc:chgData name="Vytenis Kubilius" userId="f8edc0eb-e59b-40e8-a5eb-ffd45226bb8d" providerId="ADAL" clId="{7D4006F5-D913-46F3-9D06-062AD072AB43}" dt="2023-11-22T08:31:46.689" v="50" actId="47"/>
        <pc:sldMkLst>
          <pc:docMk/>
          <pc:sldMk cId="435635200" sldId="273"/>
        </pc:sldMkLst>
      </pc:sldChg>
      <pc:sldChg chg="del">
        <pc:chgData name="Vytenis Kubilius" userId="f8edc0eb-e59b-40e8-a5eb-ffd45226bb8d" providerId="ADAL" clId="{7D4006F5-D913-46F3-9D06-062AD072AB43}" dt="2023-11-22T08:31:47.430" v="51" actId="47"/>
        <pc:sldMkLst>
          <pc:docMk/>
          <pc:sldMk cId="1292762510" sldId="274"/>
        </pc:sldMkLst>
      </pc:sldChg>
      <pc:sldChg chg="addSp delSp modSp mod">
        <pc:chgData name="Vytenis Kubilius" userId="f8edc0eb-e59b-40e8-a5eb-ffd45226bb8d" providerId="ADAL" clId="{7D4006F5-D913-46F3-9D06-062AD072AB43}" dt="2023-11-22T08:49:05.635" v="1211" actId="20577"/>
        <pc:sldMkLst>
          <pc:docMk/>
          <pc:sldMk cId="1124542940" sldId="275"/>
        </pc:sldMkLst>
        <pc:graphicFrameChg chg="mod modGraphic">
          <ac:chgData name="Vytenis Kubilius" userId="f8edc0eb-e59b-40e8-a5eb-ffd45226bb8d" providerId="ADAL" clId="{7D4006F5-D913-46F3-9D06-062AD072AB43}" dt="2023-11-22T08:49:05.635" v="1211" actId="20577"/>
          <ac:graphicFrameMkLst>
            <pc:docMk/>
            <pc:sldMk cId="1124542940" sldId="275"/>
            <ac:graphicFrameMk id="3" creationId="{1B5E9D2C-8DEF-10AC-443D-CECD1BDC2C41}"/>
          </ac:graphicFrameMkLst>
        </pc:graphicFrameChg>
        <pc:graphicFrameChg chg="add del mod">
          <ac:chgData name="Vytenis Kubilius" userId="f8edc0eb-e59b-40e8-a5eb-ffd45226bb8d" providerId="ADAL" clId="{7D4006F5-D913-46F3-9D06-062AD072AB43}" dt="2023-11-22T08:42:44.083" v="1003" actId="478"/>
          <ac:graphicFrameMkLst>
            <pc:docMk/>
            <pc:sldMk cId="1124542940" sldId="275"/>
            <ac:graphicFrameMk id="4" creationId="{EFC98C9A-7F05-758D-4104-A3D201EF8BCB}"/>
          </ac:graphicFrameMkLst>
        </pc:graphicFrameChg>
      </pc:sldChg>
      <pc:sldChg chg="addSp modSp new mod">
        <pc:chgData name="Vytenis Kubilius" userId="f8edc0eb-e59b-40e8-a5eb-ffd45226bb8d" providerId="ADAL" clId="{7D4006F5-D913-46F3-9D06-062AD072AB43}" dt="2023-11-22T08:48:54.468" v="1209" actId="14734"/>
        <pc:sldMkLst>
          <pc:docMk/>
          <pc:sldMk cId="3127240704" sldId="277"/>
        </pc:sldMkLst>
        <pc:spChg chg="mod">
          <ac:chgData name="Vytenis Kubilius" userId="f8edc0eb-e59b-40e8-a5eb-ffd45226bb8d" providerId="ADAL" clId="{7D4006F5-D913-46F3-9D06-062AD072AB43}" dt="2023-11-22T08:39:23.542" v="659" actId="20577"/>
          <ac:spMkLst>
            <pc:docMk/>
            <pc:sldMk cId="3127240704" sldId="277"/>
            <ac:spMk id="2" creationId="{650990E0-2B9C-47D4-F694-6B48904813AC}"/>
          </ac:spMkLst>
        </pc:spChg>
        <pc:spChg chg="mod">
          <ac:chgData name="Vytenis Kubilius" userId="f8edc0eb-e59b-40e8-a5eb-ffd45226bb8d" providerId="ADAL" clId="{7D4006F5-D913-46F3-9D06-062AD072AB43}" dt="2023-11-22T08:38:40.171" v="632" actId="20577"/>
          <ac:spMkLst>
            <pc:docMk/>
            <pc:sldMk cId="3127240704" sldId="277"/>
            <ac:spMk id="4" creationId="{1754F707-1B84-298C-47C0-84D4EFDE3346}"/>
          </ac:spMkLst>
        </pc:spChg>
        <pc:graphicFrameChg chg="add mod modGraphic">
          <ac:chgData name="Vytenis Kubilius" userId="f8edc0eb-e59b-40e8-a5eb-ffd45226bb8d" providerId="ADAL" clId="{7D4006F5-D913-46F3-9D06-062AD072AB43}" dt="2023-11-22T08:48:54.468" v="1209" actId="14734"/>
          <ac:graphicFrameMkLst>
            <pc:docMk/>
            <pc:sldMk cId="3127240704" sldId="277"/>
            <ac:graphicFrameMk id="5" creationId="{9BB55264-BFCB-919E-CDF6-AE2783AC8CA3}"/>
          </ac:graphicFrameMkLst>
        </pc:graphicFrameChg>
      </pc:sldChg>
      <pc:sldChg chg="add del">
        <pc:chgData name="Vytenis Kubilius" userId="f8edc0eb-e59b-40e8-a5eb-ffd45226bb8d" providerId="ADAL" clId="{7D4006F5-D913-46F3-9D06-062AD072AB43}" dt="2023-11-22T08:44:27.505" v="1107" actId="47"/>
        <pc:sldMkLst>
          <pc:docMk/>
          <pc:sldMk cId="3200029119" sldId="278"/>
        </pc:sldMkLst>
      </pc:sldChg>
    </pc:docChg>
  </pc:docChgLst>
  <pc:docChgLst>
    <pc:chgData name="Vytenis Kubilius" userId="f8edc0eb-e59b-40e8-a5eb-ffd45226bb8d" providerId="ADAL" clId="{FE4B1117-5029-44C4-8A96-1F64A2EAD88C}"/>
    <pc:docChg chg="undo custSel addSld delSld modSld">
      <pc:chgData name="Vytenis Kubilius" userId="f8edc0eb-e59b-40e8-a5eb-ffd45226bb8d" providerId="ADAL" clId="{FE4B1117-5029-44C4-8A96-1F64A2EAD88C}" dt="2023-06-20T13:01:46.941" v="3116" actId="20577"/>
      <pc:docMkLst>
        <pc:docMk/>
      </pc:docMkLst>
      <pc:sldChg chg="modSp mod">
        <pc:chgData name="Vytenis Kubilius" userId="f8edc0eb-e59b-40e8-a5eb-ffd45226bb8d" providerId="ADAL" clId="{FE4B1117-5029-44C4-8A96-1F64A2EAD88C}" dt="2023-06-20T12:45:02.845" v="2250" actId="20577"/>
        <pc:sldMkLst>
          <pc:docMk/>
          <pc:sldMk cId="3927332621" sldId="256"/>
        </pc:sldMkLst>
        <pc:spChg chg="mod">
          <ac:chgData name="Vytenis Kubilius" userId="f8edc0eb-e59b-40e8-a5eb-ffd45226bb8d" providerId="ADAL" clId="{FE4B1117-5029-44C4-8A96-1F64A2EAD88C}" dt="2023-06-20T11:21:24.404" v="54" actId="20577"/>
          <ac:spMkLst>
            <pc:docMk/>
            <pc:sldMk cId="3927332621" sldId="256"/>
            <ac:spMk id="8" creationId="{E49FBFD6-17A9-1947-B64D-7199831770E1}"/>
          </ac:spMkLst>
        </pc:spChg>
        <pc:spChg chg="mod">
          <ac:chgData name="Vytenis Kubilius" userId="f8edc0eb-e59b-40e8-a5eb-ffd45226bb8d" providerId="ADAL" clId="{FE4B1117-5029-44C4-8A96-1F64A2EAD88C}" dt="2023-06-20T12:45:02.845" v="2250" actId="20577"/>
          <ac:spMkLst>
            <pc:docMk/>
            <pc:sldMk cId="3927332621" sldId="256"/>
            <ac:spMk id="9" creationId="{ED8DD852-444C-064F-B797-CC34F33DA851}"/>
          </ac:spMkLst>
        </pc:spChg>
        <pc:spChg chg="mod">
          <ac:chgData name="Vytenis Kubilius" userId="f8edc0eb-e59b-40e8-a5eb-ffd45226bb8d" providerId="ADAL" clId="{FE4B1117-5029-44C4-8A96-1F64A2EAD88C}" dt="2023-06-20T11:20:46.930" v="35" actId="20577"/>
          <ac:spMkLst>
            <pc:docMk/>
            <pc:sldMk cId="3927332621" sldId="256"/>
            <ac:spMk id="11" creationId="{53593E59-34BF-8C4F-9A08-3C2907DA7F02}"/>
          </ac:spMkLst>
        </pc:spChg>
      </pc:sldChg>
      <pc:sldChg chg="delSp modSp mod">
        <pc:chgData name="Vytenis Kubilius" userId="f8edc0eb-e59b-40e8-a5eb-ffd45226bb8d" providerId="ADAL" clId="{FE4B1117-5029-44C4-8A96-1F64A2EAD88C}" dt="2023-06-20T11:30:45.045" v="452" actId="478"/>
        <pc:sldMkLst>
          <pc:docMk/>
          <pc:sldMk cId="310949427" sldId="257"/>
        </pc:sldMkLst>
        <pc:spChg chg="mod">
          <ac:chgData name="Vytenis Kubilius" userId="f8edc0eb-e59b-40e8-a5eb-ffd45226bb8d" providerId="ADAL" clId="{FE4B1117-5029-44C4-8A96-1F64A2EAD88C}" dt="2023-06-20T11:30:41.704" v="451" actId="20577"/>
          <ac:spMkLst>
            <pc:docMk/>
            <pc:sldMk cId="310949427" sldId="257"/>
            <ac:spMk id="6" creationId="{D22013A6-62DE-AF4F-BED4-F6C59A8C92C6}"/>
          </ac:spMkLst>
        </pc:spChg>
        <pc:spChg chg="mod">
          <ac:chgData name="Vytenis Kubilius" userId="f8edc0eb-e59b-40e8-a5eb-ffd45226bb8d" providerId="ADAL" clId="{FE4B1117-5029-44C4-8A96-1F64A2EAD88C}" dt="2023-06-20T11:22:25.945" v="116" actId="20577"/>
          <ac:spMkLst>
            <pc:docMk/>
            <pc:sldMk cId="310949427" sldId="257"/>
            <ac:spMk id="7" creationId="{958096B1-F6E9-DC4B-B5E9-36E7757CA461}"/>
          </ac:spMkLst>
        </pc:spChg>
        <pc:spChg chg="mod">
          <ac:chgData name="Vytenis Kubilius" userId="f8edc0eb-e59b-40e8-a5eb-ffd45226bb8d" providerId="ADAL" clId="{FE4B1117-5029-44C4-8A96-1F64A2EAD88C}" dt="2023-06-20T11:24:45.440" v="174" actId="20577"/>
          <ac:spMkLst>
            <pc:docMk/>
            <pc:sldMk cId="310949427" sldId="257"/>
            <ac:spMk id="8" creationId="{E49FBFD6-17A9-1947-B64D-7199831770E1}"/>
          </ac:spMkLst>
        </pc:spChg>
        <pc:spChg chg="mod">
          <ac:chgData name="Vytenis Kubilius" userId="f8edc0eb-e59b-40e8-a5eb-ffd45226bb8d" providerId="ADAL" clId="{FE4B1117-5029-44C4-8A96-1F64A2EAD88C}" dt="2023-06-20T11:29:21.724" v="393" actId="403"/>
          <ac:spMkLst>
            <pc:docMk/>
            <pc:sldMk cId="310949427" sldId="257"/>
            <ac:spMk id="9" creationId="{ED8DD852-444C-064F-B797-CC34F33DA851}"/>
          </ac:spMkLst>
        </pc:spChg>
        <pc:spChg chg="del mod">
          <ac:chgData name="Vytenis Kubilius" userId="f8edc0eb-e59b-40e8-a5eb-ffd45226bb8d" providerId="ADAL" clId="{FE4B1117-5029-44C4-8A96-1F64A2EAD88C}" dt="2023-06-20T11:30:45.045" v="452" actId="478"/>
          <ac:spMkLst>
            <pc:docMk/>
            <pc:sldMk cId="310949427" sldId="257"/>
            <ac:spMk id="10" creationId="{9911853F-F97E-FE4A-90E2-9695C97DB77C}"/>
          </ac:spMkLst>
        </pc:spChg>
        <pc:spChg chg="mod">
          <ac:chgData name="Vytenis Kubilius" userId="f8edc0eb-e59b-40e8-a5eb-ffd45226bb8d" providerId="ADAL" clId="{FE4B1117-5029-44C4-8A96-1F64A2EAD88C}" dt="2023-06-20T11:24:28.484" v="155" actId="113"/>
          <ac:spMkLst>
            <pc:docMk/>
            <pc:sldMk cId="310949427" sldId="257"/>
            <ac:spMk id="25" creationId="{D496E673-C232-AB41-ACBF-010DB60851E7}"/>
          </ac:spMkLst>
        </pc:spChg>
      </pc:sldChg>
      <pc:sldChg chg="addSp delSp modSp del mod">
        <pc:chgData name="Vytenis Kubilius" userId="f8edc0eb-e59b-40e8-a5eb-ffd45226bb8d" providerId="ADAL" clId="{FE4B1117-5029-44C4-8A96-1F64A2EAD88C}" dt="2023-06-20T11:32:34.121" v="507" actId="2696"/>
        <pc:sldMkLst>
          <pc:docMk/>
          <pc:sldMk cId="240769881" sldId="260"/>
        </pc:sldMkLst>
        <pc:spChg chg="add del mod">
          <ac:chgData name="Vytenis Kubilius" userId="f8edc0eb-e59b-40e8-a5eb-ffd45226bb8d" providerId="ADAL" clId="{FE4B1117-5029-44C4-8A96-1F64A2EAD88C}" dt="2023-06-20T11:30:27.419" v="442" actId="20577"/>
          <ac:spMkLst>
            <pc:docMk/>
            <pc:sldMk cId="240769881" sldId="260"/>
            <ac:spMk id="4" creationId="{F98708D9-1E85-5EA9-1F6F-219701FABA64}"/>
          </ac:spMkLst>
        </pc:spChg>
        <pc:spChg chg="add del mod">
          <ac:chgData name="Vytenis Kubilius" userId="f8edc0eb-e59b-40e8-a5eb-ffd45226bb8d" providerId="ADAL" clId="{FE4B1117-5029-44C4-8A96-1F64A2EAD88C}" dt="2023-06-20T11:29:49.852" v="396"/>
          <ac:spMkLst>
            <pc:docMk/>
            <pc:sldMk cId="240769881" sldId="260"/>
            <ac:spMk id="5" creationId="{423C9B54-6604-11A2-2E8F-61A31CC5FCBF}"/>
          </ac:spMkLst>
        </pc:spChg>
        <pc:spChg chg="mod">
          <ac:chgData name="Vytenis Kubilius" userId="f8edc0eb-e59b-40e8-a5eb-ffd45226bb8d" providerId="ADAL" clId="{FE4B1117-5029-44C4-8A96-1F64A2EAD88C}" dt="2023-06-20T11:30:15.783" v="419" actId="20577"/>
          <ac:spMkLst>
            <pc:docMk/>
            <pc:sldMk cId="240769881" sldId="260"/>
            <ac:spMk id="16" creationId="{E3F1CCF7-EA1B-DF46-8DB3-9226640F25E3}"/>
          </ac:spMkLst>
        </pc:spChg>
        <pc:spChg chg="del mod">
          <ac:chgData name="Vytenis Kubilius" userId="f8edc0eb-e59b-40e8-a5eb-ffd45226bb8d" providerId="ADAL" clId="{FE4B1117-5029-44C4-8A96-1F64A2EAD88C}" dt="2023-06-20T11:30:36.960" v="444" actId="478"/>
          <ac:spMkLst>
            <pc:docMk/>
            <pc:sldMk cId="240769881" sldId="260"/>
            <ac:spMk id="17" creationId="{709EA111-A59B-064A-90CD-7920474556C8}"/>
          </ac:spMkLst>
        </pc:spChg>
      </pc:sldChg>
      <pc:sldChg chg="del">
        <pc:chgData name="Vytenis Kubilius" userId="f8edc0eb-e59b-40e8-a5eb-ffd45226bb8d" providerId="ADAL" clId="{FE4B1117-5029-44C4-8A96-1F64A2EAD88C}" dt="2023-06-20T11:33:28.549" v="511" actId="2696"/>
        <pc:sldMkLst>
          <pc:docMk/>
          <pc:sldMk cId="1437645424" sldId="261"/>
        </pc:sldMkLst>
      </pc:sldChg>
      <pc:sldChg chg="addSp delSp modSp del mod">
        <pc:chgData name="Vytenis Kubilius" userId="f8edc0eb-e59b-40e8-a5eb-ffd45226bb8d" providerId="ADAL" clId="{FE4B1117-5029-44C4-8A96-1F64A2EAD88C}" dt="2023-06-20T11:33:16.702" v="509" actId="2696"/>
        <pc:sldMkLst>
          <pc:docMk/>
          <pc:sldMk cId="885733106" sldId="264"/>
        </pc:sldMkLst>
        <pc:spChg chg="add del mod">
          <ac:chgData name="Vytenis Kubilius" userId="f8edc0eb-e59b-40e8-a5eb-ffd45226bb8d" providerId="ADAL" clId="{FE4B1117-5029-44C4-8A96-1F64A2EAD88C}" dt="2023-06-20T11:31:13.831" v="457"/>
          <ac:spMkLst>
            <pc:docMk/>
            <pc:sldMk cId="885733106" sldId="264"/>
            <ac:spMk id="2" creationId="{EAA27020-5511-C640-6FDB-5B87CB373164}"/>
          </ac:spMkLst>
        </pc:spChg>
        <pc:spChg chg="del">
          <ac:chgData name="Vytenis Kubilius" userId="f8edc0eb-e59b-40e8-a5eb-ffd45226bb8d" providerId="ADAL" clId="{FE4B1117-5029-44C4-8A96-1F64A2EAD88C}" dt="2023-06-20T11:31:29.626" v="484" actId="478"/>
          <ac:spMkLst>
            <pc:docMk/>
            <pc:sldMk cId="885733106" sldId="264"/>
            <ac:spMk id="6" creationId="{AC1761EF-3C15-A5E4-7344-5C413CEA9ED4}"/>
          </ac:spMkLst>
        </pc:spChg>
        <pc:spChg chg="add del mod">
          <ac:chgData name="Vytenis Kubilius" userId="f8edc0eb-e59b-40e8-a5eb-ffd45226bb8d" providerId="ADAL" clId="{FE4B1117-5029-44C4-8A96-1F64A2EAD88C}" dt="2023-06-20T11:31:26.610" v="483" actId="20577"/>
          <ac:spMkLst>
            <pc:docMk/>
            <pc:sldMk cId="885733106" sldId="264"/>
            <ac:spMk id="7" creationId="{55180139-5AB7-9BA1-AB7D-828AA11C2DD3}"/>
          </ac:spMkLst>
        </pc:spChg>
        <pc:spChg chg="add del mod">
          <ac:chgData name="Vytenis Kubilius" userId="f8edc0eb-e59b-40e8-a5eb-ffd45226bb8d" providerId="ADAL" clId="{FE4B1117-5029-44C4-8A96-1F64A2EAD88C}" dt="2023-06-20T11:31:44.184" v="506" actId="20577"/>
          <ac:spMkLst>
            <pc:docMk/>
            <pc:sldMk cId="885733106" sldId="264"/>
            <ac:spMk id="19" creationId="{D6E54BCB-F82D-5043-BAA3-086677A1EFC7}"/>
          </ac:spMkLst>
        </pc:spChg>
      </pc:sldChg>
      <pc:sldChg chg="addSp delSp modSp mod">
        <pc:chgData name="Vytenis Kubilius" userId="f8edc0eb-e59b-40e8-a5eb-ffd45226bb8d" providerId="ADAL" clId="{FE4B1117-5029-44C4-8A96-1F64A2EAD88C}" dt="2023-06-20T11:51:45.388" v="935" actId="14100"/>
        <pc:sldMkLst>
          <pc:docMk/>
          <pc:sldMk cId="1157576525" sldId="265"/>
        </pc:sldMkLst>
        <pc:spChg chg="mod">
          <ac:chgData name="Vytenis Kubilius" userId="f8edc0eb-e59b-40e8-a5eb-ffd45226bb8d" providerId="ADAL" clId="{FE4B1117-5029-44C4-8A96-1F64A2EAD88C}" dt="2023-06-20T11:35:13.447" v="568" actId="20577"/>
          <ac:spMkLst>
            <pc:docMk/>
            <pc:sldMk cId="1157576525" sldId="265"/>
            <ac:spMk id="2" creationId="{7258E3DE-A5D6-82D9-D6AB-D180CF867D21}"/>
          </ac:spMkLst>
        </pc:spChg>
        <pc:spChg chg="del">
          <ac:chgData name="Vytenis Kubilius" userId="f8edc0eb-e59b-40e8-a5eb-ffd45226bb8d" providerId="ADAL" clId="{FE4B1117-5029-44C4-8A96-1F64A2EAD88C}" dt="2023-06-20T11:35:37.244" v="607" actId="478"/>
          <ac:spMkLst>
            <pc:docMk/>
            <pc:sldMk cId="1157576525" sldId="265"/>
            <ac:spMk id="4" creationId="{DC38887D-8F2A-1351-2587-D18CDC84A797}"/>
          </ac:spMkLst>
        </pc:spChg>
        <pc:spChg chg="mod">
          <ac:chgData name="Vytenis Kubilius" userId="f8edc0eb-e59b-40e8-a5eb-ffd45226bb8d" providerId="ADAL" clId="{FE4B1117-5029-44C4-8A96-1F64A2EAD88C}" dt="2023-06-20T11:36:25.213" v="716" actId="20577"/>
          <ac:spMkLst>
            <pc:docMk/>
            <pc:sldMk cId="1157576525" sldId="265"/>
            <ac:spMk id="8" creationId="{E49FBFD6-17A9-1947-B64D-7199831770E1}"/>
          </ac:spMkLst>
        </pc:spChg>
        <pc:spChg chg="mod">
          <ac:chgData name="Vytenis Kubilius" userId="f8edc0eb-e59b-40e8-a5eb-ffd45226bb8d" providerId="ADAL" clId="{FE4B1117-5029-44C4-8A96-1F64A2EAD88C}" dt="2023-06-20T11:36:33.172" v="718" actId="20577"/>
          <ac:spMkLst>
            <pc:docMk/>
            <pc:sldMk cId="1157576525" sldId="265"/>
            <ac:spMk id="9" creationId="{DC9E4C36-25DD-AF4B-A483-D295EE1A235C}"/>
          </ac:spMkLst>
        </pc:spChg>
        <pc:spChg chg="mod">
          <ac:chgData name="Vytenis Kubilius" userId="f8edc0eb-e59b-40e8-a5eb-ffd45226bb8d" providerId="ADAL" clId="{FE4B1117-5029-44C4-8A96-1F64A2EAD88C}" dt="2023-06-20T11:35:28.157" v="606" actId="20577"/>
          <ac:spMkLst>
            <pc:docMk/>
            <pc:sldMk cId="1157576525" sldId="265"/>
            <ac:spMk id="19" creationId="{D6E54BCB-F82D-5043-BAA3-086677A1EFC7}"/>
          </ac:spMkLst>
        </pc:spChg>
        <pc:graphicFrameChg chg="add mod modGraphic">
          <ac:chgData name="Vytenis Kubilius" userId="f8edc0eb-e59b-40e8-a5eb-ffd45226bb8d" providerId="ADAL" clId="{FE4B1117-5029-44C4-8A96-1F64A2EAD88C}" dt="2023-06-20T11:51:45.388" v="935" actId="14100"/>
          <ac:graphicFrameMkLst>
            <pc:docMk/>
            <pc:sldMk cId="1157576525" sldId="265"/>
            <ac:graphicFrameMk id="3" creationId="{1B5E9D2C-8DEF-10AC-443D-CECD1BDC2C41}"/>
          </ac:graphicFrameMkLst>
        </pc:graphicFrameChg>
      </pc:sldChg>
      <pc:sldChg chg="del">
        <pc:chgData name="Vytenis Kubilius" userId="f8edc0eb-e59b-40e8-a5eb-ffd45226bb8d" providerId="ADAL" clId="{FE4B1117-5029-44C4-8A96-1F64A2EAD88C}" dt="2023-06-20T11:33:21.012" v="510" actId="2696"/>
        <pc:sldMkLst>
          <pc:docMk/>
          <pc:sldMk cId="2249004966" sldId="266"/>
        </pc:sldMkLst>
      </pc:sldChg>
      <pc:sldChg chg="new del">
        <pc:chgData name="Vytenis Kubilius" userId="f8edc0eb-e59b-40e8-a5eb-ffd45226bb8d" providerId="ADAL" clId="{FE4B1117-5029-44C4-8A96-1F64A2EAD88C}" dt="2023-06-20T12:43:38.167" v="2249" actId="2696"/>
        <pc:sldMkLst>
          <pc:docMk/>
          <pc:sldMk cId="1508539409" sldId="267"/>
        </pc:sldMkLst>
      </pc:sldChg>
      <pc:sldChg chg="addSp delSp modSp new del mod">
        <pc:chgData name="Vytenis Kubilius" userId="f8edc0eb-e59b-40e8-a5eb-ffd45226bb8d" providerId="ADAL" clId="{FE4B1117-5029-44C4-8A96-1F64A2EAD88C}" dt="2023-06-20T11:34:57.251" v="521" actId="2696"/>
        <pc:sldMkLst>
          <pc:docMk/>
          <pc:sldMk cId="3346188981" sldId="268"/>
        </pc:sldMkLst>
        <pc:spChg chg="del mod">
          <ac:chgData name="Vytenis Kubilius" userId="f8edc0eb-e59b-40e8-a5eb-ffd45226bb8d" providerId="ADAL" clId="{FE4B1117-5029-44C4-8A96-1F64A2EAD88C}" dt="2023-06-20T11:34:20.188" v="514"/>
          <ac:spMkLst>
            <pc:docMk/>
            <pc:sldMk cId="3346188981" sldId="268"/>
            <ac:spMk id="3" creationId="{508398EC-AA38-4058-D358-A6E006AD8914}"/>
          </ac:spMkLst>
        </pc:spChg>
        <pc:spChg chg="add mod">
          <ac:chgData name="Vytenis Kubilius" userId="f8edc0eb-e59b-40e8-a5eb-ffd45226bb8d" providerId="ADAL" clId="{FE4B1117-5029-44C4-8A96-1F64A2EAD88C}" dt="2023-06-20T11:34:42.993" v="519" actId="20577"/>
          <ac:spMkLst>
            <pc:docMk/>
            <pc:sldMk cId="3346188981" sldId="268"/>
            <ac:spMk id="5" creationId="{3778E14E-6AA4-0544-75AC-5DFE99E1B889}"/>
          </ac:spMkLst>
        </pc:spChg>
      </pc:sldChg>
      <pc:sldChg chg="delSp modSp add del mod">
        <pc:chgData name="Vytenis Kubilius" userId="f8edc0eb-e59b-40e8-a5eb-ffd45226bb8d" providerId="ADAL" clId="{FE4B1117-5029-44C4-8A96-1F64A2EAD88C}" dt="2023-06-20T12:45:34.706" v="2251" actId="2696"/>
        <pc:sldMkLst>
          <pc:docMk/>
          <pc:sldMk cId="4087306106" sldId="269"/>
        </pc:sldMkLst>
        <pc:spChg chg="mod">
          <ac:chgData name="Vytenis Kubilius" userId="f8edc0eb-e59b-40e8-a5eb-ffd45226bb8d" providerId="ADAL" clId="{FE4B1117-5029-44C4-8A96-1F64A2EAD88C}" dt="2023-06-20T11:35:53.591" v="644" actId="20577"/>
          <ac:spMkLst>
            <pc:docMk/>
            <pc:sldMk cId="4087306106" sldId="269"/>
            <ac:spMk id="2" creationId="{7258E3DE-A5D6-82D9-D6AB-D180CF867D21}"/>
          </ac:spMkLst>
        </pc:spChg>
        <pc:spChg chg="del">
          <ac:chgData name="Vytenis Kubilius" userId="f8edc0eb-e59b-40e8-a5eb-ffd45226bb8d" providerId="ADAL" clId="{FE4B1117-5029-44C4-8A96-1F64A2EAD88C}" dt="2023-06-20T11:36:09.640" v="681" actId="478"/>
          <ac:spMkLst>
            <pc:docMk/>
            <pc:sldMk cId="4087306106" sldId="269"/>
            <ac:spMk id="4" creationId="{DC38887D-8F2A-1351-2587-D18CDC84A797}"/>
          </ac:spMkLst>
        </pc:spChg>
        <pc:spChg chg="mod">
          <ac:chgData name="Vytenis Kubilius" userId="f8edc0eb-e59b-40e8-a5eb-ffd45226bb8d" providerId="ADAL" clId="{FE4B1117-5029-44C4-8A96-1F64A2EAD88C}" dt="2023-06-20T11:36:05.713" v="680" actId="20577"/>
          <ac:spMkLst>
            <pc:docMk/>
            <pc:sldMk cId="4087306106" sldId="269"/>
            <ac:spMk id="19" creationId="{D6E54BCB-F82D-5043-BAA3-086677A1EFC7}"/>
          </ac:spMkLst>
        </pc:spChg>
      </pc:sldChg>
      <pc:sldChg chg="delSp modSp add del mod">
        <pc:chgData name="Vytenis Kubilius" userId="f8edc0eb-e59b-40e8-a5eb-ffd45226bb8d" providerId="ADAL" clId="{FE4B1117-5029-44C4-8A96-1F64A2EAD88C}" dt="2023-06-20T11:58:57.974" v="1014" actId="2696"/>
        <pc:sldMkLst>
          <pc:docMk/>
          <pc:sldMk cId="1818266426" sldId="270"/>
        </pc:sldMkLst>
        <pc:spChg chg="del">
          <ac:chgData name="Vytenis Kubilius" userId="f8edc0eb-e59b-40e8-a5eb-ffd45226bb8d" providerId="ADAL" clId="{FE4B1117-5029-44C4-8A96-1F64A2EAD88C}" dt="2023-06-20T11:58:12.034" v="1011" actId="478"/>
          <ac:spMkLst>
            <pc:docMk/>
            <pc:sldMk cId="1818266426" sldId="270"/>
            <ac:spMk id="9" creationId="{DC9E4C36-25DD-AF4B-A483-D295EE1A235C}"/>
          </ac:spMkLst>
        </pc:spChg>
        <pc:graphicFrameChg chg="mod modGraphic">
          <ac:chgData name="Vytenis Kubilius" userId="f8edc0eb-e59b-40e8-a5eb-ffd45226bb8d" providerId="ADAL" clId="{FE4B1117-5029-44C4-8A96-1F64A2EAD88C}" dt="2023-06-20T11:58:29.070" v="1012" actId="2165"/>
          <ac:graphicFrameMkLst>
            <pc:docMk/>
            <pc:sldMk cId="1818266426" sldId="270"/>
            <ac:graphicFrameMk id="3" creationId="{1B5E9D2C-8DEF-10AC-443D-CECD1BDC2C41}"/>
          </ac:graphicFrameMkLst>
        </pc:graphicFrameChg>
      </pc:sldChg>
      <pc:sldChg chg="addSp delSp modSp add mod">
        <pc:chgData name="Vytenis Kubilius" userId="f8edc0eb-e59b-40e8-a5eb-ffd45226bb8d" providerId="ADAL" clId="{FE4B1117-5029-44C4-8A96-1F64A2EAD88C}" dt="2023-06-20T12:12:50.616" v="1277" actId="255"/>
        <pc:sldMkLst>
          <pc:docMk/>
          <pc:sldMk cId="2679502405" sldId="271"/>
        </pc:sldMkLst>
        <pc:spChg chg="mod">
          <ac:chgData name="Vytenis Kubilius" userId="f8edc0eb-e59b-40e8-a5eb-ffd45226bb8d" providerId="ADAL" clId="{FE4B1117-5029-44C4-8A96-1F64A2EAD88C}" dt="2023-06-20T12:11:06.806" v="1245" actId="20577"/>
          <ac:spMkLst>
            <pc:docMk/>
            <pc:sldMk cId="2679502405" sldId="271"/>
            <ac:spMk id="8" creationId="{E49FBFD6-17A9-1947-B64D-7199831770E1}"/>
          </ac:spMkLst>
        </pc:spChg>
        <pc:graphicFrameChg chg="add del mod modGraphic">
          <ac:chgData name="Vytenis Kubilius" userId="f8edc0eb-e59b-40e8-a5eb-ffd45226bb8d" providerId="ADAL" clId="{FE4B1117-5029-44C4-8A96-1F64A2EAD88C}" dt="2023-06-20T12:12:50.616" v="1277" actId="255"/>
          <ac:graphicFrameMkLst>
            <pc:docMk/>
            <pc:sldMk cId="2679502405" sldId="271"/>
            <ac:graphicFrameMk id="3" creationId="{1B5E9D2C-8DEF-10AC-443D-CECD1BDC2C41}"/>
          </ac:graphicFrameMkLst>
        </pc:graphicFrameChg>
        <pc:graphicFrameChg chg="add del mod">
          <ac:chgData name="Vytenis Kubilius" userId="f8edc0eb-e59b-40e8-a5eb-ffd45226bb8d" providerId="ADAL" clId="{FE4B1117-5029-44C4-8A96-1F64A2EAD88C}" dt="2023-06-20T12:08:42.482" v="1185"/>
          <ac:graphicFrameMkLst>
            <pc:docMk/>
            <pc:sldMk cId="2679502405" sldId="271"/>
            <ac:graphicFrameMk id="4" creationId="{9B8F05CA-6997-675D-EAB2-136D8FA405C3}"/>
          </ac:graphicFrameMkLst>
        </pc:graphicFrameChg>
      </pc:sldChg>
      <pc:sldChg chg="modSp add mod">
        <pc:chgData name="Vytenis Kubilius" userId="f8edc0eb-e59b-40e8-a5eb-ffd45226bb8d" providerId="ADAL" clId="{FE4B1117-5029-44C4-8A96-1F64A2EAD88C}" dt="2023-06-20T12:59:14.022" v="2966" actId="20577"/>
        <pc:sldMkLst>
          <pc:docMk/>
          <pc:sldMk cId="2176408657" sldId="272"/>
        </pc:sldMkLst>
        <pc:spChg chg="mod">
          <ac:chgData name="Vytenis Kubilius" userId="f8edc0eb-e59b-40e8-a5eb-ffd45226bb8d" providerId="ADAL" clId="{FE4B1117-5029-44C4-8A96-1F64A2EAD88C}" dt="2023-06-20T12:14:07.593" v="1308" actId="20577"/>
          <ac:spMkLst>
            <pc:docMk/>
            <pc:sldMk cId="2176408657" sldId="272"/>
            <ac:spMk id="8" creationId="{E49FBFD6-17A9-1947-B64D-7199831770E1}"/>
          </ac:spMkLst>
        </pc:spChg>
        <pc:graphicFrameChg chg="mod modGraphic">
          <ac:chgData name="Vytenis Kubilius" userId="f8edc0eb-e59b-40e8-a5eb-ffd45226bb8d" providerId="ADAL" clId="{FE4B1117-5029-44C4-8A96-1F64A2EAD88C}" dt="2023-06-20T12:59:14.022" v="2966" actId="20577"/>
          <ac:graphicFrameMkLst>
            <pc:docMk/>
            <pc:sldMk cId="2176408657" sldId="272"/>
            <ac:graphicFrameMk id="3" creationId="{1B5E9D2C-8DEF-10AC-443D-CECD1BDC2C41}"/>
          </ac:graphicFrameMkLst>
        </pc:graphicFrameChg>
      </pc:sldChg>
      <pc:sldChg chg="modSp add mod">
        <pc:chgData name="Vytenis Kubilius" userId="f8edc0eb-e59b-40e8-a5eb-ffd45226bb8d" providerId="ADAL" clId="{FE4B1117-5029-44C4-8A96-1F64A2EAD88C}" dt="2023-06-20T13:00:14.543" v="2972" actId="404"/>
        <pc:sldMkLst>
          <pc:docMk/>
          <pc:sldMk cId="435635200" sldId="273"/>
        </pc:sldMkLst>
        <pc:spChg chg="mod">
          <ac:chgData name="Vytenis Kubilius" userId="f8edc0eb-e59b-40e8-a5eb-ffd45226bb8d" providerId="ADAL" clId="{FE4B1117-5029-44C4-8A96-1F64A2EAD88C}" dt="2023-06-20T12:20:37.092" v="1535" actId="20577"/>
          <ac:spMkLst>
            <pc:docMk/>
            <pc:sldMk cId="435635200" sldId="273"/>
            <ac:spMk id="8" creationId="{E49FBFD6-17A9-1947-B64D-7199831770E1}"/>
          </ac:spMkLst>
        </pc:spChg>
        <pc:graphicFrameChg chg="mod modGraphic">
          <ac:chgData name="Vytenis Kubilius" userId="f8edc0eb-e59b-40e8-a5eb-ffd45226bb8d" providerId="ADAL" clId="{FE4B1117-5029-44C4-8A96-1F64A2EAD88C}" dt="2023-06-20T13:00:14.543" v="2972" actId="404"/>
          <ac:graphicFrameMkLst>
            <pc:docMk/>
            <pc:sldMk cId="435635200" sldId="273"/>
            <ac:graphicFrameMk id="3" creationId="{1B5E9D2C-8DEF-10AC-443D-CECD1BDC2C41}"/>
          </ac:graphicFrameMkLst>
        </pc:graphicFrameChg>
      </pc:sldChg>
      <pc:sldChg chg="modSp add mod">
        <pc:chgData name="Vytenis Kubilius" userId="f8edc0eb-e59b-40e8-a5eb-ffd45226bb8d" providerId="ADAL" clId="{FE4B1117-5029-44C4-8A96-1F64A2EAD88C}" dt="2023-06-20T12:25:00.664" v="1853" actId="2165"/>
        <pc:sldMkLst>
          <pc:docMk/>
          <pc:sldMk cId="1292762510" sldId="274"/>
        </pc:sldMkLst>
        <pc:spChg chg="mod">
          <ac:chgData name="Vytenis Kubilius" userId="f8edc0eb-e59b-40e8-a5eb-ffd45226bb8d" providerId="ADAL" clId="{FE4B1117-5029-44C4-8A96-1F64A2EAD88C}" dt="2023-06-20T12:23:27.448" v="1758" actId="20577"/>
          <ac:spMkLst>
            <pc:docMk/>
            <pc:sldMk cId="1292762510" sldId="274"/>
            <ac:spMk id="8" creationId="{E49FBFD6-17A9-1947-B64D-7199831770E1}"/>
          </ac:spMkLst>
        </pc:spChg>
        <pc:graphicFrameChg chg="modGraphic">
          <ac:chgData name="Vytenis Kubilius" userId="f8edc0eb-e59b-40e8-a5eb-ffd45226bb8d" providerId="ADAL" clId="{FE4B1117-5029-44C4-8A96-1F64A2EAD88C}" dt="2023-06-20T12:25:00.664" v="1853" actId="2165"/>
          <ac:graphicFrameMkLst>
            <pc:docMk/>
            <pc:sldMk cId="1292762510" sldId="274"/>
            <ac:graphicFrameMk id="3" creationId="{1B5E9D2C-8DEF-10AC-443D-CECD1BDC2C41}"/>
          </ac:graphicFrameMkLst>
        </pc:graphicFrameChg>
      </pc:sldChg>
      <pc:sldChg chg="modSp add mod">
        <pc:chgData name="Vytenis Kubilius" userId="f8edc0eb-e59b-40e8-a5eb-ffd45226bb8d" providerId="ADAL" clId="{FE4B1117-5029-44C4-8A96-1F64A2EAD88C}" dt="2023-06-20T12:39:09.938" v="2248" actId="20577"/>
        <pc:sldMkLst>
          <pc:docMk/>
          <pc:sldMk cId="1124542940" sldId="275"/>
        </pc:sldMkLst>
        <pc:spChg chg="mod">
          <ac:chgData name="Vytenis Kubilius" userId="f8edc0eb-e59b-40e8-a5eb-ffd45226bb8d" providerId="ADAL" clId="{FE4B1117-5029-44C4-8A96-1F64A2EAD88C}" dt="2023-06-20T12:25:32.122" v="1890" actId="20577"/>
          <ac:spMkLst>
            <pc:docMk/>
            <pc:sldMk cId="1124542940" sldId="275"/>
            <ac:spMk id="8" creationId="{E49FBFD6-17A9-1947-B64D-7199831770E1}"/>
          </ac:spMkLst>
        </pc:spChg>
        <pc:graphicFrameChg chg="mod modGraphic">
          <ac:chgData name="Vytenis Kubilius" userId="f8edc0eb-e59b-40e8-a5eb-ffd45226bb8d" providerId="ADAL" clId="{FE4B1117-5029-44C4-8A96-1F64A2EAD88C}" dt="2023-06-20T12:39:09.938" v="2248" actId="20577"/>
          <ac:graphicFrameMkLst>
            <pc:docMk/>
            <pc:sldMk cId="1124542940" sldId="275"/>
            <ac:graphicFrameMk id="3" creationId="{1B5E9D2C-8DEF-10AC-443D-CECD1BDC2C41}"/>
          </ac:graphicFrameMkLst>
        </pc:graphicFrameChg>
      </pc:sldChg>
      <pc:sldChg chg="addSp delSp modSp new mod">
        <pc:chgData name="Vytenis Kubilius" userId="f8edc0eb-e59b-40e8-a5eb-ffd45226bb8d" providerId="ADAL" clId="{FE4B1117-5029-44C4-8A96-1F64A2EAD88C}" dt="2023-06-20T13:01:46.941" v="3116" actId="20577"/>
        <pc:sldMkLst>
          <pc:docMk/>
          <pc:sldMk cId="2548741739" sldId="276"/>
        </pc:sldMkLst>
        <pc:spChg chg="mod">
          <ac:chgData name="Vytenis Kubilius" userId="f8edc0eb-e59b-40e8-a5eb-ffd45226bb8d" providerId="ADAL" clId="{FE4B1117-5029-44C4-8A96-1F64A2EAD88C}" dt="2023-06-20T12:45:56.737" v="2268" actId="20577"/>
          <ac:spMkLst>
            <pc:docMk/>
            <pc:sldMk cId="2548741739" sldId="276"/>
            <ac:spMk id="2" creationId="{F103E211-A1F0-4CE2-7E70-A1A2AF033E05}"/>
          </ac:spMkLst>
        </pc:spChg>
        <pc:spChg chg="mod">
          <ac:chgData name="Vytenis Kubilius" userId="f8edc0eb-e59b-40e8-a5eb-ffd45226bb8d" providerId="ADAL" clId="{FE4B1117-5029-44C4-8A96-1F64A2EAD88C}" dt="2023-06-20T12:49:58.347" v="2496" actId="20577"/>
          <ac:spMkLst>
            <pc:docMk/>
            <pc:sldMk cId="2548741739" sldId="276"/>
            <ac:spMk id="3" creationId="{82C3C3AC-41C8-ED20-9F31-E007905CA8A5}"/>
          </ac:spMkLst>
        </pc:spChg>
        <pc:spChg chg="mod">
          <ac:chgData name="Vytenis Kubilius" userId="f8edc0eb-e59b-40e8-a5eb-ffd45226bb8d" providerId="ADAL" clId="{FE4B1117-5029-44C4-8A96-1F64A2EAD88C}" dt="2023-06-20T13:01:46.941" v="3116" actId="20577"/>
          <ac:spMkLst>
            <pc:docMk/>
            <pc:sldMk cId="2548741739" sldId="276"/>
            <ac:spMk id="4" creationId="{53AAE37C-FAF3-B572-BABD-E70043C1612A}"/>
          </ac:spMkLst>
        </pc:spChg>
        <pc:picChg chg="add del mod">
          <ac:chgData name="Vytenis Kubilius" userId="f8edc0eb-e59b-40e8-a5eb-ffd45226bb8d" providerId="ADAL" clId="{FE4B1117-5029-44C4-8A96-1F64A2EAD88C}" dt="2023-06-20T12:48:26.674" v="2362" actId="478"/>
          <ac:picMkLst>
            <pc:docMk/>
            <pc:sldMk cId="2548741739" sldId="276"/>
            <ac:picMk id="5" creationId="{159425A4-B291-9A72-97AC-B54013E515FA}"/>
          </ac:picMkLst>
        </pc:picChg>
      </pc:sldChg>
    </pc:docChg>
  </pc:docChgLst>
  <pc:docChgLst>
    <pc:chgData name="Vytenis Kubilius" userId="f8edc0eb-e59b-40e8-a5eb-ffd45226bb8d" providerId="ADAL" clId="{FC1D2CE6-8BF3-4B4B-AE3F-FF3D94F6DE99}"/>
    <pc:docChg chg="undo custSel addSld delSld modSld">
      <pc:chgData name="Vytenis Kubilius" userId="f8edc0eb-e59b-40e8-a5eb-ffd45226bb8d" providerId="ADAL" clId="{FC1D2CE6-8BF3-4B4B-AE3F-FF3D94F6DE99}" dt="2024-04-25T08:08:37.750" v="1895" actId="20577"/>
      <pc:docMkLst>
        <pc:docMk/>
      </pc:docMkLst>
      <pc:sldChg chg="modSp mod">
        <pc:chgData name="Vytenis Kubilius" userId="f8edc0eb-e59b-40e8-a5eb-ffd45226bb8d" providerId="ADAL" clId="{FC1D2CE6-8BF3-4B4B-AE3F-FF3D94F6DE99}" dt="2024-04-25T08:08:27.826" v="1891" actId="20577"/>
        <pc:sldMkLst>
          <pc:docMk/>
          <pc:sldMk cId="3927332621" sldId="256"/>
        </pc:sldMkLst>
        <pc:spChg chg="mod">
          <ac:chgData name="Vytenis Kubilius" userId="f8edc0eb-e59b-40e8-a5eb-ffd45226bb8d" providerId="ADAL" clId="{FC1D2CE6-8BF3-4B4B-AE3F-FF3D94F6DE99}" dt="2024-04-25T08:08:27.826" v="1891" actId="20577"/>
          <ac:spMkLst>
            <pc:docMk/>
            <pc:sldMk cId="3927332621" sldId="256"/>
            <ac:spMk id="11" creationId="{53593E59-34BF-8C4F-9A08-3C2907DA7F02}"/>
          </ac:spMkLst>
        </pc:spChg>
      </pc:sldChg>
      <pc:sldChg chg="modSp mod">
        <pc:chgData name="Vytenis Kubilius" userId="f8edc0eb-e59b-40e8-a5eb-ffd45226bb8d" providerId="ADAL" clId="{FC1D2CE6-8BF3-4B4B-AE3F-FF3D94F6DE99}" dt="2024-04-25T08:08:37.750" v="1895" actId="20577"/>
        <pc:sldMkLst>
          <pc:docMk/>
          <pc:sldMk cId="310949427" sldId="257"/>
        </pc:sldMkLst>
        <pc:spChg chg="mod">
          <ac:chgData name="Vytenis Kubilius" userId="f8edc0eb-e59b-40e8-a5eb-ffd45226bb8d" providerId="ADAL" clId="{FC1D2CE6-8BF3-4B4B-AE3F-FF3D94F6DE99}" dt="2024-04-17T12:41:46.355" v="274" actId="20577"/>
          <ac:spMkLst>
            <pc:docMk/>
            <pc:sldMk cId="310949427" sldId="257"/>
            <ac:spMk id="9" creationId="{ED8DD852-444C-064F-B797-CC34F33DA851}"/>
          </ac:spMkLst>
        </pc:spChg>
        <pc:spChg chg="mod">
          <ac:chgData name="Vytenis Kubilius" userId="f8edc0eb-e59b-40e8-a5eb-ffd45226bb8d" providerId="ADAL" clId="{FC1D2CE6-8BF3-4B4B-AE3F-FF3D94F6DE99}" dt="2024-04-25T08:08:37.750" v="1895" actId="20577"/>
          <ac:spMkLst>
            <pc:docMk/>
            <pc:sldMk cId="310949427" sldId="257"/>
            <ac:spMk id="25" creationId="{D496E673-C232-AB41-ACBF-010DB60851E7}"/>
          </ac:spMkLst>
        </pc:spChg>
      </pc:sldChg>
      <pc:sldChg chg="del">
        <pc:chgData name="Vytenis Kubilius" userId="f8edc0eb-e59b-40e8-a5eb-ffd45226bb8d" providerId="ADAL" clId="{FC1D2CE6-8BF3-4B4B-AE3F-FF3D94F6DE99}" dt="2024-04-17T12:37:52.641" v="176" actId="2696"/>
        <pc:sldMkLst>
          <pc:docMk/>
          <pc:sldMk cId="1818266426" sldId="270"/>
        </pc:sldMkLst>
      </pc:sldChg>
      <pc:sldChg chg="modSp mod">
        <pc:chgData name="Vytenis Kubilius" userId="f8edc0eb-e59b-40e8-a5eb-ffd45226bb8d" providerId="ADAL" clId="{FC1D2CE6-8BF3-4B4B-AE3F-FF3D94F6DE99}" dt="2024-04-25T08:07:46.065" v="1870" actId="20577"/>
        <pc:sldMkLst>
          <pc:docMk/>
          <pc:sldMk cId="1124542940" sldId="275"/>
        </pc:sldMkLst>
        <pc:spChg chg="mod">
          <ac:chgData name="Vytenis Kubilius" userId="f8edc0eb-e59b-40e8-a5eb-ffd45226bb8d" providerId="ADAL" clId="{FC1D2CE6-8BF3-4B4B-AE3F-FF3D94F6DE99}" dt="2024-04-17T12:51:41.837" v="547" actId="20577"/>
          <ac:spMkLst>
            <pc:docMk/>
            <pc:sldMk cId="1124542940" sldId="275"/>
            <ac:spMk id="8" creationId="{E49FBFD6-17A9-1947-B64D-7199831770E1}"/>
          </ac:spMkLst>
        </pc:spChg>
        <pc:graphicFrameChg chg="mod modGraphic">
          <ac:chgData name="Vytenis Kubilius" userId="f8edc0eb-e59b-40e8-a5eb-ffd45226bb8d" providerId="ADAL" clId="{FC1D2CE6-8BF3-4B4B-AE3F-FF3D94F6DE99}" dt="2024-04-25T08:07:46.065" v="1870" actId="20577"/>
          <ac:graphicFrameMkLst>
            <pc:docMk/>
            <pc:sldMk cId="1124542940" sldId="275"/>
            <ac:graphicFrameMk id="3" creationId="{1B5E9D2C-8DEF-10AC-443D-CECD1BDC2C41}"/>
          </ac:graphicFrameMkLst>
        </pc:graphicFrameChg>
      </pc:sldChg>
      <pc:sldChg chg="del">
        <pc:chgData name="Vytenis Kubilius" userId="f8edc0eb-e59b-40e8-a5eb-ffd45226bb8d" providerId="ADAL" clId="{FC1D2CE6-8BF3-4B4B-AE3F-FF3D94F6DE99}" dt="2024-04-17T12:38:23.280" v="178" actId="47"/>
        <pc:sldMkLst>
          <pc:docMk/>
          <pc:sldMk cId="3127240704" sldId="277"/>
        </pc:sldMkLst>
      </pc:sldChg>
      <pc:sldChg chg="modSp add mod">
        <pc:chgData name="Vytenis Kubilius" userId="f8edc0eb-e59b-40e8-a5eb-ffd45226bb8d" providerId="ADAL" clId="{FC1D2CE6-8BF3-4B4B-AE3F-FF3D94F6DE99}" dt="2024-04-25T08:08:14.776" v="1887" actId="20577"/>
        <pc:sldMkLst>
          <pc:docMk/>
          <pc:sldMk cId="469435970" sldId="278"/>
        </pc:sldMkLst>
        <pc:graphicFrameChg chg="mod modGraphic">
          <ac:chgData name="Vytenis Kubilius" userId="f8edc0eb-e59b-40e8-a5eb-ffd45226bb8d" providerId="ADAL" clId="{FC1D2CE6-8BF3-4B4B-AE3F-FF3D94F6DE99}" dt="2024-04-25T08:08:14.776" v="1887" actId="20577"/>
          <ac:graphicFrameMkLst>
            <pc:docMk/>
            <pc:sldMk cId="469435970" sldId="278"/>
            <ac:graphicFrameMk id="3" creationId="{4CDFB1D4-A9E5-2D2F-043E-087B82EC5D18}"/>
          </ac:graphicFrameMkLst>
        </pc:graphicFrameChg>
      </pc:sldChg>
      <pc:sldChg chg="modSp add mod">
        <pc:chgData name="Vytenis Kubilius" userId="f8edc0eb-e59b-40e8-a5eb-ffd45226bb8d" providerId="ADAL" clId="{FC1D2CE6-8BF3-4B4B-AE3F-FF3D94F6DE99}" dt="2024-04-25T08:07:31.421" v="1853" actId="20577"/>
        <pc:sldMkLst>
          <pc:docMk/>
          <pc:sldMk cId="3488029217" sldId="279"/>
        </pc:sldMkLst>
        <pc:spChg chg="mod">
          <ac:chgData name="Vytenis Kubilius" userId="f8edc0eb-e59b-40e8-a5eb-ffd45226bb8d" providerId="ADAL" clId="{FC1D2CE6-8BF3-4B4B-AE3F-FF3D94F6DE99}" dt="2024-04-25T07:55:27.893" v="1603" actId="20577"/>
          <ac:spMkLst>
            <pc:docMk/>
            <pc:sldMk cId="3488029217" sldId="279"/>
            <ac:spMk id="8" creationId="{E49FBFD6-17A9-1947-B64D-7199831770E1}"/>
          </ac:spMkLst>
        </pc:spChg>
        <pc:spChg chg="mod">
          <ac:chgData name="Vytenis Kubilius" userId="f8edc0eb-e59b-40e8-a5eb-ffd45226bb8d" providerId="ADAL" clId="{FC1D2CE6-8BF3-4B4B-AE3F-FF3D94F6DE99}" dt="2024-04-25T08:07:31.421" v="1853" actId="20577"/>
          <ac:spMkLst>
            <pc:docMk/>
            <pc:sldMk cId="3488029217" sldId="279"/>
            <ac:spMk id="9" creationId="{ED8DD852-444C-064F-B797-CC34F33DA851}"/>
          </ac:spMkLst>
        </pc:spChg>
        <pc:spChg chg="mod">
          <ac:chgData name="Vytenis Kubilius" userId="f8edc0eb-e59b-40e8-a5eb-ffd45226bb8d" providerId="ADAL" clId="{FC1D2CE6-8BF3-4B4B-AE3F-FF3D94F6DE99}" dt="2024-04-25T08:07:13.207" v="1824" actId="20577"/>
          <ac:spMkLst>
            <pc:docMk/>
            <pc:sldMk cId="3488029217" sldId="279"/>
            <ac:spMk id="25" creationId="{D496E673-C232-AB41-ACBF-010DB60851E7}"/>
          </ac:spMkLst>
        </pc:spChg>
      </pc:sldChg>
    </pc:docChg>
  </pc:docChgLst>
  <pc:docChgLst>
    <pc:chgData name="Vytenis Kubilius" userId="f8edc0eb-e59b-40e8-a5eb-ffd45226bb8d" providerId="ADAL" clId="{31A56625-31B3-4F04-9CFC-65ED77BF5A34}"/>
    <pc:docChg chg="modSld">
      <pc:chgData name="Vytenis Kubilius" userId="f8edc0eb-e59b-40e8-a5eb-ffd45226bb8d" providerId="ADAL" clId="{31A56625-31B3-4F04-9CFC-65ED77BF5A34}" dt="2023-08-31T07:03:20.458" v="450" actId="1076"/>
      <pc:docMkLst>
        <pc:docMk/>
      </pc:docMkLst>
      <pc:sldChg chg="modSp mod">
        <pc:chgData name="Vytenis Kubilius" userId="f8edc0eb-e59b-40e8-a5eb-ffd45226bb8d" providerId="ADAL" clId="{31A56625-31B3-4F04-9CFC-65ED77BF5A34}" dt="2023-08-31T06:58:43.048" v="323" actId="20577"/>
        <pc:sldMkLst>
          <pc:docMk/>
          <pc:sldMk cId="310949427" sldId="257"/>
        </pc:sldMkLst>
        <pc:spChg chg="mod">
          <ac:chgData name="Vytenis Kubilius" userId="f8edc0eb-e59b-40e8-a5eb-ffd45226bb8d" providerId="ADAL" clId="{31A56625-31B3-4F04-9CFC-65ED77BF5A34}" dt="2023-08-31T06:58:43.048" v="323" actId="20577"/>
          <ac:spMkLst>
            <pc:docMk/>
            <pc:sldMk cId="310949427" sldId="257"/>
            <ac:spMk id="9" creationId="{ED8DD852-444C-064F-B797-CC34F33DA851}"/>
          </ac:spMkLst>
        </pc:spChg>
        <pc:spChg chg="mod">
          <ac:chgData name="Vytenis Kubilius" userId="f8edc0eb-e59b-40e8-a5eb-ffd45226bb8d" providerId="ADAL" clId="{31A56625-31B3-4F04-9CFC-65ED77BF5A34}" dt="2023-08-31T06:51:25.340" v="113" actId="20577"/>
          <ac:spMkLst>
            <pc:docMk/>
            <pc:sldMk cId="310949427" sldId="257"/>
            <ac:spMk id="25" creationId="{D496E673-C232-AB41-ACBF-010DB60851E7}"/>
          </ac:spMkLst>
        </pc:spChg>
      </pc:sldChg>
      <pc:sldChg chg="addSp modSp mod">
        <pc:chgData name="Vytenis Kubilius" userId="f8edc0eb-e59b-40e8-a5eb-ffd45226bb8d" providerId="ADAL" clId="{31A56625-31B3-4F04-9CFC-65ED77BF5A34}" dt="2023-08-31T06:54:41.692" v="165" actId="20577"/>
        <pc:sldMkLst>
          <pc:docMk/>
          <pc:sldMk cId="1157576525" sldId="265"/>
        </pc:sldMkLst>
        <pc:spChg chg="mod">
          <ac:chgData name="Vytenis Kubilius" userId="f8edc0eb-e59b-40e8-a5eb-ffd45226bb8d" providerId="ADAL" clId="{31A56625-31B3-4F04-9CFC-65ED77BF5A34}" dt="2023-08-31T06:51:36.874" v="120" actId="20577"/>
          <ac:spMkLst>
            <pc:docMk/>
            <pc:sldMk cId="1157576525" sldId="265"/>
            <ac:spMk id="8" creationId="{E49FBFD6-17A9-1947-B64D-7199831770E1}"/>
          </ac:spMkLst>
        </pc:spChg>
        <pc:graphicFrameChg chg="mod modGraphic">
          <ac:chgData name="Vytenis Kubilius" userId="f8edc0eb-e59b-40e8-a5eb-ffd45226bb8d" providerId="ADAL" clId="{31A56625-31B3-4F04-9CFC-65ED77BF5A34}" dt="2023-08-31T06:54:41.692" v="165" actId="20577"/>
          <ac:graphicFrameMkLst>
            <pc:docMk/>
            <pc:sldMk cId="1157576525" sldId="265"/>
            <ac:graphicFrameMk id="3" creationId="{1B5E9D2C-8DEF-10AC-443D-CECD1BDC2C41}"/>
          </ac:graphicFrameMkLst>
        </pc:graphicFrameChg>
        <pc:picChg chg="add mod">
          <ac:chgData name="Vytenis Kubilius" userId="f8edc0eb-e59b-40e8-a5eb-ffd45226bb8d" providerId="ADAL" clId="{31A56625-31B3-4F04-9CFC-65ED77BF5A34}" dt="2023-08-31T06:54:19.167" v="162" actId="1076"/>
          <ac:picMkLst>
            <pc:docMk/>
            <pc:sldMk cId="1157576525" sldId="265"/>
            <ac:picMk id="4" creationId="{81D55738-D26E-4839-B11C-49ED7C6B6848}"/>
          </ac:picMkLst>
        </pc:picChg>
      </pc:sldChg>
      <pc:sldChg chg="modSp mod">
        <pc:chgData name="Vytenis Kubilius" userId="f8edc0eb-e59b-40e8-a5eb-ffd45226bb8d" providerId="ADAL" clId="{31A56625-31B3-4F04-9CFC-65ED77BF5A34}" dt="2023-08-31T06:57:03.973" v="322"/>
        <pc:sldMkLst>
          <pc:docMk/>
          <pc:sldMk cId="1818266426" sldId="270"/>
        </pc:sldMkLst>
        <pc:spChg chg="mod">
          <ac:chgData name="Vytenis Kubilius" userId="f8edc0eb-e59b-40e8-a5eb-ffd45226bb8d" providerId="ADAL" clId="{31A56625-31B3-4F04-9CFC-65ED77BF5A34}" dt="2023-08-31T06:55:00.295" v="184" actId="20577"/>
          <ac:spMkLst>
            <pc:docMk/>
            <pc:sldMk cId="1818266426" sldId="270"/>
            <ac:spMk id="8" creationId="{E49FBFD6-17A9-1947-B64D-7199831770E1}"/>
          </ac:spMkLst>
        </pc:spChg>
        <pc:graphicFrameChg chg="mod modGraphic">
          <ac:chgData name="Vytenis Kubilius" userId="f8edc0eb-e59b-40e8-a5eb-ffd45226bb8d" providerId="ADAL" clId="{31A56625-31B3-4F04-9CFC-65ED77BF5A34}" dt="2023-08-31T06:57:03.973" v="322"/>
          <ac:graphicFrameMkLst>
            <pc:docMk/>
            <pc:sldMk cId="1818266426" sldId="270"/>
            <ac:graphicFrameMk id="3" creationId="{1B5E9D2C-8DEF-10AC-443D-CECD1BDC2C41}"/>
          </ac:graphicFrameMkLst>
        </pc:graphicFrameChg>
      </pc:sldChg>
      <pc:sldChg chg="addSp modSp mod">
        <pc:chgData name="Vytenis Kubilius" userId="f8edc0eb-e59b-40e8-a5eb-ffd45226bb8d" providerId="ADAL" clId="{31A56625-31B3-4F04-9CFC-65ED77BF5A34}" dt="2023-08-31T07:03:20.458" v="450" actId="1076"/>
        <pc:sldMkLst>
          <pc:docMk/>
          <pc:sldMk cId="2679502405" sldId="271"/>
        </pc:sldMkLst>
        <pc:spChg chg="mod">
          <ac:chgData name="Vytenis Kubilius" userId="f8edc0eb-e59b-40e8-a5eb-ffd45226bb8d" providerId="ADAL" clId="{31A56625-31B3-4F04-9CFC-65ED77BF5A34}" dt="2023-08-31T06:58:59.567" v="340" actId="20577"/>
          <ac:spMkLst>
            <pc:docMk/>
            <pc:sldMk cId="2679502405" sldId="271"/>
            <ac:spMk id="8" creationId="{E49FBFD6-17A9-1947-B64D-7199831770E1}"/>
          </ac:spMkLst>
        </pc:spChg>
        <pc:graphicFrameChg chg="mod modGraphic">
          <ac:chgData name="Vytenis Kubilius" userId="f8edc0eb-e59b-40e8-a5eb-ffd45226bb8d" providerId="ADAL" clId="{31A56625-31B3-4F04-9CFC-65ED77BF5A34}" dt="2023-08-31T06:59:35.295" v="353" actId="20577"/>
          <ac:graphicFrameMkLst>
            <pc:docMk/>
            <pc:sldMk cId="2679502405" sldId="271"/>
            <ac:graphicFrameMk id="3" creationId="{1B5E9D2C-8DEF-10AC-443D-CECD1BDC2C41}"/>
          </ac:graphicFrameMkLst>
        </pc:graphicFrameChg>
        <pc:picChg chg="add mod">
          <ac:chgData name="Vytenis Kubilius" userId="f8edc0eb-e59b-40e8-a5eb-ffd45226bb8d" providerId="ADAL" clId="{31A56625-31B3-4F04-9CFC-65ED77BF5A34}" dt="2023-08-31T07:03:20.458" v="450" actId="1076"/>
          <ac:picMkLst>
            <pc:docMk/>
            <pc:sldMk cId="2679502405" sldId="271"/>
            <ac:picMk id="4" creationId="{875B24DB-AB43-4488-5E27-E3FEA11250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4385847"/>
            <a:ext cx="8420100" cy="131707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545" y="6052568"/>
            <a:ext cx="5043281" cy="36811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58AB9B-A2B1-9143-B076-FF6650A6D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7779" y="6061420"/>
            <a:ext cx="3707986" cy="36811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2021 10 22</a:t>
            </a:r>
          </a:p>
        </p:txBody>
      </p:sp>
    </p:spTree>
    <p:extLst>
      <p:ext uri="{BB962C8B-B14F-4D97-AF65-F5344CB8AC3E}">
        <p14:creationId xmlns:p14="http://schemas.microsoft.com/office/powerpoint/2010/main" val="5104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8436" y="318777"/>
            <a:ext cx="8420100" cy="774527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8436" y="1423572"/>
            <a:ext cx="7429500" cy="49623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071FD70-DED1-3341-B23E-14727898A90E}"/>
              </a:ext>
            </a:extLst>
          </p:cNvPr>
          <p:cNvSpPr txBox="1">
            <a:spLocks/>
          </p:cNvSpPr>
          <p:nvPr userDrawn="1"/>
        </p:nvSpPr>
        <p:spPr>
          <a:xfrm>
            <a:off x="365263" y="2506936"/>
            <a:ext cx="7429500" cy="922063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l"/>
            <a:endParaRPr lang="lt-LT" sz="1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98A673D-A356-DC4F-9F31-8448DA3DA720}"/>
              </a:ext>
            </a:extLst>
          </p:cNvPr>
          <p:cNvSpPr txBox="1">
            <a:spLocks/>
          </p:cNvSpPr>
          <p:nvPr userDrawn="1"/>
        </p:nvSpPr>
        <p:spPr>
          <a:xfrm>
            <a:off x="0" y="6588092"/>
            <a:ext cx="1192694" cy="269908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LT" sz="1000" b="1" dirty="0">
                <a:solidFill>
                  <a:schemeClr val="bg1">
                    <a:lumMod val="75000"/>
                  </a:schemeClr>
                </a:solidFill>
              </a:rPr>
              <a:t>Konfidencialu</a:t>
            </a:r>
          </a:p>
        </p:txBody>
      </p:sp>
    </p:spTree>
    <p:extLst>
      <p:ext uri="{BB962C8B-B14F-4D97-AF65-F5344CB8AC3E}">
        <p14:creationId xmlns:p14="http://schemas.microsoft.com/office/powerpoint/2010/main" val="197072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8436" y="318777"/>
            <a:ext cx="8420100" cy="774527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8436" y="4224954"/>
            <a:ext cx="7429500" cy="49623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071FD70-DED1-3341-B23E-14727898A90E}"/>
              </a:ext>
            </a:extLst>
          </p:cNvPr>
          <p:cNvSpPr txBox="1">
            <a:spLocks/>
          </p:cNvSpPr>
          <p:nvPr userDrawn="1"/>
        </p:nvSpPr>
        <p:spPr>
          <a:xfrm>
            <a:off x="365263" y="2506936"/>
            <a:ext cx="7429500" cy="922063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l"/>
            <a:endParaRPr lang="lt-LT" sz="1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98A673D-A356-DC4F-9F31-8448DA3DA720}"/>
              </a:ext>
            </a:extLst>
          </p:cNvPr>
          <p:cNvSpPr txBox="1">
            <a:spLocks/>
          </p:cNvSpPr>
          <p:nvPr userDrawn="1"/>
        </p:nvSpPr>
        <p:spPr>
          <a:xfrm>
            <a:off x="0" y="6588092"/>
            <a:ext cx="1192694" cy="269908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LT" sz="1000" b="1" dirty="0">
                <a:solidFill>
                  <a:schemeClr val="bg1">
                    <a:lumMod val="75000"/>
                  </a:schemeClr>
                </a:solidFill>
              </a:rPr>
              <a:t>Konfidencialu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FF6A0-F5F9-424B-9BC8-5CF0543798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9125" y="1656829"/>
            <a:ext cx="7135813" cy="170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>
              <a:buClr>
                <a:srgbClr val="00AA14"/>
              </a:buCl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4344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0698A67A-C64C-D248-A588-06DDB871E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128"/>
          <a:stretch/>
        </p:blipFill>
        <p:spPr>
          <a:xfrm>
            <a:off x="2565" y="-241004"/>
            <a:ext cx="991591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7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897B9B-8B15-0F4B-B660-8F86549F3F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2774" y="5794513"/>
            <a:ext cx="1520616" cy="717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7F718E-A79B-F44E-B241-BA917E433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9669"/>
          <a:stretch/>
        </p:blipFill>
        <p:spPr>
          <a:xfrm>
            <a:off x="0" y="-325931"/>
            <a:ext cx="1394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rt.lt/saugesnis-internetas/turinio-filtravimo-priemon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Vytenis.Kubilius@bite.lt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49FBFD6-17A9-1947-B64D-719983177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5162170"/>
            <a:ext cx="8420100" cy="879038"/>
          </a:xfrm>
        </p:spPr>
        <p:txBody>
          <a:bodyPr/>
          <a:lstStyle/>
          <a:p>
            <a:r>
              <a:rPr lang="lt-LT" sz="2800" dirty="0"/>
              <a:t>Paslaugų pasiūlymas</a:t>
            </a:r>
            <a:endParaRPr lang="en-LT" sz="28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D8DD852-444C-064F-B797-CC34F33DA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580" y="6309563"/>
            <a:ext cx="2488925" cy="368110"/>
          </a:xfrm>
        </p:spPr>
        <p:txBody>
          <a:bodyPr/>
          <a:lstStyle/>
          <a:p>
            <a:r>
              <a:rPr lang="lt-LT" sz="1200" dirty="0"/>
              <a:t>Vytenis Kubilius</a:t>
            </a:r>
          </a:p>
          <a:p>
            <a:endParaRPr lang="en-LT" sz="12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593E59-34BF-8C4F-9A08-3C2907DA7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5010" y="6309563"/>
            <a:ext cx="3707986" cy="290016"/>
          </a:xfrm>
        </p:spPr>
        <p:txBody>
          <a:bodyPr/>
          <a:lstStyle/>
          <a:p>
            <a:r>
              <a:rPr lang="en-LT" dirty="0"/>
              <a:t>202</a:t>
            </a:r>
            <a:r>
              <a:rPr lang="lt-LT" dirty="0"/>
              <a:t>4</a:t>
            </a:r>
            <a:r>
              <a:rPr lang="en-LT" dirty="0"/>
              <a:t> </a:t>
            </a:r>
            <a:r>
              <a:rPr lang="lt-LT" dirty="0"/>
              <a:t>04</a:t>
            </a:r>
            <a:r>
              <a:rPr lang="en-LT" dirty="0"/>
              <a:t> </a:t>
            </a:r>
            <a:r>
              <a:rPr lang="lt-LT" dirty="0"/>
              <a:t>25</a:t>
            </a:r>
            <a:endParaRPr lang="en-L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525F17-10DA-F844-83CC-67222EC64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041" y="4195339"/>
            <a:ext cx="1682337" cy="79341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054324-9122-5A4D-86EB-1AA940B99EE9}"/>
              </a:ext>
            </a:extLst>
          </p:cNvPr>
          <p:cNvCxnSpPr>
            <a:cxnSpLocks/>
          </p:cNvCxnSpPr>
          <p:nvPr/>
        </p:nvCxnSpPr>
        <p:spPr>
          <a:xfrm>
            <a:off x="473004" y="6214624"/>
            <a:ext cx="8975035" cy="0"/>
          </a:xfrm>
          <a:prstGeom prst="line">
            <a:avLst/>
          </a:prstGeom>
          <a:ln w="9525">
            <a:solidFill>
              <a:srgbClr val="00A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33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49FBFD6-17A9-1947-B64D-719983177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2800" dirty="0"/>
              <a:t>Paslaugų pasiūlymas</a:t>
            </a:r>
            <a:endParaRPr lang="en-LT" sz="28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D8DD852-444C-064F-B797-CC34F33DA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8436" y="1355279"/>
            <a:ext cx="7429500" cy="21876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Virtualus privatus tinklas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Ugniasienė</a:t>
            </a:r>
          </a:p>
        </p:txBody>
      </p:sp>
      <p:sp>
        <p:nvSpPr>
          <p:cNvPr id="6" name="Vardenis Pavardenis…">
            <a:extLst>
              <a:ext uri="{FF2B5EF4-FFF2-40B4-BE49-F238E27FC236}">
                <a16:creationId xmlns:a16="http://schemas.microsoft.com/office/drawing/2014/main" id="{D22013A6-62DE-AF4F-BED4-F6C59A8C92C6}"/>
              </a:ext>
            </a:extLst>
          </p:cNvPr>
          <p:cNvSpPr txBox="1"/>
          <p:nvPr/>
        </p:nvSpPr>
        <p:spPr>
          <a:xfrm>
            <a:off x="1888436" y="5912820"/>
            <a:ext cx="4792268" cy="48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lt-LT" sz="1100" b="1" dirty="0"/>
              <a:t>Vytenis Kubilius</a:t>
            </a:r>
            <a:endParaRPr sz="1100" b="1" dirty="0"/>
          </a:p>
          <a:p>
            <a:pPr algn="l" defTabSz="457200">
              <a:defRPr sz="22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1100" dirty="0"/>
              <a:t>Key Account Manager</a:t>
            </a:r>
            <a:endParaRPr sz="1100" dirty="0"/>
          </a:p>
        </p:txBody>
      </p:sp>
      <p:sp>
        <p:nvSpPr>
          <p:cNvPr id="7" name="vardenis.pavardenis@bite.lt…">
            <a:extLst>
              <a:ext uri="{FF2B5EF4-FFF2-40B4-BE49-F238E27FC236}">
                <a16:creationId xmlns:a16="http://schemas.microsoft.com/office/drawing/2014/main" id="{958096B1-F6E9-DC4B-B5E9-36E7757CA461}"/>
              </a:ext>
            </a:extLst>
          </p:cNvPr>
          <p:cNvSpPr txBox="1"/>
          <p:nvPr/>
        </p:nvSpPr>
        <p:spPr>
          <a:xfrm>
            <a:off x="4467367" y="5918225"/>
            <a:ext cx="2187696" cy="48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lt-LT" sz="1100" dirty="0" err="1"/>
              <a:t>Vytenis.Kubilius</a:t>
            </a:r>
            <a:r>
              <a:rPr sz="1100" dirty="0"/>
              <a:t>@bite.lt</a:t>
            </a:r>
          </a:p>
          <a:p>
            <a:pPr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1100" dirty="0"/>
              <a:t>+</a:t>
            </a:r>
            <a:r>
              <a:rPr lang="lt-LT" sz="1100" dirty="0"/>
              <a:t>370</a:t>
            </a:r>
            <a:r>
              <a:rPr lang="en-US" sz="1100" dirty="0"/>
              <a:t> </a:t>
            </a:r>
            <a:r>
              <a:rPr lang="lt-LT" sz="1100" dirty="0"/>
              <a:t>663</a:t>
            </a:r>
            <a:r>
              <a:rPr lang="en-US" sz="1100" dirty="0"/>
              <a:t> </a:t>
            </a:r>
            <a:r>
              <a:rPr lang="lt-LT" sz="1100" dirty="0"/>
              <a:t>23898</a:t>
            </a:r>
            <a:endParaRPr sz="11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027B81-B5FF-4842-9C3F-808059C44AE7}"/>
              </a:ext>
            </a:extLst>
          </p:cNvPr>
          <p:cNvCxnSpPr>
            <a:cxnSpLocks/>
          </p:cNvCxnSpPr>
          <p:nvPr/>
        </p:nvCxnSpPr>
        <p:spPr>
          <a:xfrm>
            <a:off x="1937874" y="5912820"/>
            <a:ext cx="4900248" cy="0"/>
          </a:xfrm>
          <a:prstGeom prst="line">
            <a:avLst/>
          </a:prstGeom>
          <a:ln w="9525">
            <a:solidFill>
              <a:srgbClr val="00A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496E673-C232-AB41-ACBF-010DB60851E7}"/>
              </a:ext>
            </a:extLst>
          </p:cNvPr>
          <p:cNvSpPr txBox="1"/>
          <p:nvPr/>
        </p:nvSpPr>
        <p:spPr>
          <a:xfrm>
            <a:off x="1888435" y="3818209"/>
            <a:ext cx="5074339" cy="8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lt-LT" sz="1200" b="1" dirty="0"/>
              <a:t>2024 04 25</a:t>
            </a: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lt-LT" b="1" dirty="0"/>
              <a:t>Kauno rajono savivaldybės viešoji biblioteka</a:t>
            </a:r>
            <a:endParaRPr lang="en-LT" b="1" dirty="0"/>
          </a:p>
        </p:txBody>
      </p:sp>
    </p:spTree>
    <p:extLst>
      <p:ext uri="{BB962C8B-B14F-4D97-AF65-F5344CB8AC3E}">
        <p14:creationId xmlns:p14="http://schemas.microsoft.com/office/powerpoint/2010/main" val="31094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49FBFD6-17A9-1947-B64D-719983177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Paslaugų atitikimas pagal RRT reikalavimus</a:t>
            </a:r>
            <a:endParaRPr lang="en-LT" sz="28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D8DD852-444C-064F-B797-CC34F33DA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8436" y="1355279"/>
            <a:ext cx="7429500" cy="2187643"/>
          </a:xfrm>
        </p:spPr>
        <p:txBody>
          <a:bodyPr/>
          <a:lstStyle/>
          <a:p>
            <a:r>
              <a:rPr lang="lt-LT" sz="1600" dirty="0"/>
              <a:t>Pagal RRT nurodytą filtravimo priemonių sąrašą, mūsų siūlomas įrankis patenka tarp jų ir atitinka RRT reikalavimus: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„FortiGate </a:t>
            </a:r>
            <a:r>
              <a:rPr lang="en-US" sz="1600" dirty="0" err="1"/>
              <a:t>su</a:t>
            </a:r>
            <a:r>
              <a:rPr lang="en-US" sz="1600" dirty="0"/>
              <a:t> UTM (Unified Threat Management) </a:t>
            </a:r>
            <a:r>
              <a:rPr lang="en-US" sz="1600" dirty="0" err="1"/>
              <a:t>programine</a:t>
            </a:r>
            <a:r>
              <a:rPr lang="en-US" sz="1600" dirty="0"/>
              <a:t> </a:t>
            </a:r>
            <a:r>
              <a:rPr lang="en-US" sz="1600" dirty="0" err="1"/>
              <a:t>įranga</a:t>
            </a:r>
            <a:r>
              <a:rPr lang="en-US" sz="1600" dirty="0"/>
              <a:t>“</a:t>
            </a:r>
            <a:endParaRPr lang="lt-LT" sz="1600" dirty="0"/>
          </a:p>
          <a:p>
            <a:r>
              <a:rPr lang="lt-LT" sz="1600" dirty="0"/>
              <a:t>Šaltinis: </a:t>
            </a:r>
            <a:r>
              <a:rPr lang="lt-LT" sz="1600" dirty="0">
                <a:hlinkClick r:id="rId2"/>
              </a:rPr>
              <a:t>Turinio filtravimo priemonės - Lietuvos Respublikos Ryšių reguliavimo tarnyba (</a:t>
            </a:r>
            <a:r>
              <a:rPr lang="lt-LT" sz="1600" dirty="0" err="1">
                <a:hlinkClick r:id="rId2"/>
              </a:rPr>
              <a:t>rrt.lt</a:t>
            </a:r>
            <a:r>
              <a:rPr lang="lt-LT" sz="1600" dirty="0">
                <a:hlinkClick r:id="rId2"/>
              </a:rPr>
              <a:t>)</a:t>
            </a:r>
            <a:endParaRPr lang="lt-LT" sz="1600" dirty="0"/>
          </a:p>
        </p:txBody>
      </p:sp>
      <p:sp>
        <p:nvSpPr>
          <p:cNvPr id="6" name="Vardenis Pavardenis…">
            <a:extLst>
              <a:ext uri="{FF2B5EF4-FFF2-40B4-BE49-F238E27FC236}">
                <a16:creationId xmlns:a16="http://schemas.microsoft.com/office/drawing/2014/main" id="{D22013A6-62DE-AF4F-BED4-F6C59A8C92C6}"/>
              </a:ext>
            </a:extLst>
          </p:cNvPr>
          <p:cNvSpPr txBox="1"/>
          <p:nvPr/>
        </p:nvSpPr>
        <p:spPr>
          <a:xfrm>
            <a:off x="1888436" y="5912820"/>
            <a:ext cx="4792268" cy="48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lt-LT" sz="1100" b="1" dirty="0"/>
              <a:t>Vytenis Kubilius</a:t>
            </a:r>
            <a:endParaRPr sz="1100" b="1" dirty="0"/>
          </a:p>
          <a:p>
            <a:pPr algn="l" defTabSz="457200">
              <a:defRPr sz="22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1100" dirty="0"/>
              <a:t>Key Account Manager</a:t>
            </a:r>
            <a:endParaRPr sz="1100" dirty="0"/>
          </a:p>
        </p:txBody>
      </p:sp>
      <p:sp>
        <p:nvSpPr>
          <p:cNvPr id="7" name="vardenis.pavardenis@bite.lt…">
            <a:extLst>
              <a:ext uri="{FF2B5EF4-FFF2-40B4-BE49-F238E27FC236}">
                <a16:creationId xmlns:a16="http://schemas.microsoft.com/office/drawing/2014/main" id="{958096B1-F6E9-DC4B-B5E9-36E7757CA461}"/>
              </a:ext>
            </a:extLst>
          </p:cNvPr>
          <p:cNvSpPr txBox="1"/>
          <p:nvPr/>
        </p:nvSpPr>
        <p:spPr>
          <a:xfrm>
            <a:off x="4467367" y="5918225"/>
            <a:ext cx="2187696" cy="48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lt-LT" sz="1100" dirty="0" err="1"/>
              <a:t>Vytenis.Kubilius</a:t>
            </a:r>
            <a:r>
              <a:rPr sz="1100" dirty="0"/>
              <a:t>@bite.lt</a:t>
            </a:r>
          </a:p>
          <a:p>
            <a:pPr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1100" dirty="0"/>
              <a:t>+</a:t>
            </a:r>
            <a:r>
              <a:rPr lang="lt-LT" sz="1100" dirty="0"/>
              <a:t>370</a:t>
            </a:r>
            <a:r>
              <a:rPr lang="en-US" sz="1100" dirty="0"/>
              <a:t> </a:t>
            </a:r>
            <a:r>
              <a:rPr lang="lt-LT" sz="1100" dirty="0"/>
              <a:t>663</a:t>
            </a:r>
            <a:r>
              <a:rPr lang="en-US" sz="1100" dirty="0"/>
              <a:t> </a:t>
            </a:r>
            <a:r>
              <a:rPr lang="lt-LT" sz="1100" dirty="0"/>
              <a:t>23898</a:t>
            </a:r>
            <a:endParaRPr sz="11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027B81-B5FF-4842-9C3F-808059C44AE7}"/>
              </a:ext>
            </a:extLst>
          </p:cNvPr>
          <p:cNvCxnSpPr>
            <a:cxnSpLocks/>
          </p:cNvCxnSpPr>
          <p:nvPr/>
        </p:nvCxnSpPr>
        <p:spPr>
          <a:xfrm>
            <a:off x="1937874" y="5912820"/>
            <a:ext cx="4900248" cy="0"/>
          </a:xfrm>
          <a:prstGeom prst="line">
            <a:avLst/>
          </a:prstGeom>
          <a:ln w="9525">
            <a:solidFill>
              <a:srgbClr val="00A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496E673-C232-AB41-ACBF-010DB60851E7}"/>
              </a:ext>
            </a:extLst>
          </p:cNvPr>
          <p:cNvSpPr txBox="1"/>
          <p:nvPr/>
        </p:nvSpPr>
        <p:spPr>
          <a:xfrm>
            <a:off x="1888435" y="3818209"/>
            <a:ext cx="5074339" cy="8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lt-LT" sz="1200" b="1" dirty="0"/>
              <a:t>2024 04 25</a:t>
            </a: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lt-LT" b="1" dirty="0"/>
              <a:t>Kauno rajono savivaldybės viešoji biblioteka</a:t>
            </a:r>
            <a:endParaRPr lang="en-LT" b="1" dirty="0"/>
          </a:p>
        </p:txBody>
      </p:sp>
    </p:spTree>
    <p:extLst>
      <p:ext uri="{BB962C8B-B14F-4D97-AF65-F5344CB8AC3E}">
        <p14:creationId xmlns:p14="http://schemas.microsoft.com/office/powerpoint/2010/main" val="348802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49FBFD6-17A9-1947-B64D-719983177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2400" dirty="0"/>
              <a:t>Pasiūlymo aprašymas</a:t>
            </a:r>
            <a:endParaRPr lang="en-LT" sz="2400" dirty="0"/>
          </a:p>
        </p:txBody>
      </p:sp>
      <p:sp>
        <p:nvSpPr>
          <p:cNvPr id="19" name="vardenis.pavardenis@bite.lt…">
            <a:extLst>
              <a:ext uri="{FF2B5EF4-FFF2-40B4-BE49-F238E27FC236}">
                <a16:creationId xmlns:a16="http://schemas.microsoft.com/office/drawing/2014/main" id="{D6E54BCB-F82D-5043-BAA3-086677A1EFC7}"/>
              </a:ext>
            </a:extLst>
          </p:cNvPr>
          <p:cNvSpPr txBox="1"/>
          <p:nvPr/>
        </p:nvSpPr>
        <p:spPr>
          <a:xfrm>
            <a:off x="4467367" y="5918225"/>
            <a:ext cx="2187696" cy="48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lt-LT" sz="1100" dirty="0" err="1"/>
              <a:t>Vytenis.Kubilius</a:t>
            </a:r>
            <a:r>
              <a:rPr lang="en-US" sz="1100" dirty="0"/>
              <a:t>@bite.lt</a:t>
            </a:r>
          </a:p>
          <a:p>
            <a:pPr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en-US" sz="1100" dirty="0"/>
              <a:t>+370 663 23</a:t>
            </a:r>
            <a:r>
              <a:rPr lang="lt-LT" sz="1100" dirty="0"/>
              <a:t>898</a:t>
            </a:r>
            <a:endParaRPr lang="en-US" sz="11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FAFF71-5310-CB4C-826F-FC52C6969607}"/>
              </a:ext>
            </a:extLst>
          </p:cNvPr>
          <p:cNvCxnSpPr>
            <a:cxnSpLocks/>
          </p:cNvCxnSpPr>
          <p:nvPr/>
        </p:nvCxnSpPr>
        <p:spPr>
          <a:xfrm>
            <a:off x="1937874" y="5912820"/>
            <a:ext cx="4900248" cy="0"/>
          </a:xfrm>
          <a:prstGeom prst="line">
            <a:avLst/>
          </a:prstGeom>
          <a:ln w="9525">
            <a:solidFill>
              <a:srgbClr val="00A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ardenis Pavardenis…">
            <a:extLst>
              <a:ext uri="{FF2B5EF4-FFF2-40B4-BE49-F238E27FC236}">
                <a16:creationId xmlns:a16="http://schemas.microsoft.com/office/drawing/2014/main" id="{7258E3DE-A5D6-82D9-D6AB-D180CF867D21}"/>
              </a:ext>
            </a:extLst>
          </p:cNvPr>
          <p:cNvSpPr txBox="1"/>
          <p:nvPr/>
        </p:nvSpPr>
        <p:spPr>
          <a:xfrm>
            <a:off x="1888436" y="5912820"/>
            <a:ext cx="4792268" cy="48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lt-LT" sz="1100" b="1" dirty="0"/>
              <a:t>Vytenis Kubilius</a:t>
            </a:r>
            <a:endParaRPr lang="en-US" sz="1100" b="1" dirty="0"/>
          </a:p>
          <a:p>
            <a:pPr algn="l" defTabSz="457200">
              <a:defRPr sz="22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1100" dirty="0"/>
              <a:t>Key Account Manager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B5E9D2C-8DEF-10AC-443D-CECD1BDC2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91758"/>
              </p:ext>
            </p:extLst>
          </p:nvPr>
        </p:nvGraphicFramePr>
        <p:xfrm>
          <a:off x="1888436" y="1111293"/>
          <a:ext cx="6922189" cy="43958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8331">
                  <a:extLst>
                    <a:ext uri="{9D8B030D-6E8A-4147-A177-3AD203B41FA5}">
                      <a16:colId xmlns:a16="http://schemas.microsoft.com/office/drawing/2014/main" val="3480018859"/>
                    </a:ext>
                  </a:extLst>
                </a:gridCol>
                <a:gridCol w="4063858">
                  <a:extLst>
                    <a:ext uri="{9D8B030D-6E8A-4147-A177-3AD203B41FA5}">
                      <a16:colId xmlns:a16="http://schemas.microsoft.com/office/drawing/2014/main" val="2015689822"/>
                    </a:ext>
                  </a:extLst>
                </a:gridCol>
              </a:tblGrid>
              <a:tr h="591215">
                <a:tc>
                  <a:txBody>
                    <a:bodyPr/>
                    <a:lstStyle/>
                    <a:p>
                      <a:r>
                        <a:rPr lang="lt-LT" sz="1400" dirty="0"/>
                        <a:t>Paslauga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/>
                        <a:t>Paslaugų kiekis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917349"/>
                  </a:ext>
                </a:extLst>
              </a:tr>
              <a:tr h="326317">
                <a:tc>
                  <a:txBody>
                    <a:bodyPr/>
                    <a:lstStyle/>
                    <a:p>
                      <a:r>
                        <a:rPr lang="lt-LT" sz="1400" dirty="0"/>
                        <a:t>Virtualus privatus tinklas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28082"/>
                  </a:ext>
                </a:extLst>
              </a:tr>
              <a:tr h="326317">
                <a:tc>
                  <a:txBody>
                    <a:bodyPr/>
                    <a:lstStyle/>
                    <a:p>
                      <a:r>
                        <a:rPr lang="lt-LT" sz="1400" dirty="0"/>
                        <a:t>Ugniasienės paslaugos (</a:t>
                      </a:r>
                      <a:r>
                        <a:rPr lang="lt-LT" sz="1400" dirty="0" err="1"/>
                        <a:t>Fortigate</a:t>
                      </a:r>
                      <a:r>
                        <a:rPr lang="lt-LT" sz="1400" dirty="0"/>
                        <a:t> </a:t>
                      </a:r>
                      <a:r>
                        <a:rPr lang="lt-LT" sz="1400" dirty="0" err="1"/>
                        <a:t>vUTM</a:t>
                      </a:r>
                      <a:r>
                        <a:rPr lang="lt-LT" sz="140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025154"/>
                  </a:ext>
                </a:extLst>
              </a:tr>
              <a:tr h="326317">
                <a:tc>
                  <a:txBody>
                    <a:bodyPr/>
                    <a:lstStyle/>
                    <a:p>
                      <a:r>
                        <a:rPr lang="lt-LT" sz="1400" dirty="0"/>
                        <a:t>Interneto paslauga </a:t>
                      </a:r>
                      <a:r>
                        <a:rPr lang="lt-LT" sz="1400" dirty="0" err="1"/>
                        <a:t>VPN‘o</a:t>
                      </a:r>
                      <a:r>
                        <a:rPr lang="lt-LT" sz="1400" dirty="0"/>
                        <a:t> išėjimui į internetą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846940"/>
                  </a:ext>
                </a:extLst>
              </a:tr>
              <a:tr h="326317">
                <a:tc gridSpan="2">
                  <a:txBody>
                    <a:bodyPr/>
                    <a:lstStyle/>
                    <a:p>
                      <a:r>
                        <a:rPr lang="lt-LT" sz="1400" dirty="0"/>
                        <a:t>*Į pasiūlymą įtrauktos paslaugos (be įrangos ir konfigūracijos)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97819"/>
                  </a:ext>
                </a:extLst>
              </a:tr>
              <a:tr h="326317">
                <a:tc gridSpan="2">
                  <a:txBody>
                    <a:bodyPr/>
                    <a:lstStyle/>
                    <a:p>
                      <a:r>
                        <a:rPr lang="lt-LT" sz="1400" dirty="0"/>
                        <a:t>*Ugniasienės valdymas bus atiduotas Jūsų IT administratoriui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774801"/>
                  </a:ext>
                </a:extLst>
              </a:tr>
              <a:tr h="326317">
                <a:tc gridSpan="2">
                  <a:txBody>
                    <a:bodyPr/>
                    <a:lstStyle/>
                    <a:p>
                      <a:r>
                        <a:rPr lang="lt-LT" sz="1400" dirty="0"/>
                        <a:t>*VPN Išėjimas į viešą internetą bus per Bitė Lietuva duomenų centro ugniasienę, šiuo atveju didžiausias pliusas, kad visi taškai bus nepriklausomi nuo centrinio taško.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424677"/>
                  </a:ext>
                </a:extLst>
              </a:tr>
              <a:tr h="326317">
                <a:tc gridSpan="2">
                  <a:txBody>
                    <a:bodyPr/>
                    <a:lstStyle/>
                    <a:p>
                      <a:r>
                        <a:rPr lang="lt-LT" sz="1400" dirty="0"/>
                        <a:t>*Jei bus poreikis pagalbai – bus galimybė pirkti vienkartines konfigūracijos valandas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395177"/>
                  </a:ext>
                </a:extLst>
              </a:tr>
              <a:tr h="326317">
                <a:tc gridSpan="2">
                  <a:txBody>
                    <a:bodyPr/>
                    <a:lstStyle/>
                    <a:p>
                      <a:r>
                        <a:rPr lang="lt-LT" sz="1400" dirty="0"/>
                        <a:t>*Su šiomis paslaugomis turėsite galimybę centralizuotai nustatyti taisykles visoms darbo vietoms (kurios bus įtrauktos po ugniasiene) kokius puslapius galima pasiekti ir ko negalima. Taip pat keliate savo tinklo saugumą į kitą lygį, nes mažinate tikimybę įsilaužimams ir t.t.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281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54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FB268-93C9-8FEF-FF3E-872D4395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8D5D78B-DDE0-32D8-8B3B-2BA2FEA782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2400" dirty="0"/>
              <a:t>Pasiūlymo apibendrinimas</a:t>
            </a:r>
            <a:endParaRPr lang="en-LT" sz="2400" dirty="0"/>
          </a:p>
        </p:txBody>
      </p:sp>
      <p:sp>
        <p:nvSpPr>
          <p:cNvPr id="19" name="vardenis.pavardenis@bite.lt…">
            <a:extLst>
              <a:ext uri="{FF2B5EF4-FFF2-40B4-BE49-F238E27FC236}">
                <a16:creationId xmlns:a16="http://schemas.microsoft.com/office/drawing/2014/main" id="{C7E59F61-B1E9-F557-1A1A-F6F576D9B9A0}"/>
              </a:ext>
            </a:extLst>
          </p:cNvPr>
          <p:cNvSpPr txBox="1"/>
          <p:nvPr/>
        </p:nvSpPr>
        <p:spPr>
          <a:xfrm>
            <a:off x="4467367" y="5918225"/>
            <a:ext cx="2187696" cy="48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lt-LT" sz="1100" dirty="0" err="1"/>
              <a:t>Vytenis.Kubilius</a:t>
            </a:r>
            <a:r>
              <a:rPr lang="en-US" sz="1100" dirty="0"/>
              <a:t>@bite.lt</a:t>
            </a:r>
          </a:p>
          <a:p>
            <a:pPr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en-US" sz="1100" dirty="0"/>
              <a:t>+370 663 23</a:t>
            </a:r>
            <a:r>
              <a:rPr lang="lt-LT" sz="1100" dirty="0"/>
              <a:t>898</a:t>
            </a:r>
            <a:endParaRPr lang="en-US" sz="11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B119EC-6ED1-8EA1-435B-33A1373475F9}"/>
              </a:ext>
            </a:extLst>
          </p:cNvPr>
          <p:cNvCxnSpPr>
            <a:cxnSpLocks/>
          </p:cNvCxnSpPr>
          <p:nvPr/>
        </p:nvCxnSpPr>
        <p:spPr>
          <a:xfrm>
            <a:off x="1937874" y="5912820"/>
            <a:ext cx="4900248" cy="0"/>
          </a:xfrm>
          <a:prstGeom prst="line">
            <a:avLst/>
          </a:prstGeom>
          <a:ln w="9525">
            <a:solidFill>
              <a:srgbClr val="00A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ardenis Pavardenis…">
            <a:extLst>
              <a:ext uri="{FF2B5EF4-FFF2-40B4-BE49-F238E27FC236}">
                <a16:creationId xmlns:a16="http://schemas.microsoft.com/office/drawing/2014/main" id="{864C462A-05F6-7CBE-F651-E266240CC9CC}"/>
              </a:ext>
            </a:extLst>
          </p:cNvPr>
          <p:cNvSpPr txBox="1"/>
          <p:nvPr/>
        </p:nvSpPr>
        <p:spPr>
          <a:xfrm>
            <a:off x="1888436" y="5912820"/>
            <a:ext cx="4792268" cy="48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lt-LT" sz="1100" b="1" dirty="0"/>
              <a:t>Vytenis Kubilius</a:t>
            </a:r>
            <a:endParaRPr lang="en-US" sz="1100" b="1" dirty="0"/>
          </a:p>
          <a:p>
            <a:pPr algn="l" defTabSz="457200">
              <a:defRPr sz="22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1100" dirty="0"/>
              <a:t>Key Account Manager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CDFB1D4-A9E5-2D2F-043E-087B82EC5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360632"/>
              </p:ext>
            </p:extLst>
          </p:nvPr>
        </p:nvGraphicFramePr>
        <p:xfrm>
          <a:off x="1619250" y="1111293"/>
          <a:ext cx="7597978" cy="20883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2794">
                  <a:extLst>
                    <a:ext uri="{9D8B030D-6E8A-4147-A177-3AD203B41FA5}">
                      <a16:colId xmlns:a16="http://schemas.microsoft.com/office/drawing/2014/main" val="3480018859"/>
                    </a:ext>
                  </a:extLst>
                </a:gridCol>
                <a:gridCol w="2532592">
                  <a:extLst>
                    <a:ext uri="{9D8B030D-6E8A-4147-A177-3AD203B41FA5}">
                      <a16:colId xmlns:a16="http://schemas.microsoft.com/office/drawing/2014/main" val="2015689822"/>
                    </a:ext>
                  </a:extLst>
                </a:gridCol>
                <a:gridCol w="2532592">
                  <a:extLst>
                    <a:ext uri="{9D8B030D-6E8A-4147-A177-3AD203B41FA5}">
                      <a16:colId xmlns:a16="http://schemas.microsoft.com/office/drawing/2014/main" val="4046626498"/>
                    </a:ext>
                  </a:extLst>
                </a:gridCol>
              </a:tblGrid>
              <a:tr h="591215">
                <a:tc>
                  <a:txBody>
                    <a:bodyPr/>
                    <a:lstStyle/>
                    <a:p>
                      <a:r>
                        <a:rPr lang="lt-LT" sz="1400" dirty="0"/>
                        <a:t>Paslauga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/>
                        <a:t>Paslaugų kiekis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/>
                        <a:t>Kaina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917349"/>
                  </a:ext>
                </a:extLst>
              </a:tr>
              <a:tr h="326317">
                <a:tc>
                  <a:txBody>
                    <a:bodyPr/>
                    <a:lstStyle/>
                    <a:p>
                      <a:r>
                        <a:rPr lang="lt-LT" sz="1400" dirty="0"/>
                        <a:t>Virtualus privatus tinklas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t-L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 Eur./mėn.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025154"/>
                  </a:ext>
                </a:extLst>
              </a:tr>
              <a:tr h="326317">
                <a:tc>
                  <a:txBody>
                    <a:bodyPr/>
                    <a:lstStyle/>
                    <a:p>
                      <a:r>
                        <a:rPr lang="lt-LT" sz="1400" dirty="0"/>
                        <a:t>Ugniasienė (</a:t>
                      </a:r>
                      <a:r>
                        <a:rPr lang="lt-LT" sz="1400" dirty="0" err="1"/>
                        <a:t>Fortigate</a:t>
                      </a:r>
                      <a:r>
                        <a:rPr lang="lt-LT" sz="1400" dirty="0"/>
                        <a:t> </a:t>
                      </a:r>
                      <a:r>
                        <a:rPr lang="lt-LT" sz="1400" dirty="0" err="1"/>
                        <a:t>vUTM</a:t>
                      </a:r>
                      <a:r>
                        <a:rPr lang="lt-LT" sz="140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137346"/>
                  </a:ext>
                </a:extLst>
              </a:tr>
              <a:tr h="326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/>
                        <a:t>Interneto paslauga </a:t>
                      </a:r>
                      <a:r>
                        <a:rPr lang="lt-LT" sz="1400" dirty="0" err="1"/>
                        <a:t>VPN‘o</a:t>
                      </a:r>
                      <a:r>
                        <a:rPr lang="lt-LT" sz="1400" dirty="0"/>
                        <a:t> išėjimui į internetą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36926"/>
                  </a:ext>
                </a:extLst>
              </a:tr>
              <a:tr h="326317">
                <a:tc gridSpan="3">
                  <a:txBody>
                    <a:bodyPr/>
                    <a:lstStyle/>
                    <a:p>
                      <a:pPr algn="r"/>
                      <a:r>
                        <a:rPr lang="lt-LT" sz="1400" dirty="0"/>
                        <a:t>*kaina su PVM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97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43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E211-A1F0-4CE2-7E70-A1A2AF033E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Turite klausimų?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3C3AC-41C8-ED20-9F31-E007905CA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8436" y="4224954"/>
            <a:ext cx="6760264" cy="496232"/>
          </a:xfrm>
        </p:spPr>
        <p:txBody>
          <a:bodyPr/>
          <a:lstStyle/>
          <a:p>
            <a:r>
              <a:rPr lang="lt-LT" dirty="0"/>
              <a:t>Vytenis Kubilius</a:t>
            </a:r>
          </a:p>
          <a:p>
            <a:r>
              <a:rPr lang="en-US" sz="1200" dirty="0"/>
              <a:t>Key Account Manager</a:t>
            </a:r>
            <a:r>
              <a:rPr lang="lt-LT" sz="1200" dirty="0"/>
              <a:t>  </a:t>
            </a:r>
            <a:r>
              <a:rPr lang="en-US" sz="1200" dirty="0"/>
              <a:t>                  </a:t>
            </a:r>
            <a:r>
              <a:rPr lang="lt-LT" sz="1200" dirty="0" err="1">
                <a:hlinkClick r:id="rId2"/>
              </a:rPr>
              <a:t>Vytenis.Kubilius</a:t>
            </a:r>
            <a:r>
              <a:rPr lang="en-US" sz="1200" dirty="0">
                <a:hlinkClick r:id="rId2"/>
              </a:rPr>
              <a:t>@bite.lt</a:t>
            </a:r>
            <a:r>
              <a:rPr lang="en-US" sz="1200" dirty="0"/>
              <a:t>                +37066323898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AE37C-FAF3-B572-BABD-E70043C16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dirty="0"/>
              <a:t>Būtinai klauskite</a:t>
            </a:r>
          </a:p>
          <a:p>
            <a:endParaRPr lang="lt-L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417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7deb64b-139a-4231-a776-302d60578fe2}" enabled="1" method="Privileged" siteId="{771fc6a5-afcf-47b6-8cc0-4d3bfbf8c82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11937</TotalTime>
  <Words>297</Words>
  <Application>Microsoft Office PowerPoint</Application>
  <PresentationFormat>A4 formatas (210 x 297 mm)</PresentationFormat>
  <Paragraphs>60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1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6</vt:i4>
      </vt:variant>
    </vt:vector>
  </HeadingPairs>
  <TitlesOfParts>
    <vt:vector size="9" baseType="lpstr">
      <vt:lpstr>Arial</vt:lpstr>
      <vt:lpstr>1_Office Theme</vt:lpstr>
      <vt:lpstr>2_Office Theme</vt:lpstr>
      <vt:lpstr>Paslaugų pasiūlymas</vt:lpstr>
      <vt:lpstr>Paslaugų pasiūlymas</vt:lpstr>
      <vt:lpstr>Paslaugų atitikimas pagal RRT reikalavimus</vt:lpstr>
      <vt:lpstr>Pasiūlymo aprašymas</vt:lpstr>
      <vt:lpstr>Pasiūlymo apibendrinimas</vt:lpstr>
      <vt:lpstr>Turite klausimų?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Darbui</dc:creator>
  <cp:lastModifiedBy>Daiva Noreikienė</cp:lastModifiedBy>
  <cp:revision>32</cp:revision>
  <cp:lastPrinted>2024-04-25T10:10:04Z</cp:lastPrinted>
  <dcterms:created xsi:type="dcterms:W3CDTF">2021-10-22T07:19:13Z</dcterms:created>
  <dcterms:modified xsi:type="dcterms:W3CDTF">2024-04-25T10:10:21Z</dcterms:modified>
</cp:coreProperties>
</file>