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9490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841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6033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398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461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465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15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296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9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367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720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1A7E-61FB-404B-A636-9A6C2F4FE09A}" type="datetimeFigureOut">
              <a:rPr lang="lt-LT" smtClean="0"/>
              <a:t>2018-03-13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AD21-AD7D-4ABC-A200-B667EA8C7B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431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4526" y="174978"/>
            <a:ext cx="4922947" cy="650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5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802" y="148305"/>
            <a:ext cx="5014395" cy="656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400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2018-03-13T07:42:06Z</dcterms:created>
  <dcterms:modified xsi:type="dcterms:W3CDTF">2018-03-13T07:42:54Z</dcterms:modified>
</cp:coreProperties>
</file>