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</p:sldIdLst>
  <p:sldSz cx="12192000" cy="6858000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0B678-4E72-457D-9E34-F5DBFA05343C}" type="datetimeFigureOut">
              <a:rPr lang="lt-LT" smtClean="0"/>
              <a:t>2019-08-26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86394-BA20-47E8-B94B-74114D470350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245600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0B678-4E72-457D-9E34-F5DBFA05343C}" type="datetimeFigureOut">
              <a:rPr lang="lt-LT" smtClean="0"/>
              <a:t>2019-08-26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86394-BA20-47E8-B94B-74114D470350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206088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0B678-4E72-457D-9E34-F5DBFA05343C}" type="datetimeFigureOut">
              <a:rPr lang="lt-LT" smtClean="0"/>
              <a:t>2019-08-26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86394-BA20-47E8-B94B-74114D470350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704935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0B678-4E72-457D-9E34-F5DBFA05343C}" type="datetimeFigureOut">
              <a:rPr lang="lt-LT" smtClean="0"/>
              <a:t>2019-08-26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86394-BA20-47E8-B94B-74114D470350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207682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0B678-4E72-457D-9E34-F5DBFA05343C}" type="datetimeFigureOut">
              <a:rPr lang="lt-LT" smtClean="0"/>
              <a:t>2019-08-26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86394-BA20-47E8-B94B-74114D470350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889553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0B678-4E72-457D-9E34-F5DBFA05343C}" type="datetimeFigureOut">
              <a:rPr lang="lt-LT" smtClean="0"/>
              <a:t>2019-08-26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86394-BA20-47E8-B94B-74114D470350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555680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0B678-4E72-457D-9E34-F5DBFA05343C}" type="datetimeFigureOut">
              <a:rPr lang="lt-LT" smtClean="0"/>
              <a:t>2019-08-26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86394-BA20-47E8-B94B-74114D470350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162686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0B678-4E72-457D-9E34-F5DBFA05343C}" type="datetimeFigureOut">
              <a:rPr lang="lt-LT" smtClean="0"/>
              <a:t>2019-08-26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86394-BA20-47E8-B94B-74114D470350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043386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0B678-4E72-457D-9E34-F5DBFA05343C}" type="datetimeFigureOut">
              <a:rPr lang="lt-LT" smtClean="0"/>
              <a:t>2019-08-26</a:t>
            </a:fld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86394-BA20-47E8-B94B-74114D470350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020006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0B678-4E72-457D-9E34-F5DBFA05343C}" type="datetimeFigureOut">
              <a:rPr lang="lt-LT" smtClean="0"/>
              <a:t>2019-08-26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86394-BA20-47E8-B94B-74114D470350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43553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0B678-4E72-457D-9E34-F5DBFA05343C}" type="datetimeFigureOut">
              <a:rPr lang="lt-LT" smtClean="0"/>
              <a:t>2019-08-26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86394-BA20-47E8-B94B-74114D470350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292066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A0B678-4E72-457D-9E34-F5DBFA05343C}" type="datetimeFigureOut">
              <a:rPr lang="lt-LT" smtClean="0"/>
              <a:t>2019-08-26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F86394-BA20-47E8-B94B-74114D470350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328043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7102" y="0"/>
            <a:ext cx="5865962" cy="5759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53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0926" y="0"/>
            <a:ext cx="6662576" cy="5089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261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8038" y="0"/>
            <a:ext cx="68159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7934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Violeta Skripskienė</dc:creator>
  <cp:lastModifiedBy>Violeta Skripskienė</cp:lastModifiedBy>
  <cp:revision>2</cp:revision>
  <dcterms:created xsi:type="dcterms:W3CDTF">2019-08-26T12:29:39Z</dcterms:created>
  <dcterms:modified xsi:type="dcterms:W3CDTF">2019-08-26T12:41:09Z</dcterms:modified>
</cp:coreProperties>
</file>