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3186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tomas.dedinskas@motorolasolutions.com" TargetMode="External"/><Relationship Id="rId2" Type="http://schemas.openxmlformats.org/officeDocument/2006/relationships/hyperlink" Target="mailto:ird@vrm.lt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23607" y="2239797"/>
            <a:ext cx="976933" cy="219706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591397" y="1210192"/>
            <a:ext cx="4980940" cy="151003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R="3175" algn="ctr">
              <a:lnSpc>
                <a:spcPct val="100000"/>
              </a:lnSpc>
              <a:spcBef>
                <a:spcPts val="785"/>
              </a:spcBef>
            </a:pPr>
            <a:r>
              <a:rPr sz="1050" b="1" spc="-10" dirty="0">
                <a:solidFill>
                  <a:srgbClr val="1F1F1F"/>
                </a:solidFill>
                <a:latin typeface="Times New Roman"/>
                <a:cs typeface="Times New Roman"/>
              </a:rPr>
              <a:t>SUSITARIMAS</a:t>
            </a:r>
            <a:endParaRPr sz="1050">
              <a:latin typeface="Times New Roman"/>
              <a:cs typeface="Times New Roman"/>
            </a:endParaRPr>
          </a:p>
          <a:p>
            <a:pPr marL="12700" marR="5080" algn="ctr">
              <a:lnSpc>
                <a:spcPct val="154500"/>
              </a:lnSpc>
            </a:pPr>
            <a:r>
              <a:rPr sz="1050" b="1" dirty="0">
                <a:solidFill>
                  <a:srgbClr val="1F1F1F"/>
                </a:solidFill>
                <a:latin typeface="Times New Roman"/>
                <a:cs typeface="Times New Roman"/>
              </a:rPr>
              <a:t>DĖL</a:t>
            </a:r>
            <a:r>
              <a:rPr sz="1050" b="1" spc="13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050" b="1" dirty="0">
                <a:solidFill>
                  <a:srgbClr val="1F1F1F"/>
                </a:solidFill>
                <a:latin typeface="Times New Roman"/>
                <a:cs typeface="Times New Roman"/>
              </a:rPr>
              <a:t>2021</a:t>
            </a:r>
            <a:r>
              <a:rPr sz="1050" b="1" spc="17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050" b="1" dirty="0">
                <a:solidFill>
                  <a:srgbClr val="1F1F1F"/>
                </a:solidFill>
                <a:latin typeface="Times New Roman"/>
                <a:cs typeface="Times New Roman"/>
              </a:rPr>
              <a:t>M.</a:t>
            </a:r>
            <a:r>
              <a:rPr sz="1050" b="1" spc="19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050" b="1" dirty="0">
                <a:solidFill>
                  <a:srgbClr val="1F1F1F"/>
                </a:solidFill>
                <a:latin typeface="Times New Roman"/>
                <a:cs typeface="Times New Roman"/>
              </a:rPr>
              <a:t>LIEPOS</a:t>
            </a:r>
            <a:r>
              <a:rPr sz="1050" b="1" spc="16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050" b="1" dirty="0">
                <a:solidFill>
                  <a:srgbClr val="1F1F1F"/>
                </a:solidFill>
                <a:latin typeface="Times New Roman"/>
                <a:cs typeface="Times New Roman"/>
              </a:rPr>
              <a:t>26</a:t>
            </a:r>
            <a:r>
              <a:rPr sz="1050" b="1" spc="14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050" b="1" dirty="0">
                <a:solidFill>
                  <a:srgbClr val="1F1F1F"/>
                </a:solidFill>
                <a:latin typeface="Times New Roman"/>
                <a:cs typeface="Times New Roman"/>
              </a:rPr>
              <a:t>D.</a:t>
            </a:r>
            <a:r>
              <a:rPr sz="1050" b="1" spc="15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050" b="1" dirty="0">
                <a:solidFill>
                  <a:srgbClr val="1F1F1F"/>
                </a:solidFill>
                <a:latin typeface="Times New Roman"/>
                <a:cs typeface="Times New Roman"/>
              </a:rPr>
              <a:t>PASLAUGŲ</a:t>
            </a:r>
            <a:r>
              <a:rPr sz="1050" b="1" spc="32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050" b="1" dirty="0">
                <a:solidFill>
                  <a:srgbClr val="1F1F1F"/>
                </a:solidFill>
                <a:latin typeface="Times New Roman"/>
                <a:cs typeface="Times New Roman"/>
              </a:rPr>
              <a:t>VIEŠOJO</a:t>
            </a:r>
            <a:r>
              <a:rPr sz="1050" b="1" spc="21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050" b="1" dirty="0">
                <a:solidFill>
                  <a:srgbClr val="1F1F1F"/>
                </a:solidFill>
                <a:latin typeface="Times New Roman"/>
                <a:cs typeface="Times New Roman"/>
              </a:rPr>
              <a:t>PIRKIMO</a:t>
            </a:r>
            <a:r>
              <a:rPr sz="1050" b="1" spc="14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050" dirty="0">
                <a:solidFill>
                  <a:srgbClr val="1F1F1F"/>
                </a:solidFill>
                <a:latin typeface="Times New Roman"/>
                <a:cs typeface="Times New Roman"/>
              </a:rPr>
              <a:t>-</a:t>
            </a:r>
            <a:r>
              <a:rPr sz="1050" spc="42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050" b="1" spc="-10" dirty="0">
                <a:solidFill>
                  <a:srgbClr val="1F1F1F"/>
                </a:solidFill>
                <a:latin typeface="Times New Roman"/>
                <a:cs typeface="Times New Roman"/>
              </a:rPr>
              <a:t>PARDAVIMO </a:t>
            </a:r>
            <a:r>
              <a:rPr sz="1050" b="1" dirty="0">
                <a:solidFill>
                  <a:srgbClr val="1F1F1F"/>
                </a:solidFill>
                <a:latin typeface="Times New Roman"/>
                <a:cs typeface="Times New Roman"/>
              </a:rPr>
              <a:t>SUTARTIES</a:t>
            </a:r>
            <a:r>
              <a:rPr sz="1050" b="1" spc="32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050" b="1" dirty="0">
                <a:solidFill>
                  <a:srgbClr val="1F1F1F"/>
                </a:solidFill>
                <a:latin typeface="Times New Roman"/>
                <a:cs typeface="Times New Roman"/>
              </a:rPr>
              <a:t>NR.</a:t>
            </a:r>
            <a:r>
              <a:rPr sz="1050" b="1" spc="36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050" b="1" dirty="0">
                <a:solidFill>
                  <a:srgbClr val="1F1F1F"/>
                </a:solidFill>
                <a:latin typeface="Times New Roman"/>
                <a:cs typeface="Times New Roman"/>
              </a:rPr>
              <a:t>lSR-184</a:t>
            </a:r>
            <a:r>
              <a:rPr sz="1050" b="1" spc="27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050" b="1" spc="-10" dirty="0">
                <a:solidFill>
                  <a:srgbClr val="1F1F1F"/>
                </a:solidFill>
                <a:latin typeface="Times New Roman"/>
                <a:cs typeface="Times New Roman"/>
              </a:rPr>
              <a:t>PAKEITIMO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0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2024-05-</a:t>
            </a:r>
            <a:r>
              <a:rPr sz="1100" spc="-25" dirty="0">
                <a:solidFill>
                  <a:srgbClr val="363636"/>
                </a:solidFill>
                <a:latin typeface="Times New Roman"/>
                <a:cs typeface="Times New Roman"/>
              </a:rPr>
              <a:t>23</a:t>
            </a:r>
            <a:endParaRPr sz="1100">
              <a:latin typeface="Times New Roman"/>
              <a:cs typeface="Times New Roman"/>
            </a:endParaRPr>
          </a:p>
          <a:p>
            <a:pPr marL="17780" algn="ctr">
              <a:lnSpc>
                <a:spcPct val="100000"/>
              </a:lnSpc>
              <a:spcBef>
                <a:spcPts val="630"/>
              </a:spcBef>
            </a:pPr>
            <a:r>
              <a:rPr sz="1100" spc="-10" dirty="0">
                <a:solidFill>
                  <a:srgbClr val="1F1F1F"/>
                </a:solidFill>
                <a:latin typeface="Times New Roman"/>
                <a:cs typeface="Times New Roman"/>
              </a:rPr>
              <a:t>Vilnius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04573" y="3206584"/>
            <a:ext cx="5768975" cy="596455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17145" indent="336550" algn="just">
              <a:lnSpc>
                <a:spcPct val="148200"/>
              </a:lnSpc>
              <a:spcBef>
                <a:spcPts val="75"/>
              </a:spcBef>
            </a:pPr>
            <a:r>
              <a:rPr sz="1050" b="1" dirty="0">
                <a:solidFill>
                  <a:srgbClr val="1F1F1F"/>
                </a:solidFill>
                <a:latin typeface="Times New Roman"/>
                <a:cs typeface="Times New Roman"/>
              </a:rPr>
              <a:t>Informatikos</a:t>
            </a:r>
            <a:r>
              <a:rPr sz="1050" b="1" spc="330" dirty="0">
                <a:solidFill>
                  <a:srgbClr val="1F1F1F"/>
                </a:solidFill>
                <a:latin typeface="Times New Roman"/>
                <a:cs typeface="Times New Roman"/>
              </a:rPr>
              <a:t>  </a:t>
            </a:r>
            <a:r>
              <a:rPr sz="1050" b="1" dirty="0">
                <a:solidFill>
                  <a:srgbClr val="1F1F1F"/>
                </a:solidFill>
                <a:latin typeface="Times New Roman"/>
                <a:cs typeface="Times New Roman"/>
              </a:rPr>
              <a:t>ir</a:t>
            </a:r>
            <a:r>
              <a:rPr sz="1050" b="1" spc="275" dirty="0">
                <a:solidFill>
                  <a:srgbClr val="1F1F1F"/>
                </a:solidFill>
                <a:latin typeface="Times New Roman"/>
                <a:cs typeface="Times New Roman"/>
              </a:rPr>
              <a:t>  </a:t>
            </a:r>
            <a:r>
              <a:rPr sz="1050" b="1" dirty="0">
                <a:solidFill>
                  <a:srgbClr val="363636"/>
                </a:solidFill>
                <a:latin typeface="Times New Roman"/>
                <a:cs typeface="Times New Roman"/>
              </a:rPr>
              <a:t>ryšių</a:t>
            </a:r>
            <a:r>
              <a:rPr sz="1050" b="1" spc="290" dirty="0">
                <a:solidFill>
                  <a:srgbClr val="363636"/>
                </a:solidFill>
                <a:latin typeface="Times New Roman"/>
                <a:cs typeface="Times New Roman"/>
              </a:rPr>
              <a:t>  </a:t>
            </a:r>
            <a:r>
              <a:rPr sz="1050" b="1" dirty="0">
                <a:solidFill>
                  <a:srgbClr val="1F1F1F"/>
                </a:solidFill>
                <a:latin typeface="Times New Roman"/>
                <a:cs typeface="Times New Roman"/>
              </a:rPr>
              <a:t>departamentas</a:t>
            </a:r>
            <a:r>
              <a:rPr sz="1050" b="1" spc="335" dirty="0">
                <a:solidFill>
                  <a:srgbClr val="1F1F1F"/>
                </a:solidFill>
                <a:latin typeface="Times New Roman"/>
                <a:cs typeface="Times New Roman"/>
              </a:rPr>
              <a:t>  </a:t>
            </a:r>
            <a:r>
              <a:rPr sz="1050" b="1" dirty="0">
                <a:solidFill>
                  <a:srgbClr val="1F1F1F"/>
                </a:solidFill>
                <a:latin typeface="Times New Roman"/>
                <a:cs typeface="Times New Roman"/>
              </a:rPr>
              <a:t>prie</a:t>
            </a:r>
            <a:r>
              <a:rPr sz="1050" b="1" spc="275" dirty="0">
                <a:solidFill>
                  <a:srgbClr val="1F1F1F"/>
                </a:solidFill>
                <a:latin typeface="Times New Roman"/>
                <a:cs typeface="Times New Roman"/>
              </a:rPr>
              <a:t>  </a:t>
            </a:r>
            <a:r>
              <a:rPr sz="1050" b="1" dirty="0">
                <a:solidFill>
                  <a:srgbClr val="1F1F1F"/>
                </a:solidFill>
                <a:latin typeface="Times New Roman"/>
                <a:cs typeface="Times New Roman"/>
              </a:rPr>
              <a:t>Lietuvos</a:t>
            </a:r>
            <a:r>
              <a:rPr sz="1050" b="1" spc="290" dirty="0">
                <a:solidFill>
                  <a:srgbClr val="1F1F1F"/>
                </a:solidFill>
                <a:latin typeface="Times New Roman"/>
                <a:cs typeface="Times New Roman"/>
              </a:rPr>
              <a:t>  </a:t>
            </a:r>
            <a:r>
              <a:rPr sz="1050" b="1" dirty="0">
                <a:solidFill>
                  <a:srgbClr val="1F1F1F"/>
                </a:solidFill>
                <a:latin typeface="Times New Roman"/>
                <a:cs typeface="Times New Roman"/>
              </a:rPr>
              <a:t>Respublikos</a:t>
            </a:r>
            <a:r>
              <a:rPr sz="1050" b="1" spc="305" dirty="0">
                <a:solidFill>
                  <a:srgbClr val="1F1F1F"/>
                </a:solidFill>
                <a:latin typeface="Times New Roman"/>
                <a:cs typeface="Times New Roman"/>
              </a:rPr>
              <a:t>  </a:t>
            </a:r>
            <a:r>
              <a:rPr sz="1050" b="1" dirty="0">
                <a:solidFill>
                  <a:srgbClr val="1F1F1F"/>
                </a:solidFill>
                <a:latin typeface="Times New Roman"/>
                <a:cs typeface="Times New Roman"/>
              </a:rPr>
              <a:t>vidaus</a:t>
            </a:r>
            <a:r>
              <a:rPr sz="1050" b="1" spc="295" dirty="0">
                <a:solidFill>
                  <a:srgbClr val="1F1F1F"/>
                </a:solidFill>
                <a:latin typeface="Times New Roman"/>
                <a:cs typeface="Times New Roman"/>
              </a:rPr>
              <a:t>  </a:t>
            </a:r>
            <a:r>
              <a:rPr sz="1050" b="1" spc="-10" dirty="0">
                <a:solidFill>
                  <a:srgbClr val="1F1F1F"/>
                </a:solidFill>
                <a:latin typeface="Times New Roman"/>
                <a:cs typeface="Times New Roman"/>
              </a:rPr>
              <a:t>reikalų </a:t>
            </a:r>
            <a:r>
              <a:rPr sz="1050" b="1" dirty="0">
                <a:solidFill>
                  <a:srgbClr val="1F1F1F"/>
                </a:solidFill>
                <a:latin typeface="Times New Roman"/>
                <a:cs typeface="Times New Roman"/>
              </a:rPr>
              <a:t>ministerijos</a:t>
            </a:r>
            <a:r>
              <a:rPr sz="1050" b="1" spc="140" dirty="0">
                <a:solidFill>
                  <a:srgbClr val="1F1F1F"/>
                </a:solidFill>
                <a:latin typeface="Times New Roman"/>
                <a:cs typeface="Times New Roman"/>
              </a:rPr>
              <a:t> 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(toliau</a:t>
            </a:r>
            <a:r>
              <a:rPr sz="1100" spc="48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4F4F4F"/>
                </a:solidFill>
                <a:latin typeface="Times New Roman"/>
                <a:cs typeface="Times New Roman"/>
              </a:rPr>
              <a:t>-</a:t>
            </a:r>
            <a:r>
              <a:rPr sz="1100" spc="215" dirty="0">
                <a:solidFill>
                  <a:srgbClr val="4F4F4F"/>
                </a:solidFill>
                <a:latin typeface="Times New Roman"/>
                <a:cs typeface="Times New Roman"/>
              </a:rPr>
              <a:t>  </a:t>
            </a:r>
            <a:r>
              <a:rPr sz="1050" b="1" dirty="0">
                <a:solidFill>
                  <a:srgbClr val="1F1F1F"/>
                </a:solidFill>
                <a:latin typeface="Times New Roman"/>
                <a:cs typeface="Times New Roman"/>
              </a:rPr>
              <a:t>Klientas)</a:t>
            </a:r>
            <a:r>
              <a:rPr sz="1050" b="1" dirty="0">
                <a:solidFill>
                  <a:srgbClr val="4F4F4F"/>
                </a:solidFill>
                <a:latin typeface="Times New Roman"/>
                <a:cs typeface="Times New Roman"/>
              </a:rPr>
              <a:t>,</a:t>
            </a:r>
            <a:r>
              <a:rPr sz="1050" b="1" spc="455" dirty="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atstovaujamas</a:t>
            </a:r>
            <a:r>
              <a:rPr sz="1100" spc="150" dirty="0">
                <a:solidFill>
                  <a:srgbClr val="1F1F1F"/>
                </a:solidFill>
                <a:latin typeface="Times New Roman"/>
                <a:cs typeface="Times New Roman"/>
              </a:rPr>
              <a:t> 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direktorės</a:t>
            </a:r>
            <a:r>
              <a:rPr sz="1100" spc="145" dirty="0">
                <a:solidFill>
                  <a:srgbClr val="1F1F1F"/>
                </a:solidFill>
                <a:latin typeface="Times New Roman"/>
                <a:cs typeface="Times New Roman"/>
              </a:rPr>
              <a:t> 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Viktorijos</a:t>
            </a:r>
            <a:r>
              <a:rPr sz="1100" spc="130" dirty="0">
                <a:solidFill>
                  <a:srgbClr val="1F1F1F"/>
                </a:solidFill>
                <a:latin typeface="Times New Roman"/>
                <a:cs typeface="Times New Roman"/>
              </a:rPr>
              <a:t> 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Rūkštelės</a:t>
            </a:r>
            <a:r>
              <a:rPr sz="1100" spc="160" dirty="0">
                <a:solidFill>
                  <a:srgbClr val="1F1F1F"/>
                </a:solidFill>
                <a:latin typeface="Times New Roman"/>
                <a:cs typeface="Times New Roman"/>
              </a:rPr>
              <a:t> 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ir</a:t>
            </a:r>
            <a:r>
              <a:rPr sz="1100" spc="110" dirty="0">
                <a:solidFill>
                  <a:srgbClr val="1F1F1F"/>
                </a:solidFill>
                <a:latin typeface="Times New Roman"/>
                <a:cs typeface="Times New Roman"/>
              </a:rPr>
              <a:t>  </a:t>
            </a:r>
            <a:r>
              <a:rPr sz="1050" b="1" spc="-10" dirty="0">
                <a:solidFill>
                  <a:srgbClr val="1F1F1F"/>
                </a:solidFill>
                <a:latin typeface="Times New Roman"/>
                <a:cs typeface="Times New Roman"/>
              </a:rPr>
              <a:t>Motorola </a:t>
            </a:r>
            <a:r>
              <a:rPr sz="1050" b="1" spc="10" dirty="0">
                <a:solidFill>
                  <a:srgbClr val="1F1F1F"/>
                </a:solidFill>
                <a:latin typeface="Times New Roman"/>
                <a:cs typeface="Times New Roman"/>
              </a:rPr>
              <a:t>Solutions</a:t>
            </a:r>
            <a:r>
              <a:rPr sz="1050" b="1" spc="7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050" b="1" spc="10" dirty="0">
                <a:solidFill>
                  <a:srgbClr val="1F1F1F"/>
                </a:solidFill>
                <a:latin typeface="Times New Roman"/>
                <a:cs typeface="Times New Roman"/>
              </a:rPr>
              <a:t>Germany</a:t>
            </a:r>
            <a:r>
              <a:rPr sz="1050" b="1" spc="14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050" b="1" spc="10" dirty="0">
                <a:solidFill>
                  <a:srgbClr val="1F1F1F"/>
                </a:solidFill>
                <a:latin typeface="Times New Roman"/>
                <a:cs typeface="Times New Roman"/>
              </a:rPr>
              <a:t>GMBH</a:t>
            </a:r>
            <a:r>
              <a:rPr sz="1050" b="1" spc="5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(toliau</a:t>
            </a:r>
            <a:r>
              <a:rPr sz="1100" spc="1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050" b="1" spc="55" dirty="0">
                <a:solidFill>
                  <a:srgbClr val="4F4F4F"/>
                </a:solidFill>
                <a:latin typeface="Times New Roman"/>
                <a:cs typeface="Times New Roman"/>
              </a:rPr>
              <a:t>-</a:t>
            </a:r>
            <a:r>
              <a:rPr sz="1050" b="1" spc="85" dirty="0">
                <a:solidFill>
                  <a:srgbClr val="1F1F1F"/>
                </a:solidFill>
                <a:latin typeface="Times New Roman"/>
                <a:cs typeface="Times New Roman"/>
              </a:rPr>
              <a:t>Paslaugų</a:t>
            </a:r>
            <a:r>
              <a:rPr sz="1050" b="1" spc="-1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050" b="1" spc="10" dirty="0">
                <a:solidFill>
                  <a:srgbClr val="1F1F1F"/>
                </a:solidFill>
                <a:latin typeface="Times New Roman"/>
                <a:cs typeface="Times New Roman"/>
              </a:rPr>
              <a:t>teikėjas)</a:t>
            </a:r>
            <a:r>
              <a:rPr sz="1050" b="1" spc="10" dirty="0">
                <a:solidFill>
                  <a:srgbClr val="4F4F4F"/>
                </a:solidFill>
                <a:latin typeface="Times New Roman"/>
                <a:cs typeface="Times New Roman"/>
              </a:rPr>
              <a:t>,</a:t>
            </a:r>
            <a:r>
              <a:rPr sz="1050" b="1" spc="-40" dirty="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sz="1100" spc="10" dirty="0">
                <a:solidFill>
                  <a:srgbClr val="1F1F1F"/>
                </a:solidFill>
                <a:latin typeface="Times New Roman"/>
                <a:cs typeface="Times New Roman"/>
              </a:rPr>
              <a:t>atstovaujamas</a:t>
            </a:r>
            <a:r>
              <a:rPr sz="1100" spc="14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lvan</a:t>
            </a:r>
            <a:r>
              <a:rPr sz="1100" spc="5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spc="10" dirty="0">
                <a:solidFill>
                  <a:srgbClr val="363636"/>
                </a:solidFill>
                <a:latin typeface="Times New Roman"/>
                <a:cs typeface="Times New Roman"/>
              </a:rPr>
              <a:t>Chernov,</a:t>
            </a:r>
            <a:r>
              <a:rPr sz="1100" spc="5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363636"/>
                </a:solidFill>
                <a:latin typeface="Times New Roman"/>
                <a:cs typeface="Times New Roman"/>
              </a:rPr>
              <a:t>Commercial </a:t>
            </a:r>
            <a:r>
              <a:rPr sz="1100" spc="10" dirty="0">
                <a:solidFill>
                  <a:srgbClr val="363636"/>
                </a:solidFill>
                <a:latin typeface="Times New Roman"/>
                <a:cs typeface="Times New Roman"/>
              </a:rPr>
              <a:t>Counsel/Handlungsbevollmachtigter</a:t>
            </a:r>
            <a:r>
              <a:rPr sz="1100" spc="-20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vadovaudamiesi</a:t>
            </a:r>
            <a:r>
              <a:rPr sz="1100" spc="-35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spc="10" dirty="0">
                <a:solidFill>
                  <a:srgbClr val="363636"/>
                </a:solidFill>
                <a:latin typeface="Times New Roman"/>
                <a:cs typeface="Times New Roman"/>
              </a:rPr>
              <a:t>2021</a:t>
            </a:r>
            <a:r>
              <a:rPr sz="1100" spc="25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spc="10" dirty="0">
                <a:solidFill>
                  <a:srgbClr val="1F1F1F"/>
                </a:solidFill>
                <a:latin typeface="Times New Roman"/>
                <a:cs typeface="Times New Roman"/>
              </a:rPr>
              <a:t>m.</a:t>
            </a:r>
            <a:r>
              <a:rPr sz="1100" spc="-3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liepos</a:t>
            </a:r>
            <a:r>
              <a:rPr sz="1100" spc="-3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spc="10" dirty="0">
                <a:solidFill>
                  <a:srgbClr val="363636"/>
                </a:solidFill>
                <a:latin typeface="Times New Roman"/>
                <a:cs typeface="Times New Roman"/>
              </a:rPr>
              <a:t>26</a:t>
            </a:r>
            <a:r>
              <a:rPr sz="1100" spc="-65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spc="10" dirty="0">
                <a:solidFill>
                  <a:srgbClr val="1F1F1F"/>
                </a:solidFill>
                <a:latin typeface="Times New Roman"/>
                <a:cs typeface="Times New Roman"/>
              </a:rPr>
              <a:t>d.</a:t>
            </a:r>
            <a:r>
              <a:rPr sz="1100" spc="-2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paslaugq</a:t>
            </a:r>
            <a:r>
              <a:rPr sz="1100" spc="6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spc="10" dirty="0">
                <a:solidFill>
                  <a:srgbClr val="363636"/>
                </a:solidFill>
                <a:latin typeface="Times New Roman"/>
                <a:cs typeface="Times New Roman"/>
              </a:rPr>
              <a:t>viešojo</a:t>
            </a:r>
            <a:r>
              <a:rPr sz="1100" spc="35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1F1F1F"/>
                </a:solidFill>
                <a:latin typeface="Times New Roman"/>
                <a:cs typeface="Times New Roman"/>
              </a:rPr>
              <a:t>pirkimo­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pardavimo</a:t>
            </a:r>
            <a:r>
              <a:rPr sz="1100" spc="6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sutarties</a:t>
            </a:r>
            <a:r>
              <a:rPr sz="1100" spc="70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Nr.</a:t>
            </a:r>
            <a:r>
              <a:rPr sz="1100" spc="155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spc="-15" dirty="0">
                <a:solidFill>
                  <a:srgbClr val="1F1F1F"/>
                </a:solidFill>
                <a:latin typeface="Times New Roman"/>
                <a:cs typeface="Times New Roman"/>
              </a:rPr>
              <a:t>l</a:t>
            </a:r>
            <a:r>
              <a:rPr sz="1100" spc="-14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363636"/>
                </a:solidFill>
                <a:latin typeface="Times New Roman"/>
                <a:cs typeface="Times New Roman"/>
              </a:rPr>
              <a:t>SR-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184</a:t>
            </a:r>
            <a:r>
              <a:rPr sz="1100" spc="80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(toliau</a:t>
            </a:r>
            <a:r>
              <a:rPr sz="1100" spc="4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4F4F4F"/>
                </a:solidFill>
                <a:latin typeface="Times New Roman"/>
                <a:cs typeface="Times New Roman"/>
              </a:rPr>
              <a:t>-</a:t>
            </a:r>
            <a:r>
              <a:rPr sz="1100" spc="250" dirty="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Sutartis)</a:t>
            </a:r>
            <a:r>
              <a:rPr sz="1100" spc="190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spc="-15" dirty="0">
                <a:solidFill>
                  <a:srgbClr val="1F1F1F"/>
                </a:solidFill>
                <a:latin typeface="Times New Roman"/>
                <a:cs typeface="Times New Roman"/>
              </a:rPr>
              <a:t>l</a:t>
            </a:r>
            <a:r>
              <a:rPr sz="1100" spc="-9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spc="-155" dirty="0">
                <a:solidFill>
                  <a:srgbClr val="1F1F1F"/>
                </a:solidFill>
                <a:latin typeface="Times New Roman"/>
                <a:cs typeface="Times New Roman"/>
              </a:rPr>
              <a:t>O.</a:t>
            </a:r>
            <a:r>
              <a:rPr sz="1100" spc="-10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l</a:t>
            </a:r>
            <a:r>
              <a:rPr sz="1100" spc="22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papunkčiu</a:t>
            </a:r>
            <a:r>
              <a:rPr sz="1100" spc="19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ir</a:t>
            </a:r>
            <a:r>
              <a:rPr sz="1100" spc="9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Lietuvos</a:t>
            </a:r>
            <a:r>
              <a:rPr sz="1100" spc="9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Respublikos</a:t>
            </a:r>
            <a:r>
              <a:rPr sz="1100" spc="9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1F1F1F"/>
                </a:solidFill>
                <a:latin typeface="Times New Roman"/>
                <a:cs typeface="Times New Roman"/>
              </a:rPr>
              <a:t>viešLĮjq</a:t>
            </a:r>
            <a:endParaRPr sz="1100" dirty="0">
              <a:latin typeface="Times New Roman"/>
              <a:cs typeface="Times New Roman"/>
            </a:endParaRPr>
          </a:p>
          <a:p>
            <a:pPr marL="16510" marR="8255" indent="3175" algn="just">
              <a:lnSpc>
                <a:spcPts val="1950"/>
              </a:lnSpc>
              <a:spcBef>
                <a:spcPts val="165"/>
              </a:spcBef>
            </a:pP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pirkimq</a:t>
            </a:r>
            <a:r>
              <a:rPr sz="1100" spc="9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istatymo</a:t>
            </a:r>
            <a:r>
              <a:rPr sz="1100" spc="8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89</a:t>
            </a:r>
            <a:r>
              <a:rPr sz="1100" spc="-1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straipsnio</a:t>
            </a:r>
            <a:r>
              <a:rPr sz="1100" spc="90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2 dalimi</a:t>
            </a:r>
            <a:r>
              <a:rPr sz="1100" dirty="0">
                <a:solidFill>
                  <a:srgbClr val="4F4F4F"/>
                </a:solidFill>
                <a:latin typeface="Times New Roman"/>
                <a:cs typeface="Times New Roman"/>
              </a:rPr>
              <a:t>,</a:t>
            </a:r>
            <a:r>
              <a:rPr sz="1100" spc="25" dirty="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bei</a:t>
            </a:r>
            <a:r>
              <a:rPr sz="1100" spc="7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atsižvelgdami</a:t>
            </a:r>
            <a:r>
              <a:rPr sz="1100" spc="160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400" i="1" dirty="0">
                <a:solidFill>
                  <a:srgbClr val="1F1F1F"/>
                </a:solidFill>
                <a:latin typeface="Arial"/>
                <a:cs typeface="Arial"/>
              </a:rPr>
              <a:t>i</a:t>
            </a:r>
            <a:r>
              <a:rPr sz="1400" i="1" spc="50" dirty="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Informatikos</a:t>
            </a:r>
            <a:r>
              <a:rPr sz="1100" spc="16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ir</a:t>
            </a:r>
            <a:r>
              <a:rPr sz="1100" spc="6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spc="-90" dirty="0">
                <a:solidFill>
                  <a:srgbClr val="1F1F1F"/>
                </a:solidFill>
                <a:latin typeface="Times New Roman"/>
                <a:cs typeface="Times New Roman"/>
              </a:rPr>
              <a:t>ryšiLĮ</a:t>
            </a:r>
            <a:r>
              <a:rPr sz="1100" spc="5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departamento</a:t>
            </a:r>
            <a:r>
              <a:rPr sz="1100" spc="16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spc="-20" dirty="0">
                <a:solidFill>
                  <a:srgbClr val="1F1F1F"/>
                </a:solidFill>
                <a:latin typeface="Times New Roman"/>
                <a:cs typeface="Times New Roman"/>
              </a:rPr>
              <a:t>prie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Lietuvos</a:t>
            </a:r>
            <a:r>
              <a:rPr sz="1100" spc="225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Respublikos</a:t>
            </a:r>
            <a:r>
              <a:rPr sz="1100" spc="24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vidaus</a:t>
            </a:r>
            <a:r>
              <a:rPr sz="1100" spc="240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reikalq</a:t>
            </a:r>
            <a:r>
              <a:rPr sz="1100" spc="28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ministerijo</a:t>
            </a:r>
            <a:r>
              <a:rPr sz="1100" dirty="0">
                <a:solidFill>
                  <a:srgbClr val="4F4F4F"/>
                </a:solidFill>
                <a:latin typeface="Times New Roman"/>
                <a:cs typeface="Times New Roman"/>
              </a:rPr>
              <a:t>s</a:t>
            </a:r>
            <a:r>
              <a:rPr sz="1100" spc="140" dirty="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direktoriaus</a:t>
            </a:r>
            <a:r>
              <a:rPr sz="1100" spc="29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pavaduotojo</a:t>
            </a:r>
            <a:r>
              <a:rPr sz="1100" spc="27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2024</a:t>
            </a:r>
            <a:r>
              <a:rPr sz="1100" spc="229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m.</a:t>
            </a:r>
            <a:r>
              <a:rPr sz="1100" spc="21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gegužės</a:t>
            </a:r>
            <a:r>
              <a:rPr sz="1100" spc="225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7</a:t>
            </a:r>
            <a:r>
              <a:rPr sz="1100" spc="120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spc="-25" dirty="0">
                <a:solidFill>
                  <a:srgbClr val="1F1F1F"/>
                </a:solidFill>
                <a:latin typeface="Times New Roman"/>
                <a:cs typeface="Times New Roman"/>
              </a:rPr>
              <a:t>d.</a:t>
            </a:r>
            <a:endParaRPr sz="1100" dirty="0">
              <a:latin typeface="Times New Roman"/>
              <a:cs typeface="Times New Roman"/>
            </a:endParaRPr>
          </a:p>
          <a:p>
            <a:pPr marL="12700" marR="7620" indent="1905" algn="just">
              <a:lnSpc>
                <a:spcPts val="1920"/>
              </a:lnSpc>
              <a:spcBef>
                <a:spcPts val="40"/>
              </a:spcBef>
            </a:pP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tarn</a:t>
            </a:r>
            <a:r>
              <a:rPr sz="1100" dirty="0">
                <a:solidFill>
                  <a:srgbClr val="4F4F4F"/>
                </a:solidFill>
                <a:latin typeface="Times New Roman"/>
                <a:cs typeface="Times New Roman"/>
              </a:rPr>
              <a:t>y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bini</a:t>
            </a:r>
            <a:r>
              <a:rPr sz="1100" spc="26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pranešimą</a:t>
            </a:r>
            <a:r>
              <a:rPr sz="1100" spc="35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Nr.</a:t>
            </a:r>
            <a:r>
              <a:rPr sz="1100" spc="330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spc="-25" dirty="0">
                <a:solidFill>
                  <a:srgbClr val="1F1F1F"/>
                </a:solidFill>
                <a:latin typeface="Times New Roman"/>
                <a:cs typeface="Times New Roman"/>
              </a:rPr>
              <a:t>12R-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461</a:t>
            </a:r>
            <a:r>
              <a:rPr sz="1100" spc="34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4F4F4F"/>
                </a:solidFill>
                <a:latin typeface="Times New Roman"/>
                <a:cs typeface="Times New Roman"/>
              </a:rPr>
              <a:t>„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Dėl</a:t>
            </a:r>
            <a:r>
              <a:rPr sz="1100" spc="18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radijo</a:t>
            </a:r>
            <a:r>
              <a:rPr sz="1100" spc="320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ry</a:t>
            </a:r>
            <a:r>
              <a:rPr sz="1100" dirty="0">
                <a:solidFill>
                  <a:srgbClr val="4F4F4F"/>
                </a:solidFill>
                <a:latin typeface="Times New Roman"/>
                <a:cs typeface="Times New Roman"/>
              </a:rPr>
              <a:t>š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io</a:t>
            </a:r>
            <a:r>
              <a:rPr sz="1100" spc="254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irangos</a:t>
            </a:r>
            <a:r>
              <a:rPr sz="1100" spc="32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konfigūravimo</a:t>
            </a:r>
            <a:r>
              <a:rPr sz="1100" spc="38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sutarties</a:t>
            </a:r>
            <a:r>
              <a:rPr sz="1100" spc="265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1F1F1F"/>
                </a:solidFill>
                <a:latin typeface="Times New Roman"/>
                <a:cs typeface="Times New Roman"/>
              </a:rPr>
              <a:t>pakeitimo</a:t>
            </a:r>
            <a:r>
              <a:rPr sz="1100" spc="-10" dirty="0">
                <a:solidFill>
                  <a:srgbClr val="676767"/>
                </a:solidFill>
                <a:latin typeface="Times New Roman"/>
                <a:cs typeface="Times New Roman"/>
              </a:rPr>
              <a:t>",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sudaro</a:t>
            </a:r>
            <a:r>
              <a:rPr sz="1100" spc="50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ši</a:t>
            </a:r>
            <a:r>
              <a:rPr sz="1100" spc="20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susitarimą</a:t>
            </a:r>
            <a:r>
              <a:rPr sz="1100" spc="150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ir</a:t>
            </a:r>
            <a:r>
              <a:rPr sz="1100" spc="-2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050" b="1" spc="-10" dirty="0">
                <a:solidFill>
                  <a:srgbClr val="363636"/>
                </a:solidFill>
                <a:latin typeface="Times New Roman"/>
                <a:cs typeface="Times New Roman"/>
              </a:rPr>
              <a:t>susitaria:</a:t>
            </a:r>
            <a:endParaRPr sz="1050" dirty="0">
              <a:latin typeface="Times New Roman"/>
              <a:cs typeface="Times New Roman"/>
            </a:endParaRPr>
          </a:p>
          <a:p>
            <a:pPr marL="15240" marR="10160" indent="350520" algn="just">
              <a:lnSpc>
                <a:spcPts val="1950"/>
              </a:lnSpc>
              <a:spcBef>
                <a:spcPts val="30"/>
              </a:spcBef>
            </a:pP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l.</a:t>
            </a:r>
            <a:r>
              <a:rPr sz="1100" spc="229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Pakeisti</a:t>
            </a:r>
            <a:r>
              <a:rPr sz="1100" spc="16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Sutarti,</a:t>
            </a:r>
            <a:r>
              <a:rPr sz="1100" spc="180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papildomai</a:t>
            </a:r>
            <a:r>
              <a:rPr sz="1100" spc="23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isig</a:t>
            </a:r>
            <a:r>
              <a:rPr sz="1100" dirty="0">
                <a:solidFill>
                  <a:srgbClr val="4F4F4F"/>
                </a:solidFill>
                <a:latin typeface="Times New Roman"/>
                <a:cs typeface="Times New Roman"/>
              </a:rPr>
              <a:t>y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jant</a:t>
            </a:r>
            <a:r>
              <a:rPr sz="1100" spc="114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iki</a:t>
            </a:r>
            <a:r>
              <a:rPr sz="1100" spc="15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23</a:t>
            </a:r>
            <a:r>
              <a:rPr sz="1100" spc="95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(dvidešimt</a:t>
            </a:r>
            <a:r>
              <a:rPr sz="1100" spc="17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trijq)</a:t>
            </a:r>
            <a:r>
              <a:rPr sz="1100" spc="11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SMRRT</a:t>
            </a:r>
            <a:r>
              <a:rPr sz="1100" spc="135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spc="-25" dirty="0">
                <a:solidFill>
                  <a:srgbClr val="363636"/>
                </a:solidFill>
                <a:latin typeface="Times New Roman"/>
                <a:cs typeface="Times New Roman"/>
              </a:rPr>
              <a:t>valdikliLĮ</a:t>
            </a:r>
            <a:r>
              <a:rPr sz="1100" spc="215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ir</a:t>
            </a:r>
            <a:r>
              <a:rPr sz="1100" spc="13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1F1F1F"/>
                </a:solidFill>
                <a:latin typeface="Times New Roman"/>
                <a:cs typeface="Times New Roman"/>
              </a:rPr>
              <a:t>baziniq </a:t>
            </a:r>
            <a:r>
              <a:rPr sz="1100" spc="-50" dirty="0">
                <a:solidFill>
                  <a:srgbClr val="363636"/>
                </a:solidFill>
                <a:latin typeface="Times New Roman"/>
                <a:cs typeface="Times New Roman"/>
              </a:rPr>
              <a:t>stočiLĮ</a:t>
            </a:r>
            <a:r>
              <a:rPr sz="1100" spc="155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parengimo</a:t>
            </a:r>
            <a:r>
              <a:rPr sz="1100" spc="15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konfigūracijai</a:t>
            </a:r>
            <a:r>
              <a:rPr sz="1100" spc="10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ir</a:t>
            </a:r>
            <a:r>
              <a:rPr sz="1100" spc="65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konfigūravimo</a:t>
            </a:r>
            <a:r>
              <a:rPr sz="1100" spc="204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paslaugq</a:t>
            </a:r>
            <a:r>
              <a:rPr sz="1100" dirty="0">
                <a:solidFill>
                  <a:srgbClr val="4F4F4F"/>
                </a:solidFill>
                <a:latin typeface="Times New Roman"/>
                <a:cs typeface="Times New Roman"/>
              </a:rPr>
              <a:t>,</a:t>
            </a:r>
            <a:r>
              <a:rPr sz="1100" spc="30" dirty="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kuriq</a:t>
            </a:r>
            <a:r>
              <a:rPr sz="1100" spc="10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isigijirnui</a:t>
            </a:r>
            <a:r>
              <a:rPr sz="1100" spc="9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skiriama</a:t>
            </a:r>
            <a:r>
              <a:rPr sz="1100" spc="175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iki</a:t>
            </a:r>
            <a:r>
              <a:rPr sz="1100" spc="8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34</a:t>
            </a:r>
            <a:r>
              <a:rPr sz="1100" spc="25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363636"/>
                </a:solidFill>
                <a:latin typeface="Times New Roman"/>
                <a:cs typeface="Times New Roman"/>
              </a:rPr>
              <a:t>290,72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(iki</a:t>
            </a:r>
            <a:r>
              <a:rPr sz="1100" spc="8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trisdešimt</a:t>
            </a:r>
            <a:r>
              <a:rPr sz="1100" spc="13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spc="-60" dirty="0">
                <a:solidFill>
                  <a:srgbClr val="1F1F1F"/>
                </a:solidFill>
                <a:latin typeface="Times New Roman"/>
                <a:cs typeface="Times New Roman"/>
              </a:rPr>
              <a:t>keturiLĮ</a:t>
            </a:r>
            <a:r>
              <a:rPr sz="1100" spc="13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spc="-40" dirty="0">
                <a:solidFill>
                  <a:srgbClr val="1F1F1F"/>
                </a:solidFill>
                <a:latin typeface="Times New Roman"/>
                <a:cs typeface="Times New Roman"/>
              </a:rPr>
              <a:t>tūkstančiLĮ</a:t>
            </a:r>
            <a:r>
              <a:rPr sz="1100" spc="12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spc="-60" dirty="0">
                <a:solidFill>
                  <a:srgbClr val="1F1F1F"/>
                </a:solidFill>
                <a:latin typeface="Times New Roman"/>
                <a:cs typeface="Times New Roman"/>
              </a:rPr>
              <a:t>dviejLĮ</a:t>
            </a:r>
            <a:r>
              <a:rPr sz="1100" spc="9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šimtq</a:t>
            </a:r>
            <a:r>
              <a:rPr sz="1100" spc="95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devyniasdešimt</a:t>
            </a:r>
            <a:r>
              <a:rPr sz="1100" spc="2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eun1</a:t>
            </a:r>
            <a:r>
              <a:rPr sz="1100" spc="45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ir</a:t>
            </a:r>
            <a:r>
              <a:rPr sz="1100" spc="2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septyniasdešimt</a:t>
            </a:r>
            <a:r>
              <a:rPr sz="1100" spc="45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spc="-65" dirty="0">
                <a:solidFill>
                  <a:srgbClr val="1F1F1F"/>
                </a:solidFill>
                <a:latin typeface="Times New Roman"/>
                <a:cs typeface="Times New Roman"/>
              </a:rPr>
              <a:t>dviejLĮ</a:t>
            </a:r>
            <a:r>
              <a:rPr sz="1100" spc="7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363636"/>
                </a:solidFill>
                <a:latin typeface="Times New Roman"/>
                <a:cs typeface="Times New Roman"/>
              </a:rPr>
              <a:t>centq)</a:t>
            </a:r>
            <a:endParaRPr sz="1100" dirty="0">
              <a:latin typeface="Times New Roman"/>
              <a:cs typeface="Times New Roman"/>
            </a:endParaRPr>
          </a:p>
          <a:p>
            <a:pPr marL="24130" marR="7620" indent="-1905" algn="just">
              <a:lnSpc>
                <a:spcPts val="1950"/>
              </a:lnSpc>
              <a:spcBef>
                <a:spcPts val="15"/>
              </a:spcBef>
            </a:pP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be</a:t>
            </a:r>
            <a:r>
              <a:rPr sz="1100" spc="3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PVM</a:t>
            </a:r>
            <a:r>
              <a:rPr sz="1100" spc="5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(iki</a:t>
            </a:r>
            <a:r>
              <a:rPr sz="1100" spc="2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41</a:t>
            </a:r>
            <a:r>
              <a:rPr sz="1100" spc="6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491</a:t>
            </a:r>
            <a:r>
              <a:rPr sz="1100" dirty="0">
                <a:solidFill>
                  <a:srgbClr val="4F4F4F"/>
                </a:solidFill>
                <a:latin typeface="Times New Roman"/>
                <a:cs typeface="Times New Roman"/>
              </a:rPr>
              <a:t>,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77</a:t>
            </a:r>
            <a:r>
              <a:rPr sz="1100" spc="-3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(iki</a:t>
            </a:r>
            <a:r>
              <a:rPr sz="1100" spc="6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keturiasdešimt</a:t>
            </a:r>
            <a:r>
              <a:rPr sz="1100" spc="3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vieno</a:t>
            </a:r>
            <a:r>
              <a:rPr sz="1100" spc="2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tūkstančio</a:t>
            </a:r>
            <a:r>
              <a:rPr sz="1100" spc="10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keturiq</a:t>
            </a:r>
            <a:r>
              <a:rPr sz="1100" spc="7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spc="-80" dirty="0">
                <a:solidFill>
                  <a:srgbClr val="363636"/>
                </a:solidFill>
                <a:latin typeface="Times New Roman"/>
                <a:cs typeface="Times New Roman"/>
              </a:rPr>
              <a:t>šimtLĮ</a:t>
            </a:r>
            <a:r>
              <a:rPr sz="1100" spc="45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devyniasdešimt</a:t>
            </a:r>
            <a:r>
              <a:rPr sz="1100" spc="5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vieno</a:t>
            </a:r>
            <a:r>
              <a:rPr sz="1100" spc="-3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spc="-20" dirty="0">
                <a:solidFill>
                  <a:srgbClr val="363636"/>
                </a:solidFill>
                <a:latin typeface="Times New Roman"/>
                <a:cs typeface="Times New Roman"/>
              </a:rPr>
              <a:t>euro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ir</a:t>
            </a:r>
            <a:r>
              <a:rPr sz="1100" spc="-1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septyniasdešimt</a:t>
            </a:r>
            <a:r>
              <a:rPr sz="1100" spc="-20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spc="-55" dirty="0">
                <a:solidFill>
                  <a:srgbClr val="363636"/>
                </a:solidFill>
                <a:latin typeface="Times New Roman"/>
                <a:cs typeface="Times New Roman"/>
              </a:rPr>
              <a:t>septyniLĮ</a:t>
            </a:r>
            <a:r>
              <a:rPr sz="1100" spc="80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spc="-50" dirty="0">
                <a:solidFill>
                  <a:srgbClr val="363636"/>
                </a:solidFill>
                <a:latin typeface="Times New Roman"/>
                <a:cs typeface="Times New Roman"/>
              </a:rPr>
              <a:t>centLĮ)</a:t>
            </a:r>
            <a:r>
              <a:rPr sz="1100" spc="85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Eur</a:t>
            </a:r>
            <a:r>
              <a:rPr sz="1100" spc="5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su</a:t>
            </a:r>
            <a:r>
              <a:rPr sz="1100" spc="6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spc="-20" dirty="0">
                <a:solidFill>
                  <a:srgbClr val="1F1F1F"/>
                </a:solidFill>
                <a:latin typeface="Times New Roman"/>
                <a:cs typeface="Times New Roman"/>
              </a:rPr>
              <a:t>PVM).</a:t>
            </a:r>
            <a:endParaRPr sz="1100" dirty="0">
              <a:latin typeface="Times New Roman"/>
              <a:cs typeface="Times New Roman"/>
            </a:endParaRPr>
          </a:p>
          <a:p>
            <a:pPr marL="534035" indent="-181610" algn="just">
              <a:lnSpc>
                <a:spcPct val="100000"/>
              </a:lnSpc>
              <a:spcBef>
                <a:spcPts val="450"/>
              </a:spcBef>
              <a:buAutoNum type="arabicPeriod" startAt="2"/>
              <a:tabLst>
                <a:tab pos="534035" algn="l"/>
              </a:tabLst>
            </a:pP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Už</a:t>
            </a:r>
            <a:r>
              <a:rPr sz="1100" spc="285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papildomai</a:t>
            </a:r>
            <a:r>
              <a:rPr sz="1100" spc="35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isigyjarnas</a:t>
            </a:r>
            <a:r>
              <a:rPr sz="1100" spc="340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paslaugas</a:t>
            </a:r>
            <a:r>
              <a:rPr sz="1100" spc="31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Klientas</a:t>
            </a:r>
            <a:r>
              <a:rPr sz="1100" spc="27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su</a:t>
            </a:r>
            <a:r>
              <a:rPr sz="1100" spc="275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Paslaugq</a:t>
            </a:r>
            <a:r>
              <a:rPr sz="1100" spc="37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teikėju</a:t>
            </a:r>
            <a:r>
              <a:rPr sz="1100" spc="31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atsiskaitys</a:t>
            </a:r>
            <a:r>
              <a:rPr sz="1100" spc="270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363636"/>
                </a:solidFill>
                <a:latin typeface="Times New Roman"/>
                <a:cs typeface="Times New Roman"/>
              </a:rPr>
              <a:t>Sutartyje</a:t>
            </a:r>
            <a:endParaRPr sz="1100" dirty="0">
              <a:latin typeface="Times New Roman"/>
              <a:cs typeface="Times New Roman"/>
            </a:endParaRPr>
          </a:p>
          <a:p>
            <a:pPr marL="21590" algn="just">
              <a:lnSpc>
                <a:spcPct val="100000"/>
              </a:lnSpc>
              <a:spcBef>
                <a:spcPts val="625"/>
              </a:spcBef>
            </a:pP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numatyta</a:t>
            </a:r>
            <a:r>
              <a:rPr sz="1100" spc="5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tvarka</a:t>
            </a:r>
            <a:r>
              <a:rPr sz="1100" spc="8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ir</a:t>
            </a:r>
            <a:r>
              <a:rPr sz="1100" spc="-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363636"/>
                </a:solidFill>
                <a:latin typeface="Times New Roman"/>
                <a:cs typeface="Times New Roman"/>
              </a:rPr>
              <a:t>terminais.</a:t>
            </a:r>
            <a:endParaRPr sz="1100" dirty="0">
              <a:latin typeface="Times New Roman"/>
              <a:cs typeface="Times New Roman"/>
            </a:endParaRPr>
          </a:p>
          <a:p>
            <a:pPr marL="17780" marR="5715" indent="481965" algn="just">
              <a:lnSpc>
                <a:spcPct val="149300"/>
              </a:lnSpc>
              <a:spcBef>
                <a:spcPts val="25"/>
              </a:spcBef>
              <a:buAutoNum type="arabicPeriod" startAt="3"/>
              <a:tabLst>
                <a:tab pos="499745" algn="l"/>
              </a:tabLst>
            </a:pP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Atsižvelgianti</a:t>
            </a:r>
            <a:r>
              <a:rPr sz="1100" spc="100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spc="-35" dirty="0">
                <a:solidFill>
                  <a:srgbClr val="1F1F1F"/>
                </a:solidFill>
                <a:latin typeface="Times New Roman"/>
                <a:cs typeface="Times New Roman"/>
              </a:rPr>
              <a:t>papildomLĮ</a:t>
            </a:r>
            <a:r>
              <a:rPr sz="1100" spc="24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spc="-50" dirty="0">
                <a:solidFill>
                  <a:srgbClr val="1F1F1F"/>
                </a:solidFill>
                <a:latin typeface="Times New Roman"/>
                <a:cs typeface="Times New Roman"/>
              </a:rPr>
              <a:t>paslaugLĮ</a:t>
            </a:r>
            <a:r>
              <a:rPr sz="1100" spc="204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isigijimą</a:t>
            </a:r>
            <a:r>
              <a:rPr sz="1100" dirty="0">
                <a:solidFill>
                  <a:srgbClr val="4F4F4F"/>
                </a:solidFill>
                <a:latin typeface="Times New Roman"/>
                <a:cs typeface="Times New Roman"/>
              </a:rPr>
              <a:t>,</a:t>
            </a:r>
            <a:r>
              <a:rPr sz="1100" spc="80" dirty="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bendra</a:t>
            </a:r>
            <a:r>
              <a:rPr sz="1100" spc="12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sutarties</a:t>
            </a:r>
            <a:r>
              <a:rPr sz="1100" spc="105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1F1F1F"/>
                </a:solidFill>
                <a:latin typeface="Times New Roman"/>
                <a:cs typeface="Times New Roman"/>
              </a:rPr>
              <a:t>kaina</a:t>
            </a:r>
            <a:r>
              <a:rPr sz="1100" spc="4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-</a:t>
            </a:r>
            <a:r>
              <a:rPr sz="1100" spc="31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050" b="1" dirty="0">
                <a:solidFill>
                  <a:srgbClr val="1F1F1F"/>
                </a:solidFill>
                <a:latin typeface="Times New Roman"/>
                <a:cs typeface="Times New Roman"/>
              </a:rPr>
              <a:t>389</a:t>
            </a:r>
            <a:r>
              <a:rPr sz="1050" b="1" spc="10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050" b="1" dirty="0">
                <a:solidFill>
                  <a:srgbClr val="1F1F1F"/>
                </a:solidFill>
                <a:latin typeface="Times New Roman"/>
                <a:cs typeface="Times New Roman"/>
              </a:rPr>
              <a:t>451,92</a:t>
            </a:r>
            <a:r>
              <a:rPr sz="1050" b="1" spc="9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050" b="1" dirty="0">
                <a:solidFill>
                  <a:srgbClr val="1F1F1F"/>
                </a:solidFill>
                <a:latin typeface="Times New Roman"/>
                <a:cs typeface="Times New Roman"/>
              </a:rPr>
              <a:t>Eur</a:t>
            </a:r>
            <a:r>
              <a:rPr sz="1050" b="1" spc="8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363636"/>
                </a:solidFill>
                <a:latin typeface="Times New Roman"/>
                <a:cs typeface="Times New Roman"/>
              </a:rPr>
              <a:t>(trys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šimtai</a:t>
            </a:r>
            <a:r>
              <a:rPr sz="1100" spc="10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aštuoniasdešimt</a:t>
            </a:r>
            <a:r>
              <a:rPr sz="1100" spc="-1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devyni</a:t>
            </a:r>
            <a:r>
              <a:rPr sz="1100" spc="6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tūkstančiai</a:t>
            </a:r>
            <a:r>
              <a:rPr sz="1100" spc="9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keturi</a:t>
            </a:r>
            <a:r>
              <a:rPr sz="1100" spc="2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šimtai</a:t>
            </a:r>
            <a:r>
              <a:rPr sz="1100" spc="95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penkiasdešimt</a:t>
            </a:r>
            <a:r>
              <a:rPr sz="1100" spc="12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vienas</a:t>
            </a:r>
            <a:r>
              <a:rPr sz="1100" spc="-35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euras</a:t>
            </a:r>
            <a:r>
              <a:rPr sz="1100" spc="10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ir</a:t>
            </a:r>
            <a:r>
              <a:rPr sz="1100" spc="-1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1F1F1F"/>
                </a:solidFill>
                <a:latin typeface="Times New Roman"/>
                <a:cs typeface="Times New Roman"/>
              </a:rPr>
              <a:t>devyniasdešimt </a:t>
            </a:r>
            <a:r>
              <a:rPr sz="1100" spc="10" dirty="0">
                <a:solidFill>
                  <a:srgbClr val="1F1F1F"/>
                </a:solidFill>
                <a:latin typeface="Times New Roman"/>
                <a:cs typeface="Times New Roman"/>
              </a:rPr>
              <a:t>du</a:t>
            </a:r>
            <a:r>
              <a:rPr sz="1100" spc="20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spc="10" dirty="0">
                <a:solidFill>
                  <a:srgbClr val="1F1F1F"/>
                </a:solidFill>
                <a:latin typeface="Times New Roman"/>
                <a:cs typeface="Times New Roman"/>
              </a:rPr>
              <a:t>centai)</a:t>
            </a:r>
            <a:r>
              <a:rPr sz="1100" spc="17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050" b="1" spc="10" dirty="0">
                <a:solidFill>
                  <a:srgbClr val="1F1F1F"/>
                </a:solidFill>
                <a:latin typeface="Times New Roman"/>
                <a:cs typeface="Times New Roman"/>
              </a:rPr>
              <a:t>be</a:t>
            </a:r>
            <a:r>
              <a:rPr sz="1050" b="1" spc="12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050" b="1" spc="50" dirty="0">
                <a:solidFill>
                  <a:srgbClr val="1F1F1F"/>
                </a:solidFill>
                <a:latin typeface="Times New Roman"/>
                <a:cs typeface="Times New Roman"/>
              </a:rPr>
              <a:t>PVM</a:t>
            </a:r>
            <a:r>
              <a:rPr sz="1050" b="1" spc="50" dirty="0">
                <a:solidFill>
                  <a:srgbClr val="676767"/>
                </a:solidFill>
                <a:latin typeface="Times New Roman"/>
                <a:cs typeface="Times New Roman"/>
              </a:rPr>
              <a:t>,</a:t>
            </a:r>
            <a:r>
              <a:rPr sz="1050" b="1" spc="105" dirty="0">
                <a:solidFill>
                  <a:srgbClr val="676767"/>
                </a:solidFill>
                <a:latin typeface="Times New Roman"/>
                <a:cs typeface="Times New Roman"/>
              </a:rPr>
              <a:t> </a:t>
            </a:r>
            <a:r>
              <a:rPr sz="1050" b="1" spc="10" dirty="0">
                <a:solidFill>
                  <a:srgbClr val="1F1F1F"/>
                </a:solidFill>
                <a:latin typeface="Times New Roman"/>
                <a:cs typeface="Times New Roman"/>
              </a:rPr>
              <a:t>471236,82</a:t>
            </a:r>
            <a:r>
              <a:rPr sz="1050" b="1" spc="204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050" b="1" spc="10" dirty="0">
                <a:solidFill>
                  <a:srgbClr val="1F1F1F"/>
                </a:solidFill>
                <a:latin typeface="Times New Roman"/>
                <a:cs typeface="Times New Roman"/>
              </a:rPr>
              <a:t>Eur</a:t>
            </a:r>
            <a:r>
              <a:rPr sz="1050" b="1" spc="16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050" b="1" spc="10" dirty="0">
                <a:solidFill>
                  <a:srgbClr val="1F1F1F"/>
                </a:solidFill>
                <a:latin typeface="Times New Roman"/>
                <a:cs typeface="Times New Roman"/>
              </a:rPr>
              <a:t>(keturi</a:t>
            </a:r>
            <a:r>
              <a:rPr sz="1050" b="1" spc="22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050" b="1" spc="10" dirty="0">
                <a:solidFill>
                  <a:srgbClr val="363636"/>
                </a:solidFill>
                <a:latin typeface="Times New Roman"/>
                <a:cs typeface="Times New Roman"/>
              </a:rPr>
              <a:t>šimtai</a:t>
            </a:r>
            <a:r>
              <a:rPr sz="1050" b="1" spc="210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050" b="1" spc="10" dirty="0">
                <a:solidFill>
                  <a:srgbClr val="363636"/>
                </a:solidFill>
                <a:latin typeface="Times New Roman"/>
                <a:cs typeface="Times New Roman"/>
              </a:rPr>
              <a:t>septyniasdešimt</a:t>
            </a:r>
            <a:r>
              <a:rPr sz="1050" b="1" spc="125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050" b="1" spc="10" dirty="0">
                <a:solidFill>
                  <a:srgbClr val="363636"/>
                </a:solidFill>
                <a:latin typeface="Times New Roman"/>
                <a:cs typeface="Times New Roman"/>
              </a:rPr>
              <a:t>vienas</a:t>
            </a:r>
            <a:r>
              <a:rPr sz="1050" b="1" spc="160" dirty="0">
                <a:solidFill>
                  <a:srgbClr val="363636"/>
                </a:solidFill>
                <a:latin typeface="Times New Roman"/>
                <a:cs typeface="Times New Roman"/>
              </a:rPr>
              <a:t>  </a:t>
            </a:r>
            <a:r>
              <a:rPr sz="1050" b="1" spc="10" dirty="0">
                <a:solidFill>
                  <a:srgbClr val="1F1F1F"/>
                </a:solidFill>
                <a:latin typeface="Times New Roman"/>
                <a:cs typeface="Times New Roman"/>
              </a:rPr>
              <a:t>tūkstantis</a:t>
            </a:r>
            <a:r>
              <a:rPr sz="1050" b="1" spc="20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050" b="1" spc="10" dirty="0">
                <a:solidFill>
                  <a:srgbClr val="1F1F1F"/>
                </a:solidFill>
                <a:latin typeface="Times New Roman"/>
                <a:cs typeface="Times New Roman"/>
              </a:rPr>
              <a:t>du</a:t>
            </a:r>
            <a:r>
              <a:rPr sz="1050" b="1" spc="15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050" b="1" spc="-10" dirty="0">
                <a:solidFill>
                  <a:srgbClr val="1F1F1F"/>
                </a:solidFill>
                <a:latin typeface="Times New Roman"/>
                <a:cs typeface="Times New Roman"/>
              </a:rPr>
              <a:t>šimtai </a:t>
            </a:r>
            <a:r>
              <a:rPr sz="1050" b="1" spc="20" dirty="0">
                <a:solidFill>
                  <a:srgbClr val="1F1F1F"/>
                </a:solidFill>
                <a:latin typeface="Times New Roman"/>
                <a:cs typeface="Times New Roman"/>
              </a:rPr>
              <a:t>trisdešimt</a:t>
            </a:r>
            <a:r>
              <a:rPr sz="1050" b="1" spc="8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050" b="1" spc="20" dirty="0">
                <a:solidFill>
                  <a:srgbClr val="363636"/>
                </a:solidFill>
                <a:latin typeface="Times New Roman"/>
                <a:cs typeface="Times New Roman"/>
              </a:rPr>
              <a:t>šeši</a:t>
            </a:r>
            <a:r>
              <a:rPr sz="1050" b="1" spc="75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050" b="1" spc="20" dirty="0">
                <a:solidFill>
                  <a:srgbClr val="1F1F1F"/>
                </a:solidFill>
                <a:latin typeface="Times New Roman"/>
                <a:cs typeface="Times New Roman"/>
              </a:rPr>
              <a:t>eurai</a:t>
            </a:r>
            <a:r>
              <a:rPr sz="1050" b="1" spc="16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050" b="1" spc="20" dirty="0">
                <a:solidFill>
                  <a:srgbClr val="1F1F1F"/>
                </a:solidFill>
                <a:latin typeface="Times New Roman"/>
                <a:cs typeface="Times New Roman"/>
              </a:rPr>
              <a:t>ir</a:t>
            </a:r>
            <a:r>
              <a:rPr sz="1050" b="1" spc="3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050" b="1" spc="20" dirty="0">
                <a:solidFill>
                  <a:srgbClr val="1F1F1F"/>
                </a:solidFill>
                <a:latin typeface="Times New Roman"/>
                <a:cs typeface="Times New Roman"/>
              </a:rPr>
              <a:t>aštuoniasdešimt du</a:t>
            </a:r>
            <a:r>
              <a:rPr sz="1050" b="1" spc="7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050" b="1" spc="20" dirty="0">
                <a:solidFill>
                  <a:srgbClr val="1F1F1F"/>
                </a:solidFill>
                <a:latin typeface="Times New Roman"/>
                <a:cs typeface="Times New Roman"/>
              </a:rPr>
              <a:t>centai)</a:t>
            </a:r>
            <a:r>
              <a:rPr sz="1050" b="1" spc="8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050" b="1" spc="20" dirty="0">
                <a:solidFill>
                  <a:srgbClr val="1F1F1F"/>
                </a:solidFill>
                <a:latin typeface="Times New Roman"/>
                <a:cs typeface="Times New Roman"/>
              </a:rPr>
              <a:t>su</a:t>
            </a:r>
            <a:r>
              <a:rPr sz="1050" b="1" spc="4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050" b="1" spc="-20" dirty="0">
                <a:solidFill>
                  <a:srgbClr val="1F1F1F"/>
                </a:solidFill>
                <a:latin typeface="Times New Roman"/>
                <a:cs typeface="Times New Roman"/>
              </a:rPr>
              <a:t>PVM.</a:t>
            </a:r>
            <a:endParaRPr sz="1050" dirty="0">
              <a:latin typeface="Times New Roman"/>
              <a:cs typeface="Times New Roman"/>
            </a:endParaRPr>
          </a:p>
          <a:p>
            <a:pPr marL="356235" algn="just">
              <a:lnSpc>
                <a:spcPct val="100000"/>
              </a:lnSpc>
              <a:spcBef>
                <a:spcPts val="635"/>
              </a:spcBef>
            </a:pP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4</a:t>
            </a:r>
            <a:r>
              <a:rPr sz="1100" spc="3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Šis</a:t>
            </a:r>
            <a:r>
              <a:rPr sz="1100" spc="10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susitarimas</a:t>
            </a:r>
            <a:r>
              <a:rPr sz="1100" spc="75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isigalioja</a:t>
            </a:r>
            <a:r>
              <a:rPr sz="1100" spc="140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nuo</a:t>
            </a:r>
            <a:r>
              <a:rPr sz="1100" spc="-1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jo</a:t>
            </a:r>
            <a:r>
              <a:rPr sz="1100" spc="7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pasiraš</a:t>
            </a:r>
            <a:r>
              <a:rPr sz="1100" dirty="0">
                <a:solidFill>
                  <a:srgbClr val="4F4F4F"/>
                </a:solidFill>
                <a:latin typeface="Times New Roman"/>
                <a:cs typeface="Times New Roman"/>
              </a:rPr>
              <a:t>y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mo</a:t>
            </a:r>
            <a:r>
              <a:rPr sz="1100" spc="1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1F1F1F"/>
                </a:solidFill>
                <a:latin typeface="Times New Roman"/>
                <a:cs typeface="Times New Roman"/>
              </a:rPr>
              <a:t>dienos.</a:t>
            </a:r>
            <a:endParaRPr sz="1100" dirty="0">
              <a:latin typeface="Times New Roman"/>
              <a:cs typeface="Times New Roman"/>
            </a:endParaRPr>
          </a:p>
          <a:p>
            <a:pPr marL="498475" indent="-140970" algn="just">
              <a:lnSpc>
                <a:spcPct val="100000"/>
              </a:lnSpc>
              <a:spcBef>
                <a:spcPts val="630"/>
              </a:spcBef>
              <a:buAutoNum type="arabicPeriod" startAt="5"/>
              <a:tabLst>
                <a:tab pos="498475" algn="l"/>
              </a:tabLst>
            </a:pP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Šis</a:t>
            </a:r>
            <a:r>
              <a:rPr sz="1100" spc="-15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4F4F4F"/>
                </a:solidFill>
                <a:latin typeface="Times New Roman"/>
                <a:cs typeface="Times New Roman"/>
              </a:rPr>
              <a:t>s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usitarimas</a:t>
            </a:r>
            <a:r>
              <a:rPr sz="1100" spc="-4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galioja</a:t>
            </a:r>
            <a:r>
              <a:rPr sz="1100" spc="75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tik</a:t>
            </a:r>
            <a:r>
              <a:rPr sz="1100" spc="7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kartu</a:t>
            </a:r>
            <a:r>
              <a:rPr sz="1100" spc="50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su</a:t>
            </a:r>
            <a:r>
              <a:rPr sz="1100" spc="55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Sutartimi</a:t>
            </a:r>
            <a:r>
              <a:rPr sz="1100" spc="170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ir</a:t>
            </a:r>
            <a:r>
              <a:rPr sz="1100" spc="2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4F4F4F"/>
                </a:solidFill>
                <a:latin typeface="Times New Roman"/>
                <a:cs typeface="Times New Roman"/>
              </a:rPr>
              <a:t>y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ra</a:t>
            </a:r>
            <a:r>
              <a:rPr sz="1100" spc="1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neatsiejama</a:t>
            </a:r>
            <a:r>
              <a:rPr sz="1100" spc="114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Sutarties</a:t>
            </a:r>
            <a:r>
              <a:rPr sz="1100" spc="35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1F1F1F"/>
                </a:solidFill>
                <a:latin typeface="Times New Roman"/>
                <a:cs typeface="Times New Roman"/>
              </a:rPr>
              <a:t>dalis.</a:t>
            </a:r>
            <a:endParaRPr sz="1100" dirty="0">
              <a:latin typeface="Times New Roman"/>
              <a:cs typeface="Times New Roman"/>
            </a:endParaRPr>
          </a:p>
          <a:p>
            <a:pPr marL="26034" marR="5080" indent="505459" algn="just">
              <a:lnSpc>
                <a:spcPct val="147400"/>
              </a:lnSpc>
              <a:spcBef>
                <a:spcPts val="20"/>
              </a:spcBef>
              <a:buAutoNum type="arabicPeriod" startAt="5"/>
              <a:tabLst>
                <a:tab pos="531495" algn="l"/>
              </a:tabLst>
            </a:pP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Šaliq</a:t>
            </a:r>
            <a:r>
              <a:rPr sz="1100" spc="365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tarpusavio</a:t>
            </a:r>
            <a:r>
              <a:rPr sz="1100" spc="32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santykiai</a:t>
            </a:r>
            <a:r>
              <a:rPr sz="1100" dirty="0">
                <a:solidFill>
                  <a:srgbClr val="676767"/>
                </a:solidFill>
                <a:latin typeface="Times New Roman"/>
                <a:cs typeface="Times New Roman"/>
              </a:rPr>
              <a:t>,</a:t>
            </a:r>
            <a:r>
              <a:rPr sz="1100" spc="280" dirty="0">
                <a:solidFill>
                  <a:srgbClr val="676767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neaptarti</a:t>
            </a:r>
            <a:r>
              <a:rPr sz="1100" spc="37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4F4F4F"/>
                </a:solidFill>
                <a:latin typeface="Times New Roman"/>
                <a:cs typeface="Times New Roman"/>
              </a:rPr>
              <a:t>š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iame</a:t>
            </a:r>
            <a:r>
              <a:rPr sz="1100" spc="24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susitarime,</a:t>
            </a:r>
            <a:r>
              <a:rPr sz="1100" spc="409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reguliuojami</a:t>
            </a:r>
            <a:r>
              <a:rPr sz="1100" spc="38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Sutartyje,</a:t>
            </a:r>
            <a:r>
              <a:rPr sz="1100" spc="340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363636"/>
                </a:solidFill>
                <a:latin typeface="Times New Roman"/>
                <a:cs typeface="Times New Roman"/>
              </a:rPr>
              <a:t>Lietuvos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Respublikos</a:t>
            </a:r>
            <a:r>
              <a:rPr sz="1100" spc="4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civiliniame</a:t>
            </a:r>
            <a:r>
              <a:rPr sz="1100" spc="145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kodekse</a:t>
            </a:r>
            <a:r>
              <a:rPr sz="1100" spc="5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ir</a:t>
            </a:r>
            <a:r>
              <a:rPr sz="1100" spc="35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kituose</a:t>
            </a:r>
            <a:r>
              <a:rPr sz="1100" spc="5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teisė</a:t>
            </a:r>
            <a:r>
              <a:rPr sz="1100" dirty="0">
                <a:solidFill>
                  <a:srgbClr val="4F4F4F"/>
                </a:solidFill>
                <a:latin typeface="Times New Roman"/>
                <a:cs typeface="Times New Roman"/>
              </a:rPr>
              <a:t>s</a:t>
            </a:r>
            <a:r>
              <a:rPr sz="1100" spc="-65" dirty="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63636"/>
                </a:solidFill>
                <a:latin typeface="Times New Roman"/>
                <a:cs typeface="Times New Roman"/>
              </a:rPr>
              <a:t>aktuose</a:t>
            </a:r>
            <a:r>
              <a:rPr sz="1100" spc="75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F1F1F"/>
                </a:solidFill>
                <a:latin typeface="Times New Roman"/>
                <a:cs typeface="Times New Roman"/>
              </a:rPr>
              <a:t>nustatyta</a:t>
            </a:r>
            <a:r>
              <a:rPr sz="1100" spc="90" dirty="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1F1F1F"/>
                </a:solidFill>
                <a:latin typeface="Times New Roman"/>
                <a:cs typeface="Times New Roman"/>
              </a:rPr>
              <a:t>tvarka.</a:t>
            </a:r>
            <a:endParaRPr sz="11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225524" y="651009"/>
            <a:ext cx="5732145" cy="7537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765" algn="ctr">
              <a:lnSpc>
                <a:spcPct val="100000"/>
              </a:lnSpc>
              <a:spcBef>
                <a:spcPts val="100"/>
              </a:spcBef>
            </a:pPr>
            <a:r>
              <a:rPr sz="900" spc="-50" dirty="0">
                <a:solidFill>
                  <a:srgbClr val="313131"/>
                </a:solidFill>
                <a:latin typeface="Times New Roman"/>
                <a:cs typeface="Times New Roman"/>
              </a:rPr>
              <a:t>2</a:t>
            </a:r>
            <a:endParaRPr sz="900">
              <a:latin typeface="Times New Roman"/>
              <a:cs typeface="Times New Roman"/>
            </a:endParaRPr>
          </a:p>
          <a:p>
            <a:pPr marL="12700" marR="5080" indent="1905">
              <a:lnSpc>
                <a:spcPct val="147400"/>
              </a:lnSpc>
              <a:spcBef>
                <a:spcPts val="760"/>
              </a:spcBef>
            </a:pPr>
            <a:r>
              <a:rPr sz="1100" dirty="0">
                <a:solidFill>
                  <a:srgbClr val="1C1C1C"/>
                </a:solidFill>
                <a:latin typeface="Times New Roman"/>
                <a:cs typeface="Times New Roman"/>
              </a:rPr>
              <a:t>PRIDEDAMA.</a:t>
            </a:r>
            <a:r>
              <a:rPr sz="1100" spc="210" dirty="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13131"/>
                </a:solidFill>
                <a:latin typeface="Times New Roman"/>
                <a:cs typeface="Times New Roman"/>
              </a:rPr>
              <a:t>2024</a:t>
            </a:r>
            <a:r>
              <a:rPr sz="1100" spc="170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C1C1C"/>
                </a:solidFill>
                <a:latin typeface="Times New Roman"/>
                <a:cs typeface="Times New Roman"/>
              </a:rPr>
              <a:t>m.</a:t>
            </a:r>
            <a:r>
              <a:rPr sz="1100" spc="85" dirty="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13131"/>
                </a:solidFill>
                <a:latin typeface="Times New Roman"/>
                <a:cs typeface="Times New Roman"/>
              </a:rPr>
              <a:t>gegužės</a:t>
            </a:r>
            <a:r>
              <a:rPr sz="1100" spc="130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13131"/>
                </a:solidFill>
                <a:latin typeface="Times New Roman"/>
                <a:cs typeface="Times New Roman"/>
              </a:rPr>
              <a:t>7</a:t>
            </a:r>
            <a:r>
              <a:rPr sz="1100" spc="40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13131"/>
                </a:solidFill>
                <a:latin typeface="Times New Roman"/>
                <a:cs typeface="Times New Roman"/>
              </a:rPr>
              <a:t>d.</a:t>
            </a:r>
            <a:r>
              <a:rPr sz="1100" spc="25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C1C1C"/>
                </a:solidFill>
                <a:latin typeface="Times New Roman"/>
                <a:cs typeface="Times New Roman"/>
              </a:rPr>
              <a:t>tarn</a:t>
            </a:r>
            <a:r>
              <a:rPr sz="1100" dirty="0">
                <a:solidFill>
                  <a:srgbClr val="494949"/>
                </a:solidFill>
                <a:latin typeface="Times New Roman"/>
                <a:cs typeface="Times New Roman"/>
              </a:rPr>
              <a:t>y</a:t>
            </a:r>
            <a:r>
              <a:rPr sz="1100" dirty="0">
                <a:solidFill>
                  <a:srgbClr val="1C1C1C"/>
                </a:solidFill>
                <a:latin typeface="Times New Roman"/>
                <a:cs typeface="Times New Roman"/>
              </a:rPr>
              <a:t>binis</a:t>
            </a:r>
            <a:r>
              <a:rPr sz="1100" spc="75" dirty="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C1C1C"/>
                </a:solidFill>
                <a:latin typeface="Times New Roman"/>
                <a:cs typeface="Times New Roman"/>
              </a:rPr>
              <a:t>pranešimas</a:t>
            </a:r>
            <a:r>
              <a:rPr sz="1100" spc="135" dirty="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13131"/>
                </a:solidFill>
                <a:latin typeface="Times New Roman"/>
                <a:cs typeface="Times New Roman"/>
              </a:rPr>
              <a:t>Nr.</a:t>
            </a:r>
            <a:r>
              <a:rPr sz="1100" spc="135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100" spc="-20" dirty="0">
                <a:solidFill>
                  <a:srgbClr val="1C1C1C"/>
                </a:solidFill>
                <a:latin typeface="Times New Roman"/>
                <a:cs typeface="Times New Roman"/>
              </a:rPr>
              <a:t>12R-</a:t>
            </a:r>
            <a:r>
              <a:rPr sz="1100" dirty="0">
                <a:solidFill>
                  <a:srgbClr val="1C1C1C"/>
                </a:solidFill>
                <a:latin typeface="Times New Roman"/>
                <a:cs typeface="Times New Roman"/>
              </a:rPr>
              <a:t>461</a:t>
            </a:r>
            <a:r>
              <a:rPr sz="1100" spc="165" dirty="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595959"/>
                </a:solidFill>
                <a:latin typeface="Times New Roman"/>
                <a:cs typeface="Times New Roman"/>
              </a:rPr>
              <a:t>„</a:t>
            </a:r>
            <a:r>
              <a:rPr sz="1100" dirty="0">
                <a:solidFill>
                  <a:srgbClr val="313131"/>
                </a:solidFill>
                <a:latin typeface="Times New Roman"/>
                <a:cs typeface="Times New Roman"/>
              </a:rPr>
              <a:t>Dėl</a:t>
            </a:r>
            <a:r>
              <a:rPr sz="1100" spc="35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13131"/>
                </a:solidFill>
                <a:latin typeface="Times New Roman"/>
                <a:cs typeface="Times New Roman"/>
              </a:rPr>
              <a:t>radijo</a:t>
            </a:r>
            <a:r>
              <a:rPr sz="1100" spc="130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13131"/>
                </a:solidFill>
                <a:latin typeface="Times New Roman"/>
                <a:cs typeface="Times New Roman"/>
              </a:rPr>
              <a:t>ryšio</a:t>
            </a:r>
            <a:r>
              <a:rPr sz="1100" spc="125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313131"/>
                </a:solidFill>
                <a:latin typeface="Times New Roman"/>
                <a:cs typeface="Times New Roman"/>
              </a:rPr>
              <a:t>įrangos </a:t>
            </a:r>
            <a:r>
              <a:rPr sz="1100" dirty="0">
                <a:solidFill>
                  <a:srgbClr val="1C1C1C"/>
                </a:solidFill>
                <a:latin typeface="Times New Roman"/>
                <a:cs typeface="Times New Roman"/>
              </a:rPr>
              <a:t>konfigūravimo</a:t>
            </a:r>
            <a:r>
              <a:rPr sz="1100" spc="190" dirty="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494949"/>
                </a:solidFill>
                <a:latin typeface="Times New Roman"/>
                <a:cs typeface="Times New Roman"/>
              </a:rPr>
              <a:t>s</a:t>
            </a:r>
            <a:r>
              <a:rPr sz="1100" dirty="0">
                <a:solidFill>
                  <a:srgbClr val="1C1C1C"/>
                </a:solidFill>
                <a:latin typeface="Times New Roman"/>
                <a:cs typeface="Times New Roman"/>
              </a:rPr>
              <a:t>utarties</a:t>
            </a:r>
            <a:r>
              <a:rPr sz="1100" spc="105" dirty="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13131"/>
                </a:solidFill>
                <a:latin typeface="Times New Roman"/>
                <a:cs typeface="Times New Roman"/>
              </a:rPr>
              <a:t>pakeitimo</a:t>
            </a:r>
            <a:r>
              <a:rPr sz="1100" dirty="0">
                <a:solidFill>
                  <a:srgbClr val="595959"/>
                </a:solidFill>
                <a:latin typeface="Times New Roman"/>
                <a:cs typeface="Times New Roman"/>
              </a:rPr>
              <a:t>",</a:t>
            </a:r>
            <a:r>
              <a:rPr sz="1100" spc="5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313131"/>
                </a:solidFill>
                <a:latin typeface="Times New Roman"/>
                <a:cs typeface="Times New Roman"/>
              </a:rPr>
              <a:t>adoc.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82530" y="1635873"/>
            <a:ext cx="750570" cy="186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spc="-10" dirty="0">
                <a:solidFill>
                  <a:srgbClr val="1C1C1C"/>
                </a:solidFill>
                <a:latin typeface="Times New Roman"/>
                <a:cs typeface="Times New Roman"/>
              </a:rPr>
              <a:t>KLIENTAS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154242" y="1638924"/>
            <a:ext cx="1539240" cy="186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dirty="0">
                <a:solidFill>
                  <a:srgbClr val="1C1C1C"/>
                </a:solidFill>
                <a:latin typeface="Times New Roman"/>
                <a:cs typeface="Times New Roman"/>
              </a:rPr>
              <a:t>PASLAUGŲ</a:t>
            </a:r>
            <a:r>
              <a:rPr sz="1050" b="1" spc="310" dirty="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sz="1050" b="1" spc="-10" dirty="0">
                <a:solidFill>
                  <a:srgbClr val="313131"/>
                </a:solidFill>
                <a:latin typeface="Times New Roman"/>
                <a:cs typeface="Times New Roman"/>
              </a:rPr>
              <a:t>TEIKĖJAS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82864" y="1968485"/>
            <a:ext cx="2243455" cy="51562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9050" marR="5080" indent="-6985">
              <a:lnSpc>
                <a:spcPct val="103000"/>
              </a:lnSpc>
              <a:spcBef>
                <a:spcPts val="60"/>
              </a:spcBef>
            </a:pPr>
            <a:r>
              <a:rPr sz="1050" b="1" dirty="0">
                <a:solidFill>
                  <a:srgbClr val="1C1C1C"/>
                </a:solidFill>
                <a:latin typeface="Times New Roman"/>
                <a:cs typeface="Times New Roman"/>
              </a:rPr>
              <a:t>Informatikos</a:t>
            </a:r>
            <a:r>
              <a:rPr sz="1050" b="1" spc="275" dirty="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sz="1050" b="1" dirty="0">
                <a:solidFill>
                  <a:srgbClr val="1C1C1C"/>
                </a:solidFill>
                <a:latin typeface="Times New Roman"/>
                <a:cs typeface="Times New Roman"/>
              </a:rPr>
              <a:t>ir</a:t>
            </a:r>
            <a:r>
              <a:rPr sz="1050" b="1" spc="145" dirty="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sz="1050" b="1" dirty="0">
                <a:solidFill>
                  <a:srgbClr val="313131"/>
                </a:solidFill>
                <a:latin typeface="Times New Roman"/>
                <a:cs typeface="Times New Roman"/>
              </a:rPr>
              <a:t>ryšių</a:t>
            </a:r>
            <a:r>
              <a:rPr sz="1050" b="1" spc="185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050" b="1" spc="-10" dirty="0">
                <a:solidFill>
                  <a:srgbClr val="1C1C1C"/>
                </a:solidFill>
                <a:latin typeface="Times New Roman"/>
                <a:cs typeface="Times New Roman"/>
              </a:rPr>
              <a:t>departamentas </a:t>
            </a:r>
            <a:r>
              <a:rPr sz="1050" b="1" dirty="0">
                <a:solidFill>
                  <a:srgbClr val="1C1C1C"/>
                </a:solidFill>
                <a:latin typeface="Times New Roman"/>
                <a:cs typeface="Times New Roman"/>
              </a:rPr>
              <a:t>prie</a:t>
            </a:r>
            <a:r>
              <a:rPr sz="1050" b="1" spc="125" dirty="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sz="1050" b="1" dirty="0">
                <a:solidFill>
                  <a:srgbClr val="1C1C1C"/>
                </a:solidFill>
                <a:latin typeface="Times New Roman"/>
                <a:cs typeface="Times New Roman"/>
              </a:rPr>
              <a:t>Lietuvos</a:t>
            </a:r>
            <a:r>
              <a:rPr sz="1050" b="1" spc="190" dirty="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sz="1050" b="1" spc="-10" dirty="0">
                <a:solidFill>
                  <a:srgbClr val="1C1C1C"/>
                </a:solidFill>
                <a:latin typeface="Times New Roman"/>
                <a:cs typeface="Times New Roman"/>
              </a:rPr>
              <a:t>Respublikos</a:t>
            </a:r>
            <a:endParaRPr sz="1050">
              <a:latin typeface="Times New Roman"/>
              <a:cs typeface="Times New Roman"/>
            </a:endParaRPr>
          </a:p>
          <a:p>
            <a:pPr marL="13970">
              <a:lnSpc>
                <a:spcPct val="100000"/>
              </a:lnSpc>
              <a:spcBef>
                <a:spcPts val="40"/>
              </a:spcBef>
            </a:pPr>
            <a:r>
              <a:rPr sz="1050" b="1" dirty="0">
                <a:solidFill>
                  <a:srgbClr val="313131"/>
                </a:solidFill>
                <a:latin typeface="Times New Roman"/>
                <a:cs typeface="Times New Roman"/>
              </a:rPr>
              <a:t>vidaus</a:t>
            </a:r>
            <a:r>
              <a:rPr sz="1050" b="1" spc="185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050" b="1" dirty="0">
                <a:solidFill>
                  <a:srgbClr val="313131"/>
                </a:solidFill>
                <a:latin typeface="Times New Roman"/>
                <a:cs typeface="Times New Roman"/>
              </a:rPr>
              <a:t>reikalų</a:t>
            </a:r>
            <a:r>
              <a:rPr sz="1050" b="1" spc="190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050" b="1" spc="-10" dirty="0">
                <a:solidFill>
                  <a:srgbClr val="1C1C1C"/>
                </a:solidFill>
                <a:latin typeface="Times New Roman"/>
                <a:cs typeface="Times New Roman"/>
              </a:rPr>
              <a:t>ministerijos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81338" y="2782974"/>
            <a:ext cx="2395220" cy="135001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marR="5080" indent="1270">
              <a:lnSpc>
                <a:spcPct val="98900"/>
              </a:lnSpc>
              <a:spcBef>
                <a:spcPts val="114"/>
              </a:spcBef>
            </a:pPr>
            <a:r>
              <a:rPr sz="1100" dirty="0">
                <a:solidFill>
                  <a:srgbClr val="1C1C1C"/>
                </a:solidFill>
                <a:latin typeface="Times New Roman"/>
                <a:cs typeface="Times New Roman"/>
              </a:rPr>
              <a:t>Duomenys</a:t>
            </a:r>
            <a:r>
              <a:rPr sz="1100" spc="80" dirty="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C1C1C"/>
                </a:solidFill>
                <a:latin typeface="Times New Roman"/>
                <a:cs typeface="Times New Roman"/>
              </a:rPr>
              <a:t>kaupiami</a:t>
            </a:r>
            <a:r>
              <a:rPr sz="1100" spc="114" dirty="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C1C1C"/>
                </a:solidFill>
                <a:latin typeface="Times New Roman"/>
                <a:cs typeface="Times New Roman"/>
              </a:rPr>
              <a:t>ir</a:t>
            </a:r>
            <a:r>
              <a:rPr sz="1100" spc="-45" dirty="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13131"/>
                </a:solidFill>
                <a:latin typeface="Times New Roman"/>
                <a:cs typeface="Times New Roman"/>
              </a:rPr>
              <a:t>saugomi</a:t>
            </a:r>
            <a:r>
              <a:rPr sz="1100" spc="60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1C1C1C"/>
                </a:solidFill>
                <a:latin typeface="Times New Roman"/>
                <a:cs typeface="Times New Roman"/>
              </a:rPr>
              <a:t>JuridinitĮ </a:t>
            </a:r>
            <a:r>
              <a:rPr sz="1100" dirty="0">
                <a:solidFill>
                  <a:srgbClr val="313131"/>
                </a:solidFill>
                <a:latin typeface="Times New Roman"/>
                <a:cs typeface="Times New Roman"/>
              </a:rPr>
              <a:t>asmenų</a:t>
            </a:r>
            <a:r>
              <a:rPr sz="1100" spc="130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C1C1C"/>
                </a:solidFill>
                <a:latin typeface="Times New Roman"/>
                <a:cs typeface="Times New Roman"/>
              </a:rPr>
              <a:t>registre</a:t>
            </a:r>
            <a:r>
              <a:rPr sz="1100" dirty="0">
                <a:solidFill>
                  <a:srgbClr val="494949"/>
                </a:solidFill>
                <a:latin typeface="Times New Roman"/>
                <a:cs typeface="Times New Roman"/>
              </a:rPr>
              <a:t>,</a:t>
            </a:r>
            <a:r>
              <a:rPr sz="1100" spc="35" dirty="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13131"/>
                </a:solidFill>
                <a:latin typeface="Times New Roman"/>
                <a:cs typeface="Times New Roman"/>
              </a:rPr>
              <a:t>kodas</a:t>
            </a:r>
            <a:r>
              <a:rPr sz="1100" spc="105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1C1C1C"/>
                </a:solidFill>
                <a:latin typeface="Times New Roman"/>
                <a:cs typeface="Times New Roman"/>
              </a:rPr>
              <a:t>188774822 </a:t>
            </a:r>
            <a:r>
              <a:rPr sz="1100" dirty="0">
                <a:solidFill>
                  <a:srgbClr val="313131"/>
                </a:solidFill>
                <a:latin typeface="Times New Roman"/>
                <a:cs typeface="Times New Roman"/>
              </a:rPr>
              <a:t>Šventaragio</a:t>
            </a:r>
            <a:r>
              <a:rPr sz="1100" spc="105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13131"/>
                </a:solidFill>
                <a:latin typeface="Times New Roman"/>
                <a:cs typeface="Times New Roman"/>
              </a:rPr>
              <a:t>g</a:t>
            </a:r>
            <a:r>
              <a:rPr sz="1100" dirty="0">
                <a:solidFill>
                  <a:srgbClr val="010101"/>
                </a:solidFill>
                <a:latin typeface="Times New Roman"/>
                <a:cs typeface="Times New Roman"/>
              </a:rPr>
              <a:t>.</a:t>
            </a:r>
            <a:r>
              <a:rPr sz="1100" spc="-40" dirty="0">
                <a:solidFill>
                  <a:srgbClr val="01010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13131"/>
                </a:solidFill>
                <a:latin typeface="Times New Roman"/>
                <a:cs typeface="Times New Roman"/>
              </a:rPr>
              <a:t>2,</a:t>
            </a:r>
            <a:r>
              <a:rPr sz="1100" spc="55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C1C1C"/>
                </a:solidFill>
                <a:latin typeface="Times New Roman"/>
                <a:cs typeface="Times New Roman"/>
              </a:rPr>
              <a:t>01510</a:t>
            </a:r>
            <a:r>
              <a:rPr sz="1100" spc="140" dirty="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1C1C1C"/>
                </a:solidFill>
                <a:latin typeface="Times New Roman"/>
                <a:cs typeface="Times New Roman"/>
              </a:rPr>
              <a:t>Vilnius </a:t>
            </a:r>
            <a:r>
              <a:rPr sz="1100" spc="70" dirty="0">
                <a:solidFill>
                  <a:srgbClr val="313131"/>
                </a:solidFill>
                <a:latin typeface="Times New Roman"/>
                <a:cs typeface="Times New Roman"/>
              </a:rPr>
              <a:t>Tel.+37052717177</a:t>
            </a:r>
            <a:endParaRPr sz="1100">
              <a:latin typeface="Times New Roman"/>
              <a:cs typeface="Times New Roman"/>
            </a:endParaRPr>
          </a:p>
          <a:p>
            <a:pPr marL="19685">
              <a:lnSpc>
                <a:spcPts val="1285"/>
              </a:lnSpc>
            </a:pPr>
            <a:r>
              <a:rPr sz="1100" dirty="0">
                <a:solidFill>
                  <a:srgbClr val="313131"/>
                </a:solidFill>
                <a:latin typeface="Times New Roman"/>
                <a:cs typeface="Times New Roman"/>
              </a:rPr>
              <a:t>El.</a:t>
            </a:r>
            <a:r>
              <a:rPr sz="1100" spc="20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C1C1C"/>
                </a:solidFill>
                <a:latin typeface="Times New Roman"/>
                <a:cs typeface="Times New Roman"/>
              </a:rPr>
              <a:t>paštas:</a:t>
            </a:r>
            <a:r>
              <a:rPr sz="1100" spc="65" dirty="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1C1C1C"/>
                </a:solidFill>
                <a:latin typeface="Times New Roman"/>
                <a:cs typeface="Times New Roman"/>
                <a:hlinkClick r:id="rId2"/>
              </a:rPr>
              <a:t>ird</a:t>
            </a:r>
            <a:r>
              <a:rPr sz="1100" spc="-10" dirty="0">
                <a:solidFill>
                  <a:srgbClr val="595959"/>
                </a:solidFill>
                <a:latin typeface="Times New Roman"/>
                <a:cs typeface="Times New Roman"/>
                <a:hlinkClick r:id="rId2"/>
              </a:rPr>
              <a:t>@</a:t>
            </a:r>
            <a:r>
              <a:rPr sz="1100" spc="-10" dirty="0">
                <a:solidFill>
                  <a:srgbClr val="313131"/>
                </a:solidFill>
                <a:latin typeface="Times New Roman"/>
                <a:cs typeface="Times New Roman"/>
                <a:hlinkClick r:id="rId2"/>
              </a:rPr>
              <a:t>vrm.lt</a:t>
            </a:r>
            <a:endParaRPr sz="1100">
              <a:latin typeface="Times New Roman"/>
              <a:cs typeface="Times New Roman"/>
            </a:endParaRPr>
          </a:p>
          <a:p>
            <a:pPr marL="18415">
              <a:lnSpc>
                <a:spcPts val="1295"/>
              </a:lnSpc>
            </a:pPr>
            <a:r>
              <a:rPr sz="1100" dirty="0">
                <a:solidFill>
                  <a:srgbClr val="313131"/>
                </a:solidFill>
                <a:latin typeface="Times New Roman"/>
                <a:cs typeface="Times New Roman"/>
              </a:rPr>
              <a:t>A.</a:t>
            </a:r>
            <a:r>
              <a:rPr sz="1100" spc="-10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13131"/>
                </a:solidFill>
                <a:latin typeface="Times New Roman"/>
                <a:cs typeface="Times New Roman"/>
              </a:rPr>
              <a:t>s.</a:t>
            </a:r>
            <a:r>
              <a:rPr sz="1100" spc="35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13131"/>
                </a:solidFill>
                <a:latin typeface="Times New Roman"/>
                <a:cs typeface="Times New Roman"/>
              </a:rPr>
              <a:t>LT36</a:t>
            </a:r>
            <a:r>
              <a:rPr sz="1100" spc="60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13131"/>
                </a:solidFill>
                <a:latin typeface="Times New Roman"/>
                <a:cs typeface="Times New Roman"/>
              </a:rPr>
              <a:t>4040</a:t>
            </a:r>
            <a:r>
              <a:rPr sz="1100" spc="40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C1C1C"/>
                </a:solidFill>
                <a:latin typeface="Times New Roman"/>
                <a:cs typeface="Times New Roman"/>
              </a:rPr>
              <a:t>0636</a:t>
            </a:r>
            <a:r>
              <a:rPr sz="1100" spc="45" dirty="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C1C1C"/>
                </a:solidFill>
                <a:latin typeface="Times New Roman"/>
                <a:cs typeface="Times New Roman"/>
              </a:rPr>
              <a:t>1000</a:t>
            </a:r>
            <a:r>
              <a:rPr sz="1100" spc="150" dirty="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C1C1C"/>
                </a:solidFill>
                <a:latin typeface="Times New Roman"/>
                <a:cs typeface="Times New Roman"/>
              </a:rPr>
              <a:t>l</a:t>
            </a:r>
            <a:r>
              <a:rPr sz="1100" spc="-120" dirty="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sz="1100" spc="-25" dirty="0">
                <a:solidFill>
                  <a:srgbClr val="1C1C1C"/>
                </a:solidFill>
                <a:latin typeface="Times New Roman"/>
                <a:cs typeface="Times New Roman"/>
              </a:rPr>
              <a:t>061</a:t>
            </a:r>
            <a:endParaRPr sz="1100">
              <a:latin typeface="Times New Roman"/>
              <a:cs typeface="Times New Roman"/>
            </a:endParaRPr>
          </a:p>
          <a:p>
            <a:pPr marL="20320" marR="40005" indent="-635">
              <a:lnSpc>
                <a:spcPts val="1300"/>
              </a:lnSpc>
              <a:spcBef>
                <a:spcPts val="50"/>
              </a:spcBef>
            </a:pPr>
            <a:r>
              <a:rPr sz="1100" dirty="0">
                <a:solidFill>
                  <a:srgbClr val="1C1C1C"/>
                </a:solidFill>
                <a:latin typeface="Times New Roman"/>
                <a:cs typeface="Times New Roman"/>
              </a:rPr>
              <a:t>Lietuvos</a:t>
            </a:r>
            <a:r>
              <a:rPr sz="1100" spc="85" dirty="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C1C1C"/>
                </a:solidFill>
                <a:latin typeface="Times New Roman"/>
                <a:cs typeface="Times New Roman"/>
              </a:rPr>
              <a:t>Respublikos</a:t>
            </a:r>
            <a:r>
              <a:rPr sz="1100" spc="25" dirty="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13131"/>
                </a:solidFill>
                <a:latin typeface="Times New Roman"/>
                <a:cs typeface="Times New Roman"/>
              </a:rPr>
              <a:t>finansų</a:t>
            </a:r>
            <a:r>
              <a:rPr sz="1100" spc="90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1C1C1C"/>
                </a:solidFill>
                <a:latin typeface="Times New Roman"/>
                <a:cs typeface="Times New Roman"/>
              </a:rPr>
              <a:t>ministerija </a:t>
            </a:r>
            <a:r>
              <a:rPr sz="1100" dirty="0">
                <a:solidFill>
                  <a:srgbClr val="1C1C1C"/>
                </a:solidFill>
                <a:latin typeface="Times New Roman"/>
                <a:cs typeface="Times New Roman"/>
              </a:rPr>
              <a:t>Banko</a:t>
            </a:r>
            <a:r>
              <a:rPr sz="1100" spc="40" dirty="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13131"/>
                </a:solidFill>
                <a:latin typeface="Times New Roman"/>
                <a:cs typeface="Times New Roman"/>
              </a:rPr>
              <a:t>kodas</a:t>
            </a:r>
            <a:r>
              <a:rPr sz="1100" spc="-5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313131"/>
                </a:solidFill>
                <a:latin typeface="Times New Roman"/>
                <a:cs typeface="Times New Roman"/>
              </a:rPr>
              <a:t>40400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95368" y="5099044"/>
            <a:ext cx="55562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10" dirty="0">
                <a:solidFill>
                  <a:srgbClr val="1C1C1C"/>
                </a:solidFill>
                <a:latin typeface="Times New Roman"/>
                <a:cs typeface="Times New Roman"/>
              </a:rPr>
              <a:t>Direktorė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158023" y="1968485"/>
            <a:ext cx="2251075" cy="186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dirty="0">
                <a:solidFill>
                  <a:srgbClr val="313131"/>
                </a:solidFill>
                <a:latin typeface="Times New Roman"/>
                <a:cs typeface="Times New Roman"/>
              </a:rPr>
              <a:t>Motorola</a:t>
            </a:r>
            <a:r>
              <a:rPr sz="1050" b="1" spc="250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050" b="1" dirty="0">
                <a:solidFill>
                  <a:srgbClr val="313131"/>
                </a:solidFill>
                <a:latin typeface="Times New Roman"/>
                <a:cs typeface="Times New Roman"/>
              </a:rPr>
              <a:t>Solutions</a:t>
            </a:r>
            <a:r>
              <a:rPr sz="1050" b="1" spc="265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050" b="1" dirty="0">
                <a:solidFill>
                  <a:srgbClr val="313131"/>
                </a:solidFill>
                <a:latin typeface="Times New Roman"/>
                <a:cs typeface="Times New Roman"/>
              </a:rPr>
              <a:t>Germany</a:t>
            </a:r>
            <a:r>
              <a:rPr sz="1050" b="1" spc="330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050" b="1" spc="-20" dirty="0">
                <a:solidFill>
                  <a:srgbClr val="313131"/>
                </a:solidFill>
                <a:latin typeface="Times New Roman"/>
                <a:cs typeface="Times New Roman"/>
              </a:rPr>
              <a:t>GmbH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153385" y="2782974"/>
            <a:ext cx="2489200" cy="2345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604" marR="114300" indent="508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1C1C1C"/>
                </a:solidFill>
                <a:latin typeface="Times New Roman"/>
                <a:cs typeface="Times New Roman"/>
              </a:rPr>
              <a:t>Duomenys</a:t>
            </a:r>
            <a:r>
              <a:rPr sz="1100" spc="40" dirty="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C1C1C"/>
                </a:solidFill>
                <a:latin typeface="Times New Roman"/>
                <a:cs typeface="Times New Roman"/>
              </a:rPr>
              <a:t>kaupiami</a:t>
            </a:r>
            <a:r>
              <a:rPr sz="1100" spc="120" dirty="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C1C1C"/>
                </a:solidFill>
                <a:latin typeface="Times New Roman"/>
                <a:cs typeface="Times New Roman"/>
              </a:rPr>
              <a:t>ir</a:t>
            </a:r>
            <a:r>
              <a:rPr sz="1100" spc="-35" dirty="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13131"/>
                </a:solidFill>
                <a:latin typeface="Times New Roman"/>
                <a:cs typeface="Times New Roman"/>
              </a:rPr>
              <a:t>saugomi</a:t>
            </a:r>
            <a:r>
              <a:rPr sz="1100" spc="40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100" spc="-50" dirty="0">
                <a:solidFill>
                  <a:srgbClr val="1C1C1C"/>
                </a:solidFill>
                <a:latin typeface="Times New Roman"/>
                <a:cs typeface="Times New Roman"/>
              </a:rPr>
              <a:t>JuridiniLĮ </a:t>
            </a:r>
            <a:r>
              <a:rPr sz="1100" spc="-60" dirty="0">
                <a:solidFill>
                  <a:srgbClr val="313131"/>
                </a:solidFill>
                <a:latin typeface="Times New Roman"/>
                <a:cs typeface="Times New Roman"/>
              </a:rPr>
              <a:t>asmenLĮ</a:t>
            </a:r>
            <a:r>
              <a:rPr sz="1100" spc="75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C1C1C"/>
                </a:solidFill>
                <a:latin typeface="Times New Roman"/>
                <a:cs typeface="Times New Roman"/>
              </a:rPr>
              <a:t>registre,</a:t>
            </a:r>
            <a:r>
              <a:rPr sz="1100" spc="60" dirty="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13131"/>
                </a:solidFill>
                <a:latin typeface="Times New Roman"/>
                <a:cs typeface="Times New Roman"/>
              </a:rPr>
              <a:t>kodas</a:t>
            </a:r>
            <a:r>
              <a:rPr sz="1100" spc="35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1C1C1C"/>
                </a:solidFill>
                <a:latin typeface="Times New Roman"/>
                <a:cs typeface="Times New Roman"/>
              </a:rPr>
              <a:t>HRB</a:t>
            </a:r>
            <a:r>
              <a:rPr sz="1100" spc="5" dirty="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1C1C1C"/>
                </a:solidFill>
                <a:latin typeface="Times New Roman"/>
                <a:cs typeface="Times New Roman"/>
              </a:rPr>
              <a:t>16024</a:t>
            </a:r>
            <a:endParaRPr sz="1100">
              <a:latin typeface="Times New Roman"/>
              <a:cs typeface="Times New Roman"/>
            </a:endParaRPr>
          </a:p>
          <a:p>
            <a:pPr marL="17145" marR="315595" indent="6350">
              <a:lnSpc>
                <a:spcPts val="1300"/>
              </a:lnSpc>
              <a:spcBef>
                <a:spcPts val="40"/>
              </a:spcBef>
            </a:pPr>
            <a:r>
              <a:rPr sz="1100" dirty="0">
                <a:solidFill>
                  <a:srgbClr val="1C1C1C"/>
                </a:solidFill>
                <a:latin typeface="Times New Roman"/>
                <a:cs typeface="Times New Roman"/>
              </a:rPr>
              <a:t>PVM</a:t>
            </a:r>
            <a:r>
              <a:rPr sz="1100" spc="75" dirty="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C1C1C"/>
                </a:solidFill>
                <a:latin typeface="Times New Roman"/>
                <a:cs typeface="Times New Roman"/>
              </a:rPr>
              <a:t>mokėtojo</a:t>
            </a:r>
            <a:r>
              <a:rPr sz="1100" spc="70" dirty="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13131"/>
                </a:solidFill>
                <a:latin typeface="Times New Roman"/>
                <a:cs typeface="Times New Roman"/>
              </a:rPr>
              <a:t>kodas</a:t>
            </a:r>
            <a:r>
              <a:rPr sz="1100" spc="40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100" spc="-20" dirty="0">
                <a:solidFill>
                  <a:srgbClr val="1C1C1C"/>
                </a:solidFill>
                <a:latin typeface="Times New Roman"/>
                <a:cs typeface="Times New Roman"/>
              </a:rPr>
              <a:t>DEI</a:t>
            </a:r>
            <a:r>
              <a:rPr sz="1100" spc="-90" dirty="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1C1C1C"/>
                </a:solidFill>
                <a:latin typeface="Times New Roman"/>
                <a:cs typeface="Times New Roman"/>
              </a:rPr>
              <a:t>13866163 </a:t>
            </a:r>
            <a:r>
              <a:rPr sz="1100" dirty="0">
                <a:solidFill>
                  <a:srgbClr val="313131"/>
                </a:solidFill>
                <a:latin typeface="Times New Roman"/>
                <a:cs typeface="Times New Roman"/>
              </a:rPr>
              <a:t>Serviceware-Kreisel</a:t>
            </a:r>
            <a:r>
              <a:rPr sz="1100" spc="190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050" spc="85" dirty="0">
                <a:solidFill>
                  <a:srgbClr val="1C1C1C"/>
                </a:solidFill>
                <a:latin typeface="Times New Roman"/>
                <a:cs typeface="Times New Roman"/>
              </a:rPr>
              <a:t>l</a:t>
            </a:r>
            <a:r>
              <a:rPr sz="1050" spc="85" dirty="0">
                <a:solidFill>
                  <a:srgbClr val="494949"/>
                </a:solidFill>
                <a:latin typeface="Times New Roman"/>
                <a:cs typeface="Times New Roman"/>
              </a:rPr>
              <a:t>,</a:t>
            </a:r>
            <a:r>
              <a:rPr sz="1050" spc="60" dirty="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sz="1100" spc="-35" dirty="0">
                <a:solidFill>
                  <a:srgbClr val="313131"/>
                </a:solidFill>
                <a:latin typeface="Times New Roman"/>
                <a:cs typeface="Times New Roman"/>
              </a:rPr>
              <a:t>6551</a:t>
            </a:r>
            <a:r>
              <a:rPr sz="1100" spc="-135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050" spc="-250" dirty="0">
                <a:solidFill>
                  <a:srgbClr val="1C1C1C"/>
                </a:solidFill>
                <a:latin typeface="Times New Roman"/>
                <a:cs typeface="Times New Roman"/>
              </a:rPr>
              <a:t>O</a:t>
            </a:r>
            <a:r>
              <a:rPr sz="1050" spc="95" dirty="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1C1C1C"/>
                </a:solidFill>
                <a:latin typeface="Times New Roman"/>
                <a:cs typeface="Times New Roman"/>
              </a:rPr>
              <a:t>Idstein,</a:t>
            </a: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ts val="1255"/>
              </a:lnSpc>
            </a:pPr>
            <a:r>
              <a:rPr sz="1100" spc="-10" dirty="0">
                <a:solidFill>
                  <a:srgbClr val="313131"/>
                </a:solidFill>
                <a:latin typeface="Times New Roman"/>
                <a:cs typeface="Times New Roman"/>
              </a:rPr>
              <a:t>Vokietija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295"/>
              </a:lnSpc>
            </a:pPr>
            <a:r>
              <a:rPr sz="1100" dirty="0">
                <a:solidFill>
                  <a:srgbClr val="313131"/>
                </a:solidFill>
                <a:latin typeface="Times New Roman"/>
                <a:cs typeface="Times New Roman"/>
              </a:rPr>
              <a:t>Tel.</a:t>
            </a:r>
            <a:r>
              <a:rPr sz="1100" spc="25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13131"/>
                </a:solidFill>
                <a:latin typeface="Times New Roman"/>
                <a:cs typeface="Times New Roman"/>
              </a:rPr>
              <a:t>(8</a:t>
            </a:r>
            <a:r>
              <a:rPr sz="1100" spc="45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13131"/>
                </a:solidFill>
                <a:latin typeface="Times New Roman"/>
                <a:cs typeface="Times New Roman"/>
              </a:rPr>
              <a:t>5)</a:t>
            </a:r>
            <a:r>
              <a:rPr sz="1100" spc="-10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13131"/>
                </a:solidFill>
                <a:latin typeface="Times New Roman"/>
                <a:cs typeface="Times New Roman"/>
              </a:rPr>
              <a:t>231</a:t>
            </a:r>
            <a:r>
              <a:rPr sz="1100" spc="100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13131"/>
                </a:solidFill>
                <a:latin typeface="Times New Roman"/>
                <a:cs typeface="Times New Roman"/>
              </a:rPr>
              <a:t>45</a:t>
            </a:r>
            <a:r>
              <a:rPr sz="1100" spc="50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100" spc="-25" dirty="0">
                <a:solidFill>
                  <a:srgbClr val="313131"/>
                </a:solidFill>
                <a:latin typeface="Times New Roman"/>
                <a:cs typeface="Times New Roman"/>
              </a:rPr>
              <a:t>67</a:t>
            </a:r>
            <a:endParaRPr sz="1100">
              <a:latin typeface="Times New Roman"/>
              <a:cs typeface="Times New Roman"/>
            </a:endParaRPr>
          </a:p>
          <a:p>
            <a:pPr marL="17780" marR="80645" indent="5080">
              <a:lnSpc>
                <a:spcPts val="1300"/>
              </a:lnSpc>
              <a:spcBef>
                <a:spcPts val="60"/>
              </a:spcBef>
            </a:pPr>
            <a:r>
              <a:rPr sz="1100" dirty="0">
                <a:solidFill>
                  <a:srgbClr val="313131"/>
                </a:solidFill>
                <a:latin typeface="Times New Roman"/>
                <a:cs typeface="Times New Roman"/>
              </a:rPr>
              <a:t>El.</a:t>
            </a:r>
            <a:r>
              <a:rPr sz="1100" spc="55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313131"/>
                </a:solidFill>
                <a:latin typeface="Times New Roman"/>
                <a:cs typeface="Times New Roman"/>
              </a:rPr>
              <a:t>paštas: </a:t>
            </a:r>
            <a:r>
              <a:rPr sz="1100" spc="-10" dirty="0">
                <a:solidFill>
                  <a:srgbClr val="1C1C1C"/>
                </a:solidFill>
                <a:latin typeface="Times New Roman"/>
                <a:cs typeface="Times New Roman"/>
                <a:hlinkClick r:id="rId3"/>
              </a:rPr>
              <a:t>tomas.dedinskas</a:t>
            </a:r>
            <a:r>
              <a:rPr sz="1100" spc="-10" dirty="0">
                <a:solidFill>
                  <a:srgbClr val="595959"/>
                </a:solidFill>
                <a:latin typeface="Times New Roman"/>
                <a:cs typeface="Times New Roman"/>
                <a:hlinkClick r:id="rId3"/>
              </a:rPr>
              <a:t>@</a:t>
            </a:r>
            <a:r>
              <a:rPr sz="1100" spc="-10" dirty="0">
                <a:solidFill>
                  <a:srgbClr val="1C1C1C"/>
                </a:solidFill>
                <a:latin typeface="Times New Roman"/>
                <a:cs typeface="Times New Roman"/>
                <a:hlinkClick r:id="rId3"/>
              </a:rPr>
              <a:t>motorolasolutions</a:t>
            </a:r>
            <a:r>
              <a:rPr sz="1100" spc="-10" dirty="0">
                <a:solidFill>
                  <a:srgbClr val="494949"/>
                </a:solidFill>
                <a:latin typeface="Times New Roman"/>
                <a:cs typeface="Times New Roman"/>
                <a:hlinkClick r:id="rId3"/>
              </a:rPr>
              <a:t>.co</a:t>
            </a:r>
            <a:r>
              <a:rPr sz="1100" spc="-10" dirty="0">
                <a:solidFill>
                  <a:srgbClr val="1C1C1C"/>
                </a:solidFill>
                <a:latin typeface="Times New Roman"/>
                <a:cs typeface="Times New Roman"/>
                <a:hlinkClick r:id="rId3"/>
              </a:rPr>
              <a:t>m</a:t>
            </a:r>
            <a:r>
              <a:rPr sz="1100" spc="-10" dirty="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13131"/>
                </a:solidFill>
                <a:latin typeface="Times New Roman"/>
                <a:cs typeface="Times New Roman"/>
              </a:rPr>
              <a:t>Citigroup</a:t>
            </a:r>
            <a:r>
              <a:rPr sz="1100" spc="65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C1C1C"/>
                </a:solidFill>
                <a:latin typeface="Times New Roman"/>
                <a:cs typeface="Times New Roman"/>
              </a:rPr>
              <a:t>Globai</a:t>
            </a:r>
            <a:r>
              <a:rPr sz="1100" spc="114" dirty="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13131"/>
                </a:solidFill>
                <a:latin typeface="Times New Roman"/>
                <a:cs typeface="Times New Roman"/>
              </a:rPr>
              <a:t>Markets</a:t>
            </a:r>
            <a:r>
              <a:rPr sz="1100" spc="75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1C1C1C"/>
                </a:solidFill>
                <a:latin typeface="Times New Roman"/>
                <a:cs typeface="Times New Roman"/>
              </a:rPr>
              <a:t>Deutschland </a:t>
            </a:r>
            <a:r>
              <a:rPr sz="1100" dirty="0">
                <a:solidFill>
                  <a:srgbClr val="313131"/>
                </a:solidFill>
                <a:latin typeface="Times New Roman"/>
                <a:cs typeface="Times New Roman"/>
              </a:rPr>
              <a:t>AG&amp;CO.</a:t>
            </a:r>
            <a:r>
              <a:rPr sz="1100" spc="70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C1C1C"/>
                </a:solidFill>
                <a:latin typeface="Times New Roman"/>
                <a:cs typeface="Times New Roman"/>
              </a:rPr>
              <a:t>KGaA</a:t>
            </a:r>
            <a:r>
              <a:rPr sz="1100" dirty="0">
                <a:solidFill>
                  <a:srgbClr val="595959"/>
                </a:solidFill>
                <a:latin typeface="Times New Roman"/>
                <a:cs typeface="Times New Roman"/>
              </a:rPr>
              <a:t>,</a:t>
            </a:r>
            <a:r>
              <a:rPr sz="1100" spc="35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313131"/>
                </a:solidFill>
                <a:latin typeface="Times New Roman"/>
                <a:cs typeface="Times New Roman"/>
              </a:rPr>
              <a:t>Frankfurt</a:t>
            </a:r>
            <a:endParaRPr sz="1100">
              <a:latin typeface="Times New Roman"/>
              <a:cs typeface="Times New Roman"/>
            </a:endParaRPr>
          </a:p>
          <a:p>
            <a:pPr marL="17145">
              <a:lnSpc>
                <a:spcPts val="1250"/>
              </a:lnSpc>
            </a:pPr>
            <a:r>
              <a:rPr sz="1100" dirty="0">
                <a:solidFill>
                  <a:srgbClr val="313131"/>
                </a:solidFill>
                <a:latin typeface="Times New Roman"/>
                <a:cs typeface="Times New Roman"/>
              </a:rPr>
              <a:t>Sort</a:t>
            </a:r>
            <a:r>
              <a:rPr sz="1100" spc="55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13131"/>
                </a:solidFill>
                <a:latin typeface="Times New Roman"/>
                <a:cs typeface="Times New Roman"/>
              </a:rPr>
              <a:t>Code</a:t>
            </a:r>
            <a:r>
              <a:rPr sz="1100" spc="40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313131"/>
                </a:solidFill>
                <a:latin typeface="Times New Roman"/>
                <a:cs typeface="Times New Roman"/>
              </a:rPr>
              <a:t>502</a:t>
            </a:r>
            <a:r>
              <a:rPr sz="1100" spc="35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1C1C1C"/>
                </a:solidFill>
                <a:latin typeface="Times New Roman"/>
                <a:cs typeface="Times New Roman"/>
              </a:rPr>
              <a:t>109</a:t>
            </a:r>
            <a:r>
              <a:rPr sz="1100" spc="45" dirty="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sz="1100" spc="-25" dirty="0">
                <a:solidFill>
                  <a:srgbClr val="1C1C1C"/>
                </a:solidFill>
                <a:latin typeface="Times New Roman"/>
                <a:cs typeface="Times New Roman"/>
              </a:rPr>
              <a:t>00</a:t>
            </a: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ts val="1310"/>
              </a:lnSpc>
            </a:pPr>
            <a:r>
              <a:rPr sz="1100" dirty="0">
                <a:solidFill>
                  <a:srgbClr val="313131"/>
                </a:solidFill>
                <a:latin typeface="Times New Roman"/>
                <a:cs typeface="Times New Roman"/>
              </a:rPr>
              <a:t>A.</a:t>
            </a:r>
            <a:r>
              <a:rPr sz="1100" spc="-15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313131"/>
                </a:solidFill>
                <a:latin typeface="Times New Roman"/>
                <a:cs typeface="Times New Roman"/>
              </a:rPr>
              <a:t>s.0214934027</a:t>
            </a:r>
            <a:endParaRPr sz="1100">
              <a:latin typeface="Times New Roman"/>
              <a:cs typeface="Times New Roman"/>
            </a:endParaRPr>
          </a:p>
          <a:p>
            <a:pPr marL="17780" marR="5080" indent="7620">
              <a:lnSpc>
                <a:spcPts val="1300"/>
              </a:lnSpc>
              <a:spcBef>
                <a:spcPts val="50"/>
              </a:spcBef>
            </a:pPr>
            <a:r>
              <a:rPr sz="1100" dirty="0">
                <a:solidFill>
                  <a:srgbClr val="1C1C1C"/>
                </a:solidFill>
                <a:latin typeface="Times New Roman"/>
                <a:cs typeface="Times New Roman"/>
              </a:rPr>
              <a:t>IBAN</a:t>
            </a:r>
            <a:r>
              <a:rPr sz="1100" spc="65" dirty="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sz="1100" spc="10" dirty="0">
                <a:solidFill>
                  <a:srgbClr val="1C1C1C"/>
                </a:solidFill>
                <a:latin typeface="Times New Roman"/>
                <a:cs typeface="Times New Roman"/>
              </a:rPr>
              <a:t>DE21502109000214934027</a:t>
            </a:r>
            <a:r>
              <a:rPr sz="1100" spc="-70" dirty="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313131"/>
                </a:solidFill>
                <a:latin typeface="Times New Roman"/>
                <a:cs typeface="Times New Roman"/>
              </a:rPr>
              <a:t>SWIFT CITIDEFF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161565" y="5263822"/>
            <a:ext cx="2113915" cy="358140"/>
          </a:xfrm>
          <a:prstGeom prst="rect">
            <a:avLst/>
          </a:prstGeom>
        </p:spPr>
        <p:txBody>
          <a:bodyPr vert="horz" wrap="square" lIns="0" tIns="20320" rIns="0" bIns="0" rtlCol="0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60"/>
              </a:spcBef>
            </a:pPr>
            <a:r>
              <a:rPr sz="1100" spc="-10" dirty="0">
                <a:solidFill>
                  <a:srgbClr val="313131"/>
                </a:solidFill>
                <a:latin typeface="Times New Roman"/>
                <a:cs typeface="Times New Roman"/>
              </a:rPr>
              <a:t>Commercial </a:t>
            </a:r>
            <a:r>
              <a:rPr sz="1100" dirty="0">
                <a:solidFill>
                  <a:srgbClr val="313131"/>
                </a:solidFill>
                <a:latin typeface="Times New Roman"/>
                <a:cs typeface="Times New Roman"/>
              </a:rPr>
              <a:t>Counsel/Handlungsbevollmac</a:t>
            </a:r>
            <a:r>
              <a:rPr sz="1100" spc="475" dirty="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313131"/>
                </a:solidFill>
                <a:latin typeface="Times New Roman"/>
                <a:cs typeface="Times New Roman"/>
              </a:rPr>
              <a:t>tigter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484</Words>
  <Application>Microsoft Office PowerPoint</Application>
  <PresentationFormat>Pasirinktinai</PresentationFormat>
  <Paragraphs>38</Paragraphs>
  <Slides>2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„PowerPoint“ pateiktis</vt:lpstr>
      <vt:lpstr>„PowerPoint“ pateiktis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Asta Šimonėlienė</cp:lastModifiedBy>
  <cp:revision>1</cp:revision>
  <dcterms:created xsi:type="dcterms:W3CDTF">2024-06-12T06:26:05Z</dcterms:created>
  <dcterms:modified xsi:type="dcterms:W3CDTF">2024-06-12T06:27:02Z</dcterms:modified>
</cp:coreProperties>
</file>