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92"/>
    <p:restoredTop sz="94632"/>
  </p:normalViewPr>
  <p:slideViewPr>
    <p:cSldViewPr snapToGrid="0">
      <p:cViewPr varScale="1">
        <p:scale>
          <a:sx n="91" d="100"/>
          <a:sy n="91" d="100"/>
        </p:scale>
        <p:origin x="192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4FB0C-84FA-DCCC-82CE-DC6F8088D7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A352E2-39DE-1F73-F294-DA2ECB2F80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A49006-A182-2A2E-6D44-2D8F9E1A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8FAD4-5BF7-776B-3416-4CFD41B05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1B59A5-DF78-C95B-8DA9-646C647F8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27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EAEF6-6CA4-76E3-8E7D-018884A91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476CE5-59A9-7264-1DAE-E278468404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B6732-FF4F-A1CC-06DA-2D62C427CE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3D4AEC-0B20-EE64-A55E-ACB0755D9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18A32E-F7DB-86D6-1D39-5178A06C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9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546EEB-CAC0-E9F5-39ED-A9C166F17E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B32EB8-32EB-2660-0727-17F4133D1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D90D36-CF59-D8D2-A485-93AFF48C2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0B2569-3DEB-AC8F-E94F-9059AE466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82D47C-8B69-C837-0257-F7E8DF5C2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391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EA226-3AE7-4C6F-58AF-A9B940F8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1A8A6-1CFD-37C0-52F3-CCFAF235EA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795A9-A3C1-DFB2-AE3C-BDABD3658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A88AD-C57A-CB22-F276-FDB30F7AD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0F42AB-4484-FD2D-D52F-BCBE783EB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708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60888-9AB4-EA5A-4DD8-9AE3C43C8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7436D4-E6C7-E377-195F-B73C80BFC1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ED1883-3181-2D43-F13D-64B190E36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85A360-6CBE-1F79-CBBC-607C20583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AA3264-8ABA-E2D0-78C1-73D9A9AB7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203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4C238-5BCD-E545-FE8E-32ADE77E4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391A1-A949-2E63-6B57-DB6ED22FBD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687843-65CE-0F5D-D893-B7271E9320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08BE96-CC4D-2BAB-BCD1-D74DB9C5C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60EC23-18DD-FF45-514F-25D41222A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BEA2A-FB45-4730-7B61-F932F6E1D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423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F1390-289A-ED9F-5B56-F9EDF4A8D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A99DD9-B15B-20E2-7BCC-BFAD8C171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DB525-64D7-DF9F-9C6C-9A53C9CF0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DC0472-937A-F609-2911-E33126D863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0CCC30-3A44-300A-E74D-A1DA82432A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D0186D-B594-FF67-0DD3-119DD80C0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6D7662-FBC3-129C-BA4B-E6D92EB92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C659FB-86B6-EC77-3E43-518C422F5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372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FAF0D-A7A4-469C-CA5E-77B6D21FD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16CCFD-7076-0E7F-EA7C-1615F841E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5154A8-BB46-EB7D-9D68-FF2387B46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E53BC2-649C-3B9C-18E0-D808158C7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96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F61BED-08A2-A33E-749F-C8A7599EE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09AF77-4687-F34D-9EE2-9E193F0B2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C1507E-A0F7-B730-EC6F-9B8A3BCBE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6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6A2C7-8AE7-07E0-29A6-C004773A4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2F5943-DFD0-CCF4-36E1-19DDD9636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81D61-BD15-B46E-51EA-C2B4D94E45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FDF6C6-51AD-C998-5A06-6305C7D3E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F46C5D-B85B-612F-83C2-A166125D1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6F7F4D-9E98-1D80-E44B-5AC719006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98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27CDE-6F7A-E750-8C98-32C0F0274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5CDE71-AD4A-5CDE-AFB0-7602A543C3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166E2-EADE-EB35-0B1F-F054F3A506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43CDD0-BB73-B0F6-F689-CE039F314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6755C3-6114-2C1C-11AF-C0F304EC4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48EB4-A726-2956-CCDF-5798C56C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4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601E3E-5139-8D37-2BA1-7ED0A25CB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7D7F37-ADEF-074C-5280-24BEA41A1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B46DB-3381-89A9-0D46-ED3BE4443D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B7F631-3038-F644-A501-231F75C93D4F}" type="datetimeFigureOut">
              <a:rPr lang="en-US" smtClean="0"/>
              <a:t>3/31/25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8A05CE-6EFC-ECC0-D9DF-3968687CC1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5DC83B-3D2E-0172-5F6E-641876B144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5674BA-4A69-5F4B-8BBE-D13B2D460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119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0C0B8A-7E32-7F56-DCA4-717F6C57F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411" y="0"/>
            <a:ext cx="125928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91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CACFA8735753D34DA9EE10F8DFB36D64" ma:contentTypeVersion="19" ma:contentTypeDescription="Kurkite naują dokumentą." ma:contentTypeScope="" ma:versionID="4acbf87770d42c098372846d69d67d2d">
  <xsd:schema xmlns:xsd="http://www.w3.org/2001/XMLSchema" xmlns:xs="http://www.w3.org/2001/XMLSchema" xmlns:p="http://schemas.microsoft.com/office/2006/metadata/properties" xmlns:ns2="a511c05a-1ba1-4532-8ab5-d3c84efe769a" xmlns:ns3="f333e39f-fcba-4210-b53b-a001afe1f638" targetNamespace="http://schemas.microsoft.com/office/2006/metadata/properties" ma:root="true" ma:fieldsID="2ebb245fe560946ac5e9ec49684627a2" ns2:_="" ns3:_="">
    <xsd:import namespace="a511c05a-1ba1-4532-8ab5-d3c84efe769a"/>
    <xsd:import namespace="f333e39f-fcba-4210-b53b-a001afe1f638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11c05a-1ba1-4532-8ab5-d3c84efe769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Bendrinama su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Bendrinta su išsamia informacija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1dd2b28-09c1-4ba6-8107-de34d9cab6f4}" ma:internalName="TaxCatchAll" ma:showField="CatchAllData" ma:web="a511c05a-1ba1-4532-8ab5-d3c84efe769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3e39f-fcba-4210-b53b-a001afe1f63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Vaizdų žymės" ma:readOnly="false" ma:fieldId="{5cf76f15-5ced-4ddc-b409-7134ff3c332f}" ma:taxonomyMulti="true" ma:sspId="1678cdd1-2fdc-4195-9709-979632e646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333e39f-fcba-4210-b53b-a001afe1f638">
      <Terms xmlns="http://schemas.microsoft.com/office/infopath/2007/PartnerControls"/>
    </lcf76f155ced4ddcb4097134ff3c332f>
    <TaxCatchAll xmlns="a511c05a-1ba1-4532-8ab5-d3c84efe769a" xsi:nil="true"/>
  </documentManagement>
</p:properties>
</file>

<file path=customXml/itemProps1.xml><?xml version="1.0" encoding="utf-8"?>
<ds:datastoreItem xmlns:ds="http://schemas.openxmlformats.org/officeDocument/2006/customXml" ds:itemID="{3BB3A5C3-D7B7-40EA-BE4B-2F8B047495DD}"/>
</file>

<file path=customXml/itemProps2.xml><?xml version="1.0" encoding="utf-8"?>
<ds:datastoreItem xmlns:ds="http://schemas.openxmlformats.org/officeDocument/2006/customXml" ds:itemID="{2F270A4C-7F58-4699-9B0E-00151D957E0C}"/>
</file>

<file path=customXml/itemProps3.xml><?xml version="1.0" encoding="utf-8"?>
<ds:datastoreItem xmlns:ds="http://schemas.openxmlformats.org/officeDocument/2006/customXml" ds:itemID="{92C4F436-6A1C-46AD-AD49-3A3377894768}"/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Andrius Simonaitis</dc:creator>
  <cp:lastModifiedBy>Andrius Simonaitis</cp:lastModifiedBy>
  <cp:revision>1</cp:revision>
  <dcterms:created xsi:type="dcterms:W3CDTF">2025-03-31T14:06:35Z</dcterms:created>
  <dcterms:modified xsi:type="dcterms:W3CDTF">2025-03-31T14:08:50Z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0x010100CACFA8735753D34DA9EE10F8DFB36D64</vt:lpwstr>
  </property>
</Properties>
</file>