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36E90AD-D340-5042-2B47-3AC6A5FFE5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2561C764-1BB0-9E95-BB93-DA6D578D2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6912D95-EBB2-32FB-57AA-7B7E3DE90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CFE8884C-4FE4-10A1-2153-65F19B744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57700D2-D781-4EC8-D42C-2F7F4D59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29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9B6EEBD-1104-1E6E-34C8-0D5D25FF9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51E095B2-48C3-EF10-C17D-8E025B139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EDE1038-FA0E-A21A-B449-A86193D98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9078B90-1C14-17F4-33B7-D9621A79F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EE966B48-C7E9-2A4E-E690-5DDB0D2F4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19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12CAC70C-6F8C-3428-DEC8-F24719AF8C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4F4ED078-71BA-B146-18E8-44B239A4B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B09C1D6-8F02-F581-1FA8-74ABEE5B0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28D0CEA-46DF-02A3-1B50-95E0EF589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A7F9665-0F14-9A76-6C4A-F93FB4EF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3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9754CF8-0203-843B-887B-ADF5098E2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0086459-F8FB-6C64-BA2E-8EBDA552B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E588BB1-E1BC-F9C5-578F-D338B79FE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7C739CA-3EDA-A429-61DA-5305F3951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3F2198B7-F890-7A25-7E1A-A8839488A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5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130BDD0-1CE1-E87E-C350-251422F90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4467F04-A549-6C87-2C89-B1C8E8B02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5D9E147A-8230-F973-72DD-D6BA95921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F327028-7E67-9175-7402-7BF1528A2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0C80C49-CA0C-886A-F72A-72044548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5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6230C41-F6A7-F5E0-EC61-1842C3294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A6DAE16-A8F6-C9A2-B7A8-088B7325E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4715A89F-E7A3-489D-73FF-C511A6E40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2B99589C-3986-B3DE-F856-7C838E621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B3724E54-3442-950D-817C-F87AD243C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94568441-C13D-316C-C9D9-A99E1600F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8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65AE2C0-3E92-201F-7113-3A2F2F1FE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F9C52A05-CA72-05DF-5422-C758AA702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22E83169-473E-6A03-B61F-78BCD8F61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F2FE92EB-D21A-DD86-D5FD-18E4E2DA83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E632AB54-04EC-8BB4-60EF-58C833FCDE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68FB1EFB-9775-AA80-A0C5-AA0554A98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542C4B3C-27B5-EC40-D6DD-14D8A9916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7D18245E-5953-C6E6-D805-6B7DB6B26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5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03C7513-3825-CA0F-15DE-468B591C9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37DDDB27-0C78-88B7-6B4D-BC93F25E5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D4E3BDF1-C2AF-38AA-9783-117F5C17E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6DAA9445-3621-94E3-15F9-13F258E71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5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EB94BA1B-31C1-5E1F-1644-F19D32EDF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A5ECA2F6-D3C6-BAC0-67D0-6C501C850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96B7DB62-FAEC-AFC9-61E7-9AB6BDD0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2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05EF0D5-5F62-DED7-195A-F7ADEAF88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4275ADE-A2BC-6849-C18F-5ABA3F71D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F79F10F-2BA4-3EA5-6E26-B5F29651F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A468F565-6E97-4358-F081-7B1EDA71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980AC5F0-C0D5-9CD5-C4C5-329DCB2AD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C4C4D95F-A01E-A1D1-A59B-90C70CA35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65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184E1B6-0CF1-D73F-06C4-BA9362614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D5DF0222-7D99-0574-CBE4-2DA98D2A3C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38CF5F95-5805-C102-9879-1F20E86873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4C2E292D-AD8D-7EAF-8244-0C5F3BC8A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A3C6C058-080C-F0C2-6929-715906B02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F68AF982-96DE-00B2-8632-54FD513DD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13DA0C8F-AC33-63CE-442C-9E56765AD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/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12995948-441F-4F14-0A57-A21FE3751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/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1C0E6FD-AC70-6369-98A0-E5705D2DE0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A8BB4-FA0A-4522-99A6-1AA7F14992B4}" type="datetimeFigureOut">
              <a:rPr lang="en-US" smtClean="0"/>
              <a:t>6/3/2025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10B4FAD-945B-F1AF-9421-9D8FEEFED3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0B8B5325-1E7F-282C-5D53-B580F9CBD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93585-2792-48BA-99CC-4E7B8E808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2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E0F912C-CE11-2EF7-B382-564524F199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D9030646-6CFF-9D3C-9748-5D7F925C66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46BACAEF-AFC1-E17C-0B4E-A2B8BB2E1D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0414" y="-34323"/>
            <a:ext cx="9592235" cy="6892323"/>
          </a:xfrm>
          <a:prstGeom prst="rect">
            <a:avLst/>
          </a:prstGeom>
        </p:spPr>
      </p:pic>
      <p:cxnSp>
        <p:nvCxnSpPr>
          <p:cNvPr id="7" name="Tiesioji jungtis 6">
            <a:extLst>
              <a:ext uri="{FF2B5EF4-FFF2-40B4-BE49-F238E27FC236}">
                <a16:creationId xmlns:a16="http://schemas.microsoft.com/office/drawing/2014/main" id="{20314B55-9CFB-4C20-51F4-C5421A7F6480}"/>
              </a:ext>
            </a:extLst>
          </p:cNvPr>
          <p:cNvCxnSpPr/>
          <p:nvPr/>
        </p:nvCxnSpPr>
        <p:spPr>
          <a:xfrm flipV="1">
            <a:off x="3012141" y="4159624"/>
            <a:ext cx="869577" cy="44823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Tiesioji jungtis 8">
            <a:extLst>
              <a:ext uri="{FF2B5EF4-FFF2-40B4-BE49-F238E27FC236}">
                <a16:creationId xmlns:a16="http://schemas.microsoft.com/office/drawing/2014/main" id="{B3E27A5D-69EE-14F1-6B2E-55D1F8237EA0}"/>
              </a:ext>
            </a:extLst>
          </p:cNvPr>
          <p:cNvCxnSpPr/>
          <p:nvPr/>
        </p:nvCxnSpPr>
        <p:spPr>
          <a:xfrm>
            <a:off x="3343835" y="4500282"/>
            <a:ext cx="40341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Tiesioji jungtis 10">
            <a:extLst>
              <a:ext uri="{FF2B5EF4-FFF2-40B4-BE49-F238E27FC236}">
                <a16:creationId xmlns:a16="http://schemas.microsoft.com/office/drawing/2014/main" id="{E70A9F07-D9FA-1CB7-396F-11D78467C8CA}"/>
              </a:ext>
            </a:extLst>
          </p:cNvPr>
          <p:cNvCxnSpPr/>
          <p:nvPr/>
        </p:nvCxnSpPr>
        <p:spPr>
          <a:xfrm>
            <a:off x="4052048" y="4500282"/>
            <a:ext cx="56477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Tiesioji jungtis 14">
            <a:extLst>
              <a:ext uri="{FF2B5EF4-FFF2-40B4-BE49-F238E27FC236}">
                <a16:creationId xmlns:a16="http://schemas.microsoft.com/office/drawing/2014/main" id="{4092C5AA-FCDA-E16E-7112-9072A73A21C4}"/>
              </a:ext>
            </a:extLst>
          </p:cNvPr>
          <p:cNvCxnSpPr/>
          <p:nvPr/>
        </p:nvCxnSpPr>
        <p:spPr>
          <a:xfrm flipV="1">
            <a:off x="4616824" y="4429919"/>
            <a:ext cx="277905" cy="7036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Tiesioji jungtis 16">
            <a:extLst>
              <a:ext uri="{FF2B5EF4-FFF2-40B4-BE49-F238E27FC236}">
                <a16:creationId xmlns:a16="http://schemas.microsoft.com/office/drawing/2014/main" id="{F7795F25-31A4-22E4-59DB-054D45C92EBA}"/>
              </a:ext>
            </a:extLst>
          </p:cNvPr>
          <p:cNvCxnSpPr/>
          <p:nvPr/>
        </p:nvCxnSpPr>
        <p:spPr>
          <a:xfrm>
            <a:off x="4894729" y="4429919"/>
            <a:ext cx="0" cy="38412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Tiesioji jungtis 20">
            <a:extLst>
              <a:ext uri="{FF2B5EF4-FFF2-40B4-BE49-F238E27FC236}">
                <a16:creationId xmlns:a16="http://schemas.microsoft.com/office/drawing/2014/main" id="{59037A06-D83E-BEAA-25D9-FF8B274D27E5}"/>
              </a:ext>
            </a:extLst>
          </p:cNvPr>
          <p:cNvCxnSpPr/>
          <p:nvPr/>
        </p:nvCxnSpPr>
        <p:spPr>
          <a:xfrm flipV="1">
            <a:off x="4186518" y="3602038"/>
            <a:ext cx="806823" cy="37829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Tiesioji jungtis 22">
            <a:extLst>
              <a:ext uri="{FF2B5EF4-FFF2-40B4-BE49-F238E27FC236}">
                <a16:creationId xmlns:a16="http://schemas.microsoft.com/office/drawing/2014/main" id="{A3E56A3C-B0EE-6007-ED56-62AC3EC44563}"/>
              </a:ext>
            </a:extLst>
          </p:cNvPr>
          <p:cNvCxnSpPr/>
          <p:nvPr/>
        </p:nvCxnSpPr>
        <p:spPr>
          <a:xfrm flipH="1">
            <a:off x="4589929" y="3791183"/>
            <a:ext cx="30480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Tiesioji jungtis 24">
            <a:extLst>
              <a:ext uri="{FF2B5EF4-FFF2-40B4-BE49-F238E27FC236}">
                <a16:creationId xmlns:a16="http://schemas.microsoft.com/office/drawing/2014/main" id="{390BDBF9-8EC9-E13D-D0BB-6ABABA164E16}"/>
              </a:ext>
            </a:extLst>
          </p:cNvPr>
          <p:cNvCxnSpPr/>
          <p:nvPr/>
        </p:nvCxnSpPr>
        <p:spPr>
          <a:xfrm>
            <a:off x="5325035" y="3791183"/>
            <a:ext cx="502024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Tiesioji jungtis 26">
            <a:extLst>
              <a:ext uri="{FF2B5EF4-FFF2-40B4-BE49-F238E27FC236}">
                <a16:creationId xmlns:a16="http://schemas.microsoft.com/office/drawing/2014/main" id="{EBE6E56B-66CD-C6C3-1386-F01FFAFA5D03}"/>
              </a:ext>
            </a:extLst>
          </p:cNvPr>
          <p:cNvCxnSpPr/>
          <p:nvPr/>
        </p:nvCxnSpPr>
        <p:spPr>
          <a:xfrm flipH="1">
            <a:off x="5898776" y="3791183"/>
            <a:ext cx="197224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Tiesioji jungtis 30">
            <a:extLst>
              <a:ext uri="{FF2B5EF4-FFF2-40B4-BE49-F238E27FC236}">
                <a16:creationId xmlns:a16="http://schemas.microsoft.com/office/drawing/2014/main" id="{4F0DE7D5-87E4-46F3-C2EB-A819511FD44D}"/>
              </a:ext>
            </a:extLst>
          </p:cNvPr>
          <p:cNvCxnSpPr/>
          <p:nvPr/>
        </p:nvCxnSpPr>
        <p:spPr>
          <a:xfrm flipV="1">
            <a:off x="6096000" y="3791183"/>
            <a:ext cx="0" cy="36844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Tiesioji jungtis 32">
            <a:extLst>
              <a:ext uri="{FF2B5EF4-FFF2-40B4-BE49-F238E27FC236}">
                <a16:creationId xmlns:a16="http://schemas.microsoft.com/office/drawing/2014/main" id="{53EDFF4A-8F38-C163-675E-2EF72ADD2DA9}"/>
              </a:ext>
            </a:extLst>
          </p:cNvPr>
          <p:cNvCxnSpPr/>
          <p:nvPr/>
        </p:nvCxnSpPr>
        <p:spPr>
          <a:xfrm flipV="1">
            <a:off x="5253318" y="2958353"/>
            <a:ext cx="842682" cy="47064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Tiesioji jungtis 34">
            <a:extLst>
              <a:ext uri="{FF2B5EF4-FFF2-40B4-BE49-F238E27FC236}">
                <a16:creationId xmlns:a16="http://schemas.microsoft.com/office/drawing/2014/main" id="{13D5CC77-DC44-0332-6745-8751EB414A44}"/>
              </a:ext>
            </a:extLst>
          </p:cNvPr>
          <p:cNvCxnSpPr/>
          <p:nvPr/>
        </p:nvCxnSpPr>
        <p:spPr>
          <a:xfrm flipV="1">
            <a:off x="6436659" y="2411506"/>
            <a:ext cx="708212" cy="39444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Tiesioji jungtis 40">
            <a:extLst>
              <a:ext uri="{FF2B5EF4-FFF2-40B4-BE49-F238E27FC236}">
                <a16:creationId xmlns:a16="http://schemas.microsoft.com/office/drawing/2014/main" id="{AB903195-670B-9AF5-1DDB-22003F67E3E0}"/>
              </a:ext>
            </a:extLst>
          </p:cNvPr>
          <p:cNvCxnSpPr/>
          <p:nvPr/>
        </p:nvCxnSpPr>
        <p:spPr>
          <a:xfrm flipH="1">
            <a:off x="5576047" y="3193676"/>
            <a:ext cx="519953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Tiesioji jungtis 42">
            <a:extLst>
              <a:ext uri="{FF2B5EF4-FFF2-40B4-BE49-F238E27FC236}">
                <a16:creationId xmlns:a16="http://schemas.microsoft.com/office/drawing/2014/main" id="{85E5110D-34A9-88A0-32BC-0B1B2BD4B00A}"/>
              </a:ext>
            </a:extLst>
          </p:cNvPr>
          <p:cNvCxnSpPr/>
          <p:nvPr/>
        </p:nvCxnSpPr>
        <p:spPr>
          <a:xfrm flipH="1">
            <a:off x="6965576" y="2608729"/>
            <a:ext cx="439271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Tiesioji jungtis 44">
            <a:extLst>
              <a:ext uri="{FF2B5EF4-FFF2-40B4-BE49-F238E27FC236}">
                <a16:creationId xmlns:a16="http://schemas.microsoft.com/office/drawing/2014/main" id="{2C250E61-6A1F-5C18-1E95-4D5BC73C7329}"/>
              </a:ext>
            </a:extLst>
          </p:cNvPr>
          <p:cNvCxnSpPr/>
          <p:nvPr/>
        </p:nvCxnSpPr>
        <p:spPr>
          <a:xfrm>
            <a:off x="6436659" y="3193676"/>
            <a:ext cx="528917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Tiesioji jungtis 46">
            <a:extLst>
              <a:ext uri="{FF2B5EF4-FFF2-40B4-BE49-F238E27FC236}">
                <a16:creationId xmlns:a16="http://schemas.microsoft.com/office/drawing/2014/main" id="{B34C75A7-88A9-436C-14A5-8D08C9EDAD87}"/>
              </a:ext>
            </a:extLst>
          </p:cNvPr>
          <p:cNvCxnSpPr/>
          <p:nvPr/>
        </p:nvCxnSpPr>
        <p:spPr>
          <a:xfrm flipH="1">
            <a:off x="6965576" y="3128682"/>
            <a:ext cx="219635" cy="6499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Tiesioji jungtis 48">
            <a:extLst>
              <a:ext uri="{FF2B5EF4-FFF2-40B4-BE49-F238E27FC236}">
                <a16:creationId xmlns:a16="http://schemas.microsoft.com/office/drawing/2014/main" id="{279D117F-2685-4481-4BE0-ED4BE9F55710}"/>
              </a:ext>
            </a:extLst>
          </p:cNvPr>
          <p:cNvCxnSpPr/>
          <p:nvPr/>
        </p:nvCxnSpPr>
        <p:spPr>
          <a:xfrm flipV="1">
            <a:off x="7185211" y="3128682"/>
            <a:ext cx="0" cy="38128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Tiesioji jungtis 52">
            <a:extLst>
              <a:ext uri="{FF2B5EF4-FFF2-40B4-BE49-F238E27FC236}">
                <a16:creationId xmlns:a16="http://schemas.microsoft.com/office/drawing/2014/main" id="{36BB16ED-F8DA-5E11-CADB-AE917D2D932A}"/>
              </a:ext>
            </a:extLst>
          </p:cNvPr>
          <p:cNvCxnSpPr/>
          <p:nvPr/>
        </p:nvCxnSpPr>
        <p:spPr>
          <a:xfrm>
            <a:off x="7763435" y="2608729"/>
            <a:ext cx="40341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Tiesioji jungtis 54">
            <a:extLst>
              <a:ext uri="{FF2B5EF4-FFF2-40B4-BE49-F238E27FC236}">
                <a16:creationId xmlns:a16="http://schemas.microsoft.com/office/drawing/2014/main" id="{7AB11B22-43DD-D627-7B01-BA1F96CCDEA1}"/>
              </a:ext>
            </a:extLst>
          </p:cNvPr>
          <p:cNvCxnSpPr/>
          <p:nvPr/>
        </p:nvCxnSpPr>
        <p:spPr>
          <a:xfrm flipH="1">
            <a:off x="8166847" y="2411506"/>
            <a:ext cx="277906" cy="19722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Tiesioji jungtis 56">
            <a:extLst>
              <a:ext uri="{FF2B5EF4-FFF2-40B4-BE49-F238E27FC236}">
                <a16:creationId xmlns:a16="http://schemas.microsoft.com/office/drawing/2014/main" id="{53346585-FE4A-0D54-A102-6C5C162BD8CE}"/>
              </a:ext>
            </a:extLst>
          </p:cNvPr>
          <p:cNvCxnSpPr/>
          <p:nvPr/>
        </p:nvCxnSpPr>
        <p:spPr>
          <a:xfrm flipV="1">
            <a:off x="8444753" y="2411506"/>
            <a:ext cx="0" cy="39444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7ADB98B3-F6E3-4343-906E-4BA39D4B25B0}"/>
              </a:ext>
            </a:extLst>
          </p:cNvPr>
          <p:cNvSpPr txBox="1"/>
          <p:nvPr/>
        </p:nvSpPr>
        <p:spPr>
          <a:xfrm>
            <a:off x="5082988" y="699247"/>
            <a:ext cx="5838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Fekalinės siurblinės Elektrinės g. 12 kolektorių rekonstrukcija</a:t>
            </a:r>
            <a:endParaRPr lang="en-US" dirty="0"/>
          </a:p>
        </p:txBody>
      </p:sp>
      <p:cxnSp>
        <p:nvCxnSpPr>
          <p:cNvPr id="60" name="Tiesioji jungtis 59">
            <a:extLst>
              <a:ext uri="{FF2B5EF4-FFF2-40B4-BE49-F238E27FC236}">
                <a16:creationId xmlns:a16="http://schemas.microsoft.com/office/drawing/2014/main" id="{11BEE72D-4C63-86F4-B3DA-FCA7ADAAD284}"/>
              </a:ext>
            </a:extLst>
          </p:cNvPr>
          <p:cNvCxnSpPr/>
          <p:nvPr/>
        </p:nvCxnSpPr>
        <p:spPr>
          <a:xfrm>
            <a:off x="7624482" y="5549152"/>
            <a:ext cx="1084729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D1F848A1-23BE-CBD8-9A77-999E617FFB47}"/>
              </a:ext>
            </a:extLst>
          </p:cNvPr>
          <p:cNvSpPr txBox="1"/>
          <p:nvPr/>
        </p:nvSpPr>
        <p:spPr>
          <a:xfrm>
            <a:off x="8857129" y="5325035"/>
            <a:ext cx="199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keičiami vamzdynai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795792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Plačiaekranė</PresentationFormat>
  <Paragraphs>2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„Office“ tema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Vidmantas Mikalajūnas</dc:creator>
  <cp:lastModifiedBy>Vidmantas Mikalajūnas</cp:lastModifiedBy>
  <cp:revision>1</cp:revision>
  <dcterms:created xsi:type="dcterms:W3CDTF">2025-06-03T09:08:39Z</dcterms:created>
  <dcterms:modified xsi:type="dcterms:W3CDTF">2025-06-03T09:09:20Z</dcterms:modified>
</cp:coreProperties>
</file>