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g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</p:sldIdLst>
  <p:sldSz cx="7560056" cy="10692003" type="custom"/>
  <p:notesSz cx="6858000" cy="9144000"/>
  <p:defaultTextStyle>
    <a:defPPr defTabSz="914400">
      <a:defRPr lang="en-US" dirty="0"/>
    </a:defPPr>
    <a:lvl1pPr marL="0" rtl="0" algn="l" defTabSz="914400">
      <a:defRPr sz="1800" kern="1200" dirty="0">
        <a:solidFill>
          <a:schemeClr val="tx1"/>
        </a:solidFill>
        <a:latin typeface="+mn-lt"/>
        <a:ea typeface="+mn-ea"/>
        <a:cs typeface="+mn-cs"/>
      </a:defRPr>
    </a:lvl1pPr>
    <a:lvl2pPr marL="457200" rtl="0" algn="l" defTabSz="914400">
      <a:defRPr sz="1800" kern="1200" dirty="0">
        <a:solidFill>
          <a:schemeClr val="tx1"/>
        </a:solidFill>
        <a:latin typeface="+mn-lt"/>
        <a:ea typeface="+mn-ea"/>
        <a:cs typeface="+mn-cs"/>
      </a:defRPr>
    </a:lvl2pPr>
    <a:lvl3pPr marL="914400" rtl="0" algn="l" defTabSz="914400">
      <a:defRPr sz="1800" kern="1200" dirty="0">
        <a:solidFill>
          <a:schemeClr val="tx1"/>
        </a:solidFill>
        <a:latin typeface="+mn-lt"/>
        <a:ea typeface="+mn-ea"/>
        <a:cs typeface="+mn-cs"/>
      </a:defRPr>
    </a:lvl3pPr>
    <a:lvl4pPr marL="1371600" rtl="0" algn="l" defTabSz="914400">
      <a:defRPr sz="1800" kern="1200" dirty="0">
        <a:solidFill>
          <a:schemeClr val="tx1"/>
        </a:solidFill>
        <a:latin typeface="+mn-lt"/>
        <a:ea typeface="+mn-ea"/>
        <a:cs typeface="+mn-cs"/>
      </a:defRPr>
    </a:lvl4pPr>
    <a:lvl5pPr marL="1828800" rtl="0" algn="l" defTabSz="914400">
      <a:defRPr sz="1800" kern="1200" dirty="0">
        <a:solidFill>
          <a:schemeClr val="tx1"/>
        </a:solidFill>
        <a:latin typeface="+mn-lt"/>
        <a:ea typeface="+mn-ea"/>
        <a:cs typeface="+mn-cs"/>
      </a:defRPr>
    </a:lvl5pPr>
    <a:lvl6pPr marL="2286000" rtl="0" algn="l" defTabSz="914400">
      <a:defRPr sz="1800" kern="1200" dirty="0">
        <a:solidFill>
          <a:schemeClr val="tx1"/>
        </a:solidFill>
        <a:latin typeface="+mn-lt"/>
        <a:ea typeface="+mn-ea"/>
        <a:cs typeface="+mn-cs"/>
      </a:defRPr>
    </a:lvl6pPr>
    <a:lvl7pPr marL="2743200" rtl="0" algn="l" defTabSz="914400">
      <a:defRPr sz="1800" kern="1200" dirty="0">
        <a:solidFill>
          <a:schemeClr val="tx1"/>
        </a:solidFill>
        <a:latin typeface="+mn-lt"/>
        <a:ea typeface="+mn-ea"/>
        <a:cs typeface="+mn-cs"/>
      </a:defRPr>
    </a:lvl7pPr>
    <a:lvl8pPr marL="3200400" rtl="0" algn="l" defTabSz="914400">
      <a:defRPr sz="1800" kern="1200" dirty="0">
        <a:solidFill>
          <a:schemeClr val="tx1"/>
        </a:solidFill>
        <a:latin typeface="+mn-lt"/>
        <a:ea typeface="+mn-ea"/>
        <a:cs typeface="+mn-cs"/>
      </a:defRPr>
    </a:lvl8pPr>
    <a:lvl9pPr marL="3657600" rtl="0" algn="l" defTabSz="914400">
      <a:defRPr sz="1800" kern="1200" dirty="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/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/>
    <p:restoredTop sz="94660"/>
  </p:normalViewPr>
  <p:slideViewPr>
    <p:cSldViewPr snapToGrid="0">
      <p:cViewPr varScale="1">
        <p:scale>
          <a:sx n="71" d="100"/>
          <a:sy n="71" d="100"/>
        </p:scale>
        <p:origin x="61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&#65279;<?xml version="1.0" encoding="utf-8" standalone="yes"?><Relationships xmlns="http://schemas.openxmlformats.org/package/2006/relationships"><Relationship Id="rId3" Type="http://schemas.openxmlformats.org/officeDocument/2006/relationships/viewProps" Target="viewProps.xml" /><Relationship Id="rId2" Type="http://schemas.openxmlformats.org/officeDocument/2006/relationships/presProps" Target="presProps.xml" /><Relationship Id="rId1" Type="http://schemas.openxmlformats.org/officeDocument/2006/relationships/slideMaster" Target="slideMasters/slideMaster1.xml" /><Relationship Id="rId5" Type="http://schemas.openxmlformats.org/officeDocument/2006/relationships/tableStyles" Target="tableStyles.xml" /><Relationship Id="rId4" Type="http://schemas.openxmlformats.org/officeDocument/2006/relationships/theme" Target="theme/theme1.xml" /><Relationship Id="rId6" Type="http://schemas.openxmlformats.org/officeDocument/2006/relationships/slide" Target="slides/slide1.xml" /><Relationship Id="rId7" Type="http://schemas.openxmlformats.org/officeDocument/2006/relationships/slide" Target="slides/slide2.xml" /><Relationship Id="rId8" Type="http://schemas.openxmlformats.org/officeDocument/2006/relationships/slide" Target="slides/slide3.xml" /><Relationship Id="rId9" Type="http://schemas.openxmlformats.org/officeDocument/2006/relationships/slide" Target="slides/slide4.xml" /><Relationship Id="rId10" Type="http://schemas.openxmlformats.org/officeDocument/2006/relationships/slide" Target="slides/slide5.xml" /><Relationship Id="rId11" Type="http://schemas.openxmlformats.org/officeDocument/2006/relationships/slide" Target="slides/slide6.xml" /><Relationship Id="rId12" Type="http://schemas.openxmlformats.org/officeDocument/2006/relationships/slide" Target="slides/slide7.xml" /><Relationship Id="rId13" Type="http://schemas.openxmlformats.org/officeDocument/2006/relationships/slide" Target="slides/slide8.xml" /><Relationship Id="rId14" Type="http://schemas.openxmlformats.org/officeDocument/2006/relationships/slide" Target="slides/slide9.xml" /><Relationship Id="rId15" Type="http://schemas.openxmlformats.org/officeDocument/2006/relationships/slide" Target="slides/slide10.xml" /><Relationship Id="rId16" Type="http://schemas.openxmlformats.org/officeDocument/2006/relationships/slide" Target="slides/slide11.xml" /><Relationship Id="rId17" Type="http://schemas.openxmlformats.org/officeDocument/2006/relationships/slide" Target="slides/slide12.xml" /><Relationship Id="rId18" Type="http://schemas.openxmlformats.org/officeDocument/2006/relationships/slide" Target="slides/slide13.xml" /><Relationship Id="rId19" Type="http://schemas.openxmlformats.org/officeDocument/2006/relationships/slide" Target="slides/slide14.xml" /><Relationship Id="rId20" Type="http://schemas.openxmlformats.org/officeDocument/2006/relationships/slide" Target="slides/slide15.xml" /><Relationship Id="rId21" Type="http://schemas.openxmlformats.org/officeDocument/2006/relationships/slide" Target="slides/slide16.xml" /></Relationship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white">
          <a:xfrm>
            <a:off x="1524000" y="1122363"/>
            <a:ext cx="9144000" cy="2387600"/>
          </a:xfrm>
          <a:ln>
            <a:headEnd type="none"/>
            <a:tailEnd type="none"/>
          </a:ln>
        </p:spPr>
        <p:txBody>
          <a:bodyPr anchor="b" wrap="square"/>
          <a:lstStyle>
            <a:lvl1pPr algn="ctr">
              <a:defRPr sz="6000" dirty="0"/>
            </a:lvl1pPr>
          </a:lstStyle>
          <a:p>
            <a:pPr/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white">
          <a:xfrm>
            <a:off x="1524000" y="3602038"/>
            <a:ext cx="9144000" cy="1655762"/>
          </a:xfrm>
          <a:ln>
            <a:headEnd type="none"/>
            <a:tailEnd type="none"/>
          </a:ln>
        </p:spPr>
        <p:txBody>
          <a:bodyPr wrap="square"/>
          <a:lstStyle>
            <a:lvl1pPr marL="0" indent="0" algn="ctr">
              <a:buNone/>
              <a:defRPr sz="2400" dirty="0"/>
            </a:lvl1pPr>
            <a:lvl2pPr marL="457200" indent="0" algn="ctr">
              <a:buNone/>
              <a:defRPr sz="2000" dirty="0"/>
            </a:lvl2pPr>
            <a:lvl3pPr marL="914400" indent="0" algn="ctr">
              <a:buNone/>
              <a:defRPr sz="1800" dirty="0"/>
            </a:lvl3pPr>
            <a:lvl4pPr marL="1371600" indent="0" algn="ctr">
              <a:buNone/>
              <a:defRPr sz="1600" dirty="0"/>
            </a:lvl4pPr>
            <a:lvl5pPr marL="1828800" indent="0" algn="ctr">
              <a:buNone/>
              <a:defRPr sz="1600" dirty="0"/>
            </a:lvl5pPr>
            <a:lvl6pPr marL="2286000" indent="0" algn="ctr">
              <a:buNone/>
              <a:defRPr sz="1600" dirty="0"/>
            </a:lvl6pPr>
            <a:lvl7pPr marL="2743200" indent="0" algn="ctr">
              <a:buNone/>
              <a:defRPr sz="1600" dirty="0"/>
            </a:lvl7pPr>
            <a:lvl8pPr marL="3200400" indent="0" algn="ctr">
              <a:buNone/>
              <a:defRPr sz="1600" dirty="0"/>
            </a:lvl8pPr>
            <a:lvl9pPr marL="3657600" indent="0" algn="ctr">
              <a:buNone/>
              <a:defRPr sz="1600" dirty="0"/>
            </a:lvl9pPr>
          </a:lstStyle>
          <a:p>
            <a:pPr/>
            <a:r>
              <a:rPr lang="en-US" dirty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pPr/>
            <a:fld id="{D4630D1D-EC81-4D12-BBAE-7AD5C46FE905}" type="datetimeFigureOut">
              <a:rPr lang="en-US" dirty="0"/>
              <a:t>7/8/2015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pPr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pPr/>
            <a:fld id="{E1CC4C9C-B29E-4E68-9F89-CA7A1621DE9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pPr/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 bwMode="white">
          <a:ln>
            <a:headEnd type="none"/>
            <a:tailEnd type="none"/>
          </a:ln>
        </p:spPr>
        <p:txBody>
          <a:bodyPr vert="eaVert" wrap="square"/>
          <a:lstStyle/>
          <a:p>
            <a:pPr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pPr/>
            <a:fld id="{D4630D1D-EC81-4D12-BBAE-7AD5C46FE905}" type="datetimeFigureOut">
              <a:rPr lang="en-US" dirty="0"/>
              <a:t>7/8/2015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pPr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pPr/>
            <a:fld id="{E1CC4C9C-B29E-4E68-9F89-CA7A1621DE9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 bwMode="white">
          <a:xfrm>
            <a:off x="8724900" y="365125"/>
            <a:ext cx="2628900" cy="5811838"/>
          </a:xfrm>
          <a:ln>
            <a:headEnd type="none"/>
            <a:tailEnd type="none"/>
          </a:ln>
        </p:spPr>
        <p:txBody>
          <a:bodyPr vert="eaVert" wrap="square"/>
          <a:lstStyle/>
          <a:p>
            <a:pPr/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 bwMode="white">
          <a:xfrm>
            <a:off x="838200" y="365125"/>
            <a:ext cx="7734300" cy="5811838"/>
          </a:xfrm>
          <a:ln>
            <a:headEnd type="none"/>
            <a:tailEnd type="none"/>
          </a:ln>
        </p:spPr>
        <p:txBody>
          <a:bodyPr vert="eaVert" wrap="square"/>
          <a:lstStyle/>
          <a:p>
            <a:pPr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pPr/>
            <a:fld id="{D4630D1D-EC81-4D12-BBAE-7AD5C46FE905}" type="datetimeFigureOut">
              <a:rPr lang="en-US" dirty="0"/>
              <a:t>7/8/2015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pPr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pPr/>
            <a:fld id="{E1CC4C9C-B29E-4E68-9F89-CA7A1621DE9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pPr/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pPr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pPr/>
            <a:fld id="{D4630D1D-EC81-4D12-BBAE-7AD5C46FE905}" type="datetimeFigureOut">
              <a:rPr lang="en-US" dirty="0"/>
              <a:t>7/8/2015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pPr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pPr/>
            <a:fld id="{E1CC4C9C-B29E-4E68-9F89-CA7A1621DE9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831850" y="1709738"/>
            <a:ext cx="10515600" cy="2852737"/>
          </a:xfrm>
          <a:ln>
            <a:headEnd type="none"/>
            <a:tailEnd type="none"/>
          </a:ln>
        </p:spPr>
        <p:txBody>
          <a:bodyPr anchor="b" wrap="square"/>
          <a:lstStyle>
            <a:lvl1pPr>
              <a:defRPr sz="6000" dirty="0"/>
            </a:lvl1pPr>
          </a:lstStyle>
          <a:p>
            <a:pPr/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white">
          <a:xfrm>
            <a:off x="831850" y="4589463"/>
            <a:ext cx="10515600" cy="1500187"/>
          </a:xfrm>
          <a:ln>
            <a:headEnd type="none"/>
            <a:tailEnd type="none"/>
          </a:ln>
        </p:spPr>
        <p:txBody>
          <a:bodyPr wrap="square"/>
          <a:lstStyle>
            <a:lvl1pPr marL="0" indent="0">
              <a:buNone/>
              <a:defRPr sz="2400" dirty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 dirty="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 dirty="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 dirty="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 dirty="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 dirty="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 dirty="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 dirty="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 dirty="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pPr/>
            <a:fld id="{D4630D1D-EC81-4D12-BBAE-7AD5C46FE905}" type="datetimeFigureOut">
              <a:rPr lang="en-US" dirty="0"/>
              <a:t>7/8/2015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pPr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pPr/>
            <a:fld id="{E1CC4C9C-B29E-4E68-9F89-CA7A1621DE9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pPr/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 bwMode="white">
          <a:xfrm>
            <a:off x="838200" y="1825625"/>
            <a:ext cx="5181600" cy="4351338"/>
          </a:xfrm>
          <a:ln>
            <a:headEnd type="none"/>
            <a:tailEnd type="none"/>
          </a:ln>
        </p:spPr>
        <p:txBody>
          <a:bodyPr wrap="square"/>
          <a:lstStyle/>
          <a:p>
            <a:pPr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white">
          <a:xfrm>
            <a:off x="6172200" y="1825625"/>
            <a:ext cx="5181600" cy="4351338"/>
          </a:xfrm>
          <a:ln>
            <a:headEnd type="none"/>
            <a:tailEnd type="none"/>
          </a:ln>
        </p:spPr>
        <p:txBody>
          <a:bodyPr wrap="square"/>
          <a:lstStyle/>
          <a:p>
            <a:pPr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pPr/>
            <a:fld id="{D4630D1D-EC81-4D12-BBAE-7AD5C46FE905}" type="datetimeFigureOut">
              <a:rPr lang="en-US" dirty="0"/>
              <a:t>7/8/2015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pPr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pPr/>
            <a:fld id="{E1CC4C9C-B29E-4E68-9F89-CA7A1621DE9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839788" y="365125"/>
            <a:ext cx="10515600" cy="1325563"/>
          </a:xfrm>
          <a:ln>
            <a:headEnd type="none"/>
            <a:tailEnd type="none"/>
          </a:ln>
        </p:spPr>
        <p:txBody>
          <a:bodyPr wrap="square"/>
          <a:lstStyle/>
          <a:p>
            <a:pPr/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white">
          <a:xfrm>
            <a:off x="839788" y="1681163"/>
            <a:ext cx="5157787" cy="823912"/>
          </a:xfrm>
          <a:ln>
            <a:headEnd type="none"/>
            <a:tailEnd type="none"/>
          </a:ln>
        </p:spPr>
        <p:txBody>
          <a:bodyPr anchor="b" wrap="square"/>
          <a:lstStyle>
            <a:lvl1pPr marL="0" indent="0">
              <a:buNone/>
              <a:defRPr sz="2400" b="1" dirty="0"/>
            </a:lvl1pPr>
            <a:lvl2pPr marL="457200" indent="0">
              <a:buNone/>
              <a:defRPr sz="2000" b="1" dirty="0"/>
            </a:lvl2pPr>
            <a:lvl3pPr marL="914400" indent="0">
              <a:buNone/>
              <a:defRPr sz="1800" b="1" dirty="0"/>
            </a:lvl3pPr>
            <a:lvl4pPr marL="1371600" indent="0">
              <a:buNone/>
              <a:defRPr sz="1600" b="1" dirty="0"/>
            </a:lvl4pPr>
            <a:lvl5pPr marL="1828800" indent="0">
              <a:buNone/>
              <a:defRPr sz="1600" b="1" dirty="0"/>
            </a:lvl5pPr>
            <a:lvl6pPr marL="2286000" indent="0">
              <a:buNone/>
              <a:defRPr sz="1600" b="1" dirty="0"/>
            </a:lvl6pPr>
            <a:lvl7pPr marL="2743200" indent="0">
              <a:buNone/>
              <a:defRPr sz="1600" b="1" dirty="0"/>
            </a:lvl7pPr>
            <a:lvl8pPr marL="3200400" indent="0">
              <a:buNone/>
              <a:defRPr sz="1600" b="1" dirty="0"/>
            </a:lvl8pPr>
            <a:lvl9pPr marL="3657600" indent="0">
              <a:buNone/>
              <a:defRPr sz="1600" b="1" dirty="0"/>
            </a:lvl9pPr>
          </a:lstStyle>
          <a:p>
            <a:pPr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white">
          <a:xfrm>
            <a:off x="839788" y="2505075"/>
            <a:ext cx="5157787" cy="3684588"/>
          </a:xfrm>
          <a:ln>
            <a:headEnd type="none"/>
            <a:tailEnd type="none"/>
          </a:ln>
        </p:spPr>
        <p:txBody>
          <a:bodyPr wrap="square"/>
          <a:lstStyle/>
          <a:p>
            <a:pPr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 bwMode="white">
          <a:xfrm>
            <a:off x="6172200" y="1681163"/>
            <a:ext cx="5183188" cy="823912"/>
          </a:xfrm>
          <a:ln>
            <a:headEnd type="none"/>
            <a:tailEnd type="none"/>
          </a:ln>
        </p:spPr>
        <p:txBody>
          <a:bodyPr anchor="b" wrap="square"/>
          <a:lstStyle>
            <a:lvl1pPr marL="0" indent="0">
              <a:buNone/>
              <a:defRPr sz="2400" b="1" dirty="0"/>
            </a:lvl1pPr>
            <a:lvl2pPr marL="457200" indent="0">
              <a:buNone/>
              <a:defRPr sz="2000" b="1" dirty="0"/>
            </a:lvl2pPr>
            <a:lvl3pPr marL="914400" indent="0">
              <a:buNone/>
              <a:defRPr sz="1800" b="1" dirty="0"/>
            </a:lvl3pPr>
            <a:lvl4pPr marL="1371600" indent="0">
              <a:buNone/>
              <a:defRPr sz="1600" b="1" dirty="0"/>
            </a:lvl4pPr>
            <a:lvl5pPr marL="1828800" indent="0">
              <a:buNone/>
              <a:defRPr sz="1600" b="1" dirty="0"/>
            </a:lvl5pPr>
            <a:lvl6pPr marL="2286000" indent="0">
              <a:buNone/>
              <a:defRPr sz="1600" b="1" dirty="0"/>
            </a:lvl6pPr>
            <a:lvl7pPr marL="2743200" indent="0">
              <a:buNone/>
              <a:defRPr sz="1600" b="1" dirty="0"/>
            </a:lvl7pPr>
            <a:lvl8pPr marL="3200400" indent="0">
              <a:buNone/>
              <a:defRPr sz="1600" b="1" dirty="0"/>
            </a:lvl8pPr>
            <a:lvl9pPr marL="3657600" indent="0">
              <a:buNone/>
              <a:defRPr sz="1600" b="1" dirty="0"/>
            </a:lvl9pPr>
          </a:lstStyle>
          <a:p>
            <a:pPr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 bwMode="white">
          <a:xfrm>
            <a:off x="6172200" y="2505075"/>
            <a:ext cx="5183188" cy="3684588"/>
          </a:xfrm>
          <a:ln>
            <a:headEnd type="none"/>
            <a:tailEnd type="none"/>
          </a:ln>
        </p:spPr>
        <p:txBody>
          <a:bodyPr wrap="square"/>
          <a:lstStyle/>
          <a:p>
            <a:pPr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pPr/>
            <a:fld id="{D4630D1D-EC81-4D12-BBAE-7AD5C46FE905}" type="datetimeFigureOut">
              <a:rPr lang="en-US" dirty="0"/>
              <a:t>7/8/2015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pPr/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pPr/>
            <a:fld id="{E1CC4C9C-B29E-4E68-9F89-CA7A1621DE9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pPr/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pPr/>
            <a:fld id="{D4630D1D-EC81-4D12-BBAE-7AD5C46FE905}" type="datetimeFigureOut">
              <a:rPr lang="en-US" dirty="0"/>
              <a:t>7/8/2015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pPr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pPr/>
            <a:fld id="{E1CC4C9C-B29E-4E68-9F89-CA7A1621DE9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pPr/>
            <a:fld id="{D4630D1D-EC81-4D12-BBAE-7AD5C46FE905}" type="datetimeFigureOut">
              <a:rPr lang="en-US" dirty="0"/>
              <a:t>7/8/2015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pPr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pPr/>
            <a:fld id="{E1CC4C9C-B29E-4E68-9F89-CA7A1621DE9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839788" y="457200"/>
            <a:ext cx="3932237" cy="1600200"/>
          </a:xfrm>
          <a:ln>
            <a:headEnd type="none"/>
            <a:tailEnd type="none"/>
          </a:ln>
        </p:spPr>
        <p:txBody>
          <a:bodyPr anchor="b" wrap="square"/>
          <a:lstStyle>
            <a:lvl1pPr>
              <a:defRPr sz="3200" dirty="0"/>
            </a:lvl1pPr>
          </a:lstStyle>
          <a:p>
            <a:pPr/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white">
          <a:xfrm>
            <a:off x="5183188" y="987425"/>
            <a:ext cx="6172200" cy="4873625"/>
          </a:xfrm>
          <a:ln>
            <a:headEnd type="none"/>
            <a:tailEnd type="none"/>
          </a:ln>
        </p:spPr>
        <p:txBody>
          <a:bodyPr wrap="square"/>
          <a:lstStyle>
            <a:lvl1pPr>
              <a:defRPr sz="3200" dirty="0"/>
            </a:lvl1pPr>
            <a:lvl2pPr>
              <a:defRPr sz="2800" dirty="0"/>
            </a:lvl2pPr>
            <a:lvl3pPr>
              <a:defRPr sz="2400" dirty="0"/>
            </a:lvl3pPr>
            <a:lvl4pPr>
              <a:defRPr sz="2000" dirty="0"/>
            </a:lvl4pPr>
            <a:lvl5pPr>
              <a:defRPr sz="2000" dirty="0"/>
            </a:lvl5pPr>
            <a:lvl6pPr>
              <a:defRPr sz="2000" dirty="0"/>
            </a:lvl6pPr>
            <a:lvl7pPr>
              <a:defRPr sz="2000" dirty="0"/>
            </a:lvl7pPr>
            <a:lvl8pPr>
              <a:defRPr sz="2000" dirty="0"/>
            </a:lvl8pPr>
            <a:lvl9pPr>
              <a:defRPr sz="2000" dirty="0"/>
            </a:lvl9pPr>
          </a:lstStyle>
          <a:p>
            <a:pPr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white">
          <a:xfrm>
            <a:off x="839788" y="2057400"/>
            <a:ext cx="3932237" cy="3811588"/>
          </a:xfrm>
          <a:ln>
            <a:headEnd type="none"/>
            <a:tailEnd type="none"/>
          </a:ln>
        </p:spPr>
        <p:txBody>
          <a:bodyPr wrap="square"/>
          <a:lstStyle>
            <a:lvl1pPr marL="0" indent="0">
              <a:buNone/>
              <a:defRPr sz="1600" dirty="0"/>
            </a:lvl1pPr>
            <a:lvl2pPr marL="457200" indent="0">
              <a:buNone/>
              <a:defRPr sz="1400" dirty="0"/>
            </a:lvl2pPr>
            <a:lvl3pPr marL="914400" indent="0">
              <a:buNone/>
              <a:defRPr sz="1200" dirty="0"/>
            </a:lvl3pPr>
            <a:lvl4pPr marL="1371600" indent="0">
              <a:buNone/>
              <a:defRPr sz="1000" dirty="0"/>
            </a:lvl4pPr>
            <a:lvl5pPr marL="1828800" indent="0">
              <a:buNone/>
              <a:defRPr sz="1000" dirty="0"/>
            </a:lvl5pPr>
            <a:lvl6pPr marL="2286000" indent="0">
              <a:buNone/>
              <a:defRPr sz="1000" dirty="0"/>
            </a:lvl6pPr>
            <a:lvl7pPr marL="2743200" indent="0">
              <a:buNone/>
              <a:defRPr sz="1000" dirty="0"/>
            </a:lvl7pPr>
            <a:lvl8pPr marL="3200400" indent="0">
              <a:buNone/>
              <a:defRPr sz="1000" dirty="0"/>
            </a:lvl8pPr>
            <a:lvl9pPr marL="3657600" indent="0">
              <a:buNone/>
              <a:defRPr sz="1000" dirty="0"/>
            </a:lvl9pPr>
          </a:lstStyle>
          <a:p>
            <a:pPr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pPr/>
            <a:fld id="{D4630D1D-EC81-4D12-BBAE-7AD5C46FE905}" type="datetimeFigureOut">
              <a:rPr lang="en-US" dirty="0"/>
              <a:t>7/8/2015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pPr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pPr/>
            <a:fld id="{E1CC4C9C-B29E-4E68-9F89-CA7A1621DE9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839788" y="457200"/>
            <a:ext cx="3932237" cy="1600200"/>
          </a:xfrm>
          <a:ln>
            <a:headEnd type="none"/>
            <a:tailEnd type="none"/>
          </a:ln>
        </p:spPr>
        <p:txBody>
          <a:bodyPr anchor="b" wrap="square"/>
          <a:lstStyle>
            <a:lvl1pPr>
              <a:defRPr sz="3200" dirty="0"/>
            </a:lvl1pPr>
          </a:lstStyle>
          <a:p>
            <a:pPr/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 bwMode="white">
          <a:xfrm>
            <a:off x="5183188" y="987425"/>
            <a:ext cx="6172200" cy="4873625"/>
          </a:xfrm>
          <a:ln>
            <a:headEnd type="none"/>
            <a:tailEnd type="none"/>
          </a:ln>
        </p:spPr>
        <p:txBody>
          <a:bodyPr wrap="square"/>
          <a:lstStyle>
            <a:lvl1pPr marL="0" indent="0">
              <a:buNone/>
              <a:defRPr sz="3200" dirty="0"/>
            </a:lvl1pPr>
            <a:lvl2pPr marL="457200" indent="0">
              <a:buNone/>
              <a:defRPr sz="2800" dirty="0"/>
            </a:lvl2pPr>
            <a:lvl3pPr marL="914400" indent="0">
              <a:buNone/>
              <a:defRPr sz="2400" dirty="0"/>
            </a:lvl3pPr>
            <a:lvl4pPr marL="1371600" indent="0">
              <a:buNone/>
              <a:defRPr sz="2000" dirty="0"/>
            </a:lvl4pPr>
            <a:lvl5pPr marL="1828800" indent="0">
              <a:buNone/>
              <a:defRPr sz="2000" dirty="0"/>
            </a:lvl5pPr>
            <a:lvl6pPr marL="2286000" indent="0">
              <a:buNone/>
              <a:defRPr sz="2000" dirty="0"/>
            </a:lvl6pPr>
            <a:lvl7pPr marL="2743200" indent="0">
              <a:buNone/>
              <a:defRPr sz="2000" dirty="0"/>
            </a:lvl7pPr>
            <a:lvl8pPr marL="3200400" indent="0">
              <a:buNone/>
              <a:defRPr sz="2000" dirty="0"/>
            </a:lvl8pPr>
            <a:lvl9pPr marL="3657600" indent="0">
              <a:buNone/>
              <a:defRPr sz="2000" dirty="0"/>
            </a:lvl9pPr>
          </a:lstStyle>
          <a:p>
            <a:pPr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white">
          <a:xfrm>
            <a:off x="839788" y="2057400"/>
            <a:ext cx="3932237" cy="3811588"/>
          </a:xfrm>
          <a:ln>
            <a:headEnd type="none"/>
            <a:tailEnd type="none"/>
          </a:ln>
        </p:spPr>
        <p:txBody>
          <a:bodyPr wrap="square"/>
          <a:lstStyle>
            <a:lvl1pPr marL="0" indent="0">
              <a:buNone/>
              <a:defRPr sz="1600" dirty="0"/>
            </a:lvl1pPr>
            <a:lvl2pPr marL="457200" indent="0">
              <a:buNone/>
              <a:defRPr sz="1400" dirty="0"/>
            </a:lvl2pPr>
            <a:lvl3pPr marL="914400" indent="0">
              <a:buNone/>
              <a:defRPr sz="1200" dirty="0"/>
            </a:lvl3pPr>
            <a:lvl4pPr marL="1371600" indent="0">
              <a:buNone/>
              <a:defRPr sz="1000" dirty="0"/>
            </a:lvl4pPr>
            <a:lvl5pPr marL="1828800" indent="0">
              <a:buNone/>
              <a:defRPr sz="1000" dirty="0"/>
            </a:lvl5pPr>
            <a:lvl6pPr marL="2286000" indent="0">
              <a:buNone/>
              <a:defRPr sz="1000" dirty="0"/>
            </a:lvl6pPr>
            <a:lvl7pPr marL="2743200" indent="0">
              <a:buNone/>
              <a:defRPr sz="1000" dirty="0"/>
            </a:lvl7pPr>
            <a:lvl8pPr marL="3200400" indent="0">
              <a:buNone/>
              <a:defRPr sz="1000" dirty="0"/>
            </a:lvl8pPr>
            <a:lvl9pPr marL="3657600" indent="0">
              <a:buNone/>
              <a:defRPr sz="1000" dirty="0"/>
            </a:lvl9pPr>
          </a:lstStyle>
          <a:p>
            <a:pPr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pPr/>
            <a:fld id="{D4630D1D-EC81-4D12-BBAE-7AD5C46FE905}" type="datetimeFigureOut">
              <a:rPr lang="en-US" dirty="0"/>
              <a:t>7/8/2015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pPr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pPr/>
            <a:fld id="{E1CC4C9C-B29E-4E68-9F89-CA7A1621DE9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&#65279;<?xml version="1.0" encoding="utf-8" standalone="yes"?>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white">
          <a:xfrm>
            <a:off x="838200" y="365125"/>
            <a:ext cx="10515600" cy="1325563"/>
          </a:xfrm>
          <a:prstGeom prst="rect">
            <a:avLst/>
          </a:prstGeom>
          <a:ln>
            <a:headEnd type="none"/>
            <a:tailEnd type="none"/>
          </a:ln>
        </p:spPr>
        <p:txBody>
          <a:bodyPr lIns="91440" tIns="45720" rIns="91440" bIns="45720" anchor="ctr" wrap="square">
            <a:normAutofit/>
          </a:bodyPr>
          <a:lstStyle/>
          <a:p>
            <a:pPr/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white">
          <a:xfrm>
            <a:off x="838200" y="1825625"/>
            <a:ext cx="10515600" cy="4351338"/>
          </a:xfrm>
          <a:prstGeom prst="rect">
            <a:avLst/>
          </a:prstGeom>
          <a:ln>
            <a:headEnd type="none"/>
            <a:tailEnd type="none"/>
          </a:ln>
        </p:spPr>
        <p:txBody>
          <a:bodyPr lIns="91440" tIns="45720" rIns="91440" bIns="45720" wrap="square">
            <a:normAutofit/>
          </a:bodyPr>
          <a:lstStyle/>
          <a:p>
            <a:pPr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838200" y="6356350"/>
            <a:ext cx="2743200" cy="365125"/>
          </a:xfrm>
          <a:prstGeom prst="rect">
            <a:avLst/>
          </a:prstGeom>
          <a:ln>
            <a:headEnd type="none"/>
            <a:tailEnd type="none"/>
          </a:ln>
        </p:spPr>
        <p:txBody>
          <a:bodyPr lIns="91440" tIns="45720" rIns="91440" bIns="45720" anchor="ctr" wrap="square"/>
          <a:lstStyle>
            <a:lvl1pPr algn="l">
              <a:defRPr sz="1200" dirty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/>
            <a:fld id="{D4630D1D-EC81-4D12-BBAE-7AD5C46FE905}" type="datetimeFigureOut">
              <a:rPr lang="en-US" dirty="0"/>
              <a:t>7/8/2015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4038600" y="6356350"/>
            <a:ext cx="4114800" cy="365125"/>
          </a:xfrm>
          <a:prstGeom prst="rect">
            <a:avLst/>
          </a:prstGeom>
          <a:ln>
            <a:headEnd type="none"/>
            <a:tailEnd type="none"/>
          </a:ln>
        </p:spPr>
        <p:txBody>
          <a:bodyPr lIns="91440" tIns="45720" rIns="91440" bIns="45720" anchor="ctr" wrap="square"/>
          <a:lstStyle>
            <a:lvl1pPr algn="ctr">
              <a:defRPr sz="1200" dirty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8610600" y="6356350"/>
            <a:ext cx="2743200" cy="365125"/>
          </a:xfrm>
          <a:prstGeom prst="rect">
            <a:avLst/>
          </a:prstGeom>
          <a:ln>
            <a:headEnd type="none"/>
            <a:tailEnd type="none"/>
          </a:ln>
        </p:spPr>
        <p:txBody>
          <a:bodyPr lIns="91440" tIns="45720" rIns="91440" bIns="45720" anchor="ctr" wrap="square"/>
          <a:lstStyle>
            <a:lvl1pPr algn="r">
              <a:defRPr sz="1200" dirty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/>
            <a:fld id="{E1CC4C9C-B29E-4E68-9F89-CA7A1621DE94}" type="slidenum">
              <a:rPr lang="en-US" dirty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rtl="0" algn="l" defTabSz="914400">
        <a:lnSpc>
          <a:spcPct val="90000"/>
        </a:lnSpc>
        <a:spcBef>
          <a:spcPct val="0"/>
        </a:spcBef>
        <a:buNone/>
        <a:defRPr sz="4400" kern="1200" dirty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rtl="0" algn="l" defTabSz="914400">
        <a:lnSpc>
          <a:spcPct val="90000"/>
        </a:lnSpc>
        <a:spcBef>
          <a:spcPts val="1000"/>
        </a:spcBef>
        <a:buFont typeface="Arial"/>
        <a:buChar char="•"/>
        <a:defRPr sz="280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rtl="0" algn="l" defTabSz="914400">
        <a:lnSpc>
          <a:spcPct val="90000"/>
        </a:lnSpc>
        <a:spcBef>
          <a:spcPts val="500"/>
        </a:spcBef>
        <a:buFont typeface="Arial"/>
        <a:buChar char="•"/>
        <a:defRPr sz="24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rtl="0" algn="l" defTabSz="914400">
        <a:lnSpc>
          <a:spcPct val="90000"/>
        </a:lnSpc>
        <a:spcBef>
          <a:spcPts val="500"/>
        </a:spcBef>
        <a:buFont typeface="Arial"/>
        <a:buChar char="•"/>
        <a:defRPr sz="20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rtl="0" algn="l" defTabSz="914400">
        <a:lnSpc>
          <a:spcPct val="90000"/>
        </a:lnSpc>
        <a:spcBef>
          <a:spcPts val="500"/>
        </a:spcBef>
        <a:buFont typeface="Arial"/>
        <a:buChar char="•"/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rtl="0" algn="l" defTabSz="914400">
        <a:lnSpc>
          <a:spcPct val="90000"/>
        </a:lnSpc>
        <a:spcBef>
          <a:spcPts val="500"/>
        </a:spcBef>
        <a:buFont typeface="Arial"/>
        <a:buChar char="•"/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rtl="0" algn="l" defTabSz="914400">
        <a:lnSpc>
          <a:spcPct val="90000"/>
        </a:lnSpc>
        <a:spcBef>
          <a:spcPts val="500"/>
        </a:spcBef>
        <a:buFont typeface="Arial"/>
        <a:buChar char="•"/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rtl="0" algn="l" defTabSz="914400">
        <a:lnSpc>
          <a:spcPct val="90000"/>
        </a:lnSpc>
        <a:spcBef>
          <a:spcPts val="500"/>
        </a:spcBef>
        <a:buFont typeface="Arial"/>
        <a:buChar char="•"/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rtl="0" algn="l" defTabSz="914400">
        <a:lnSpc>
          <a:spcPct val="90000"/>
        </a:lnSpc>
        <a:spcBef>
          <a:spcPts val="500"/>
        </a:spcBef>
        <a:buFont typeface="Arial"/>
        <a:buChar char="•"/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rtl="0" algn="l" defTabSz="914400">
        <a:lnSpc>
          <a:spcPct val="90000"/>
        </a:lnSpc>
        <a:spcBef>
          <a:spcPts val="500"/>
        </a:spcBef>
        <a:buFont typeface="Arial"/>
        <a:buChar char="•"/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 defTabSz="914400">
        <a:defRPr lang="en-US" dirty="0"/>
      </a:defPPr>
      <a:lvl1pPr marL="0" rtl="0" algn="l" defTabSz="91440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457200" rtl="0" algn="l" defTabSz="91440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914400" rtl="0" algn="l" defTabSz="91440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1371600" rtl="0" algn="l" defTabSz="91440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1828800" rtl="0" algn="l" defTabSz="91440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2286000" rtl="0" algn="l" defTabSz="91440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6pPr>
      <a:lvl7pPr marL="2743200" rtl="0" algn="l" defTabSz="91440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7pPr>
      <a:lvl8pPr marL="3200400" rtl="0" algn="l" defTabSz="91440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8pPr>
      <a:lvl9pPr marL="3657600" rtl="0" algn="l" defTabSz="91440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1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10.pn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11.pn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12.pn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13.pn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14.png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15.png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16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2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3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4.pn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5.pn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6.pn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7.pn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8.pn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9.pn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lum/>
          </a:blip>
          <a:srcRect/>
          <a:stretch>
            <a:fillRect/>
          </a:stretch>
        </p:blipFill>
        <p:spPr bwMode="white">
          <a:xfrm rot="0">
            <a:off x="0" y="0"/>
            <a:ext cx="7560056" cy="10692003"/>
          </a:xfrm>
          <a:prstGeom prst="rect">
            <a:avLst/>
          </a:prstGeom>
          <a:ln>
            <a:headEnd type="none"/>
            <a:tailEnd type="none"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lum/>
          </a:blip>
          <a:srcRect/>
          <a:stretch>
            <a:fillRect/>
          </a:stretch>
        </p:blipFill>
        <p:spPr bwMode="white">
          <a:xfrm rot="0">
            <a:off x="0" y="0"/>
            <a:ext cx="7560056" cy="10692003"/>
          </a:xfrm>
          <a:prstGeom prst="rect">
            <a:avLst/>
          </a:prstGeom>
          <a:ln>
            <a:headEnd type="none"/>
            <a:tailEnd type="none"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lum/>
          </a:blip>
          <a:srcRect/>
          <a:stretch>
            <a:fillRect/>
          </a:stretch>
        </p:blipFill>
        <p:spPr bwMode="white">
          <a:xfrm rot="0">
            <a:off x="0" y="0"/>
            <a:ext cx="7560056" cy="10692003"/>
          </a:xfrm>
          <a:prstGeom prst="rect">
            <a:avLst/>
          </a:prstGeom>
          <a:ln>
            <a:headEnd type="none"/>
            <a:tailEnd type="none"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lum/>
          </a:blip>
          <a:srcRect/>
          <a:stretch>
            <a:fillRect/>
          </a:stretch>
        </p:blipFill>
        <p:spPr bwMode="white">
          <a:xfrm rot="0">
            <a:off x="0" y="0"/>
            <a:ext cx="7560056" cy="10692003"/>
          </a:xfrm>
          <a:prstGeom prst="rect">
            <a:avLst/>
          </a:prstGeom>
          <a:ln>
            <a:headEnd type="none"/>
            <a:tailEnd type="none"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lum/>
          </a:blip>
          <a:srcRect/>
          <a:stretch>
            <a:fillRect/>
          </a:stretch>
        </p:blipFill>
        <p:spPr bwMode="white">
          <a:xfrm rot="0">
            <a:off x="0" y="0"/>
            <a:ext cx="7560056" cy="10692003"/>
          </a:xfrm>
          <a:prstGeom prst="rect">
            <a:avLst/>
          </a:prstGeom>
          <a:ln>
            <a:headEnd type="none"/>
            <a:tailEnd type="none"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lum/>
          </a:blip>
          <a:srcRect/>
          <a:stretch>
            <a:fillRect/>
          </a:stretch>
        </p:blipFill>
        <p:spPr bwMode="white">
          <a:xfrm rot="0">
            <a:off x="0" y="0"/>
            <a:ext cx="7560056" cy="10692003"/>
          </a:xfrm>
          <a:prstGeom prst="rect">
            <a:avLst/>
          </a:prstGeom>
          <a:ln>
            <a:headEnd type="none"/>
            <a:tailEnd type="none"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lum/>
          </a:blip>
          <a:srcRect/>
          <a:stretch>
            <a:fillRect/>
          </a:stretch>
        </p:blipFill>
        <p:spPr bwMode="white">
          <a:xfrm rot="0">
            <a:off x="0" y="0"/>
            <a:ext cx="7560056" cy="10692003"/>
          </a:xfrm>
          <a:prstGeom prst="rect">
            <a:avLst/>
          </a:prstGeom>
          <a:ln>
            <a:headEnd type="none"/>
            <a:tailEnd type="none"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lum/>
          </a:blip>
          <a:srcRect/>
          <a:stretch>
            <a:fillRect/>
          </a:stretch>
        </p:blipFill>
        <p:spPr bwMode="white">
          <a:xfrm rot="0">
            <a:off x="0" y="0"/>
            <a:ext cx="7560056" cy="10692003"/>
          </a:xfrm>
          <a:prstGeom prst="rect">
            <a:avLst/>
          </a:prstGeom>
          <a:ln>
            <a:headEnd type="none"/>
            <a:tailEnd type="none"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lum/>
          </a:blip>
          <a:srcRect/>
          <a:stretch>
            <a:fillRect/>
          </a:stretch>
        </p:blipFill>
        <p:spPr bwMode="white">
          <a:xfrm rot="0">
            <a:off x="0" y="0"/>
            <a:ext cx="7560056" cy="10692003"/>
          </a:xfrm>
          <a:prstGeom prst="rect">
            <a:avLst/>
          </a:prstGeom>
          <a:ln>
            <a:headEnd type="none"/>
            <a:tailEnd type="none"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lum/>
          </a:blip>
          <a:srcRect/>
          <a:stretch>
            <a:fillRect/>
          </a:stretch>
        </p:blipFill>
        <p:spPr bwMode="white">
          <a:xfrm rot="0">
            <a:off x="0" y="0"/>
            <a:ext cx="7560056" cy="10692003"/>
          </a:xfrm>
          <a:prstGeom prst="rect">
            <a:avLst/>
          </a:prstGeom>
          <a:ln>
            <a:headEnd type="none"/>
            <a:tailEnd type="none"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lum/>
          </a:blip>
          <a:srcRect/>
          <a:stretch>
            <a:fillRect/>
          </a:stretch>
        </p:blipFill>
        <p:spPr bwMode="white">
          <a:xfrm rot="0">
            <a:off x="0" y="0"/>
            <a:ext cx="7560056" cy="10692003"/>
          </a:xfrm>
          <a:prstGeom prst="rect">
            <a:avLst/>
          </a:prstGeom>
          <a:ln>
            <a:headEnd type="none"/>
            <a:tailEnd type="none"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lum/>
          </a:blip>
          <a:srcRect/>
          <a:stretch>
            <a:fillRect/>
          </a:stretch>
        </p:blipFill>
        <p:spPr bwMode="white">
          <a:xfrm rot="0">
            <a:off x="0" y="0"/>
            <a:ext cx="7560056" cy="10692003"/>
          </a:xfrm>
          <a:prstGeom prst="rect">
            <a:avLst/>
          </a:prstGeom>
          <a:ln>
            <a:headEnd type="none"/>
            <a:tailEnd type="none"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lum/>
          </a:blip>
          <a:srcRect/>
          <a:stretch>
            <a:fillRect/>
          </a:stretch>
        </p:blipFill>
        <p:spPr bwMode="white">
          <a:xfrm rot="0">
            <a:off x="0" y="0"/>
            <a:ext cx="7560056" cy="10692003"/>
          </a:xfrm>
          <a:prstGeom prst="rect">
            <a:avLst/>
          </a:prstGeom>
          <a:ln>
            <a:headEnd type="none"/>
            <a:tailEnd type="none"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lum/>
          </a:blip>
          <a:srcRect/>
          <a:stretch>
            <a:fillRect/>
          </a:stretch>
        </p:blipFill>
        <p:spPr bwMode="white">
          <a:xfrm rot="0">
            <a:off x="0" y="0"/>
            <a:ext cx="7560056" cy="10692003"/>
          </a:xfrm>
          <a:prstGeom prst="rect">
            <a:avLst/>
          </a:prstGeom>
          <a:ln>
            <a:headEnd type="none"/>
            <a:tailEnd type="none"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lum/>
          </a:blip>
          <a:srcRect/>
          <a:stretch>
            <a:fillRect/>
          </a:stretch>
        </p:blipFill>
        <p:spPr bwMode="white">
          <a:xfrm rot="0">
            <a:off x="0" y="0"/>
            <a:ext cx="7560056" cy="10692003"/>
          </a:xfrm>
          <a:prstGeom prst="rect">
            <a:avLst/>
          </a:prstGeom>
          <a:ln>
            <a:headEnd type="none"/>
            <a:tailEnd type="none"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lum/>
          </a:blip>
          <a:srcRect/>
          <a:stretch>
            <a:fillRect/>
          </a:stretch>
        </p:blipFill>
        <p:spPr bwMode="white">
          <a:xfrm rot="0">
            <a:off x="0" y="0"/>
            <a:ext cx="7560056" cy="10692003"/>
          </a:xfrm>
          <a:prstGeom prst="rect">
            <a:avLst/>
          </a:prstGeom>
          <a:ln>
            <a:headEnd type="none"/>
            <a:tailEnd type="none"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/>
        </a:gradFill>
      </a:fillStyleLst>
      <a:lnStyleLst>
        <a:ln w="6350" cap="flat">
          <a:solidFill>
            <a:schemeClr val="phClr"/>
          </a:solidFill>
          <a:prstDash val="solid"/>
          <a:miter/>
          <a:headEnd type="none"/>
          <a:tailEnd type="none"/>
        </a:ln>
        <a:ln w="12700" cap="flat">
          <a:solidFill>
            <a:schemeClr val="phClr"/>
          </a:solidFill>
          <a:prstDash val="solid"/>
          <a:miter/>
          <a:headEnd type="none"/>
          <a:tailEnd type="none"/>
        </a:ln>
        <a:ln w="19050" cap="flat">
          <a:solidFill>
            <a:schemeClr val="phClr"/>
          </a:solidFill>
          <a:prstDash val="solid"/>
          <a:miter/>
          <a:headEnd type="none"/>
          <a:tailEnd type="none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/>
        </a:gradFill>
      </a:bgFillStyleLst>
    </a:fmtScheme>
  </a:themeElements>
</a:theme>
</file>

<file path=docProps/app.xml><?xml version="1.0" encoding="utf-8"?>
<Properties xmlns="http://schemas.openxmlformats.org/officeDocument/2006/extended-properties">
  <Application>Essential Presentation</Application>
  <Characters>0</Characters>
  <Lines>0</Lines>
  <MMClips>0</MMClips>
  <Notes>0</Notes>
  <Pages>0</Pages>
  <Paragraphs>0</Paragraphs>
  <HiddenSlides>0</HiddenSlides>
  <LinksUpToDate>false</LinksUpToDate>
  <ScaleCrop>false</ScaleCrop>
  <Slides>0</Slides>
  <TotalTime>0</TotalTime>
  <Words>0</Words>
  <AppVersion>12.0000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terms:modified xsi:type="dcterms:W3CDTF">2025-07-11T10:29:24Z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/>
</file>