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60056" cy="10692003" type="custom"/>
  <p:notesSz cx="6858000" cy="9144000"/>
  <p:defaultTextStyle>
    <a:defPPr defTabSz="914400">
      <a:defRPr lang="en-US" dirty="0"/>
    </a:defPPr>
    <a:lvl1pPr marL="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1pPr>
    <a:lvl2pPr marL="4572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2pPr>
    <a:lvl3pPr marL="9144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3pPr>
    <a:lvl4pPr marL="13716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4pPr>
    <a:lvl5pPr marL="18288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5pPr>
    <a:lvl6pPr marL="22860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6pPr>
    <a:lvl7pPr marL="27432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7pPr>
    <a:lvl8pPr marL="32004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8pPr>
    <a:lvl9pPr marL="36576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/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3" Type="http://schemas.openxmlformats.org/officeDocument/2006/relationships/viewProps" Target="viewProps.xml" /><Relationship Id="rId2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5" Type="http://schemas.openxmlformats.org/officeDocument/2006/relationships/tableStyles" Target="tableStyles.xml" /><Relationship Id="rId4" Type="http://schemas.openxmlformats.org/officeDocument/2006/relationships/theme" Target="theme/theme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524000" y="1122363"/>
            <a:ext cx="9144000" cy="2387600"/>
          </a:xfrm>
          <a:ln>
            <a:headEnd type="none"/>
            <a:tailEnd type="none"/>
          </a:ln>
        </p:spPr>
        <p:txBody>
          <a:bodyPr anchor="b" wrap="square"/>
          <a:lstStyle>
            <a:lvl1pPr algn="ctr">
              <a:defRPr sz="6000" dirty="0"/>
            </a:lvl1pPr>
          </a:lstStyle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1524000" y="3602038"/>
            <a:ext cx="9144000" cy="1655762"/>
          </a:xfrm>
          <a:ln>
            <a:headEnd type="none"/>
            <a:tailEnd type="none"/>
          </a:ln>
        </p:spPr>
        <p:txBody>
          <a:bodyPr wrap="square"/>
          <a:lstStyle>
            <a:lvl1pPr marL="0" indent="0" algn="ctr">
              <a:buNone/>
              <a:defRPr sz="2400" dirty="0"/>
            </a:lvl1pPr>
            <a:lvl2pPr marL="457200" indent="0" algn="ctr">
              <a:buNone/>
              <a:defRPr sz="2000" dirty="0"/>
            </a:lvl2pPr>
            <a:lvl3pPr marL="914400" indent="0" algn="ctr">
              <a:buNone/>
              <a:defRPr sz="1800" dirty="0"/>
            </a:lvl3pPr>
            <a:lvl4pPr marL="1371600" indent="0" algn="ctr">
              <a:buNone/>
              <a:defRPr sz="1600" dirty="0"/>
            </a:lvl4pPr>
            <a:lvl5pPr marL="1828800" indent="0" algn="ctr">
              <a:buNone/>
              <a:defRPr sz="1600" dirty="0"/>
            </a:lvl5pPr>
            <a:lvl6pPr marL="2286000" indent="0" algn="ctr">
              <a:buNone/>
              <a:defRPr sz="1600" dirty="0"/>
            </a:lvl6pPr>
            <a:lvl7pPr marL="2743200" indent="0" algn="ctr">
              <a:buNone/>
              <a:defRPr sz="1600" dirty="0"/>
            </a:lvl7pPr>
            <a:lvl8pPr marL="3200400" indent="0" algn="ctr">
              <a:buNone/>
              <a:defRPr sz="1600" dirty="0"/>
            </a:lvl8pPr>
            <a:lvl9pPr marL="3657600" indent="0" algn="ctr">
              <a:buNone/>
              <a:defRPr sz="1600" dirty="0"/>
            </a:lvl9pPr>
          </a:lstStyle>
          <a:p>
            <a:pPr/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white">
          <a:ln>
            <a:headEnd type="none"/>
            <a:tailEnd type="none"/>
          </a:ln>
        </p:spPr>
        <p:txBody>
          <a:bodyPr vert="eaVert"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white">
          <a:xfrm>
            <a:off x="8724900" y="365125"/>
            <a:ext cx="2628900" cy="5811838"/>
          </a:xfrm>
          <a:ln>
            <a:headEnd type="none"/>
            <a:tailEnd type="none"/>
          </a:ln>
        </p:spPr>
        <p:txBody>
          <a:bodyPr vert="eaVert"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white">
          <a:xfrm>
            <a:off x="838200" y="365125"/>
            <a:ext cx="7734300" cy="5811838"/>
          </a:xfrm>
          <a:ln>
            <a:headEnd type="none"/>
            <a:tailEnd type="none"/>
          </a:ln>
        </p:spPr>
        <p:txBody>
          <a:bodyPr vert="eaVert"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1850" y="1709738"/>
            <a:ext cx="10515600" cy="2852737"/>
          </a:xfrm>
          <a:ln>
            <a:headEnd type="none"/>
            <a:tailEnd type="none"/>
          </a:ln>
        </p:spPr>
        <p:txBody>
          <a:bodyPr anchor="b" wrap="square"/>
          <a:lstStyle>
            <a:lvl1pPr>
              <a:defRPr sz="6000" dirty="0"/>
            </a:lvl1pPr>
          </a:lstStyle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831850" y="4589463"/>
            <a:ext cx="10515600" cy="1500187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2400" dirty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 dirty="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 dirty="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white">
          <a:xfrm>
            <a:off x="838200" y="1825625"/>
            <a:ext cx="5181600" cy="4351338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white">
          <a:xfrm>
            <a:off x="6172200" y="1825625"/>
            <a:ext cx="5181600" cy="4351338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9788" y="365125"/>
            <a:ext cx="10515600" cy="1325563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839788" y="1681163"/>
            <a:ext cx="5157787" cy="823912"/>
          </a:xfrm>
          <a:ln>
            <a:headEnd type="none"/>
            <a:tailEnd type="none"/>
          </a:ln>
        </p:spPr>
        <p:txBody>
          <a:bodyPr anchor="b" wrap="square"/>
          <a:lstStyle>
            <a:lvl1pPr marL="0" indent="0">
              <a:buNone/>
              <a:defRPr sz="2400" b="1" dirty="0"/>
            </a:lvl1pPr>
            <a:lvl2pPr marL="457200" indent="0">
              <a:buNone/>
              <a:defRPr sz="2000" b="1" dirty="0"/>
            </a:lvl2pPr>
            <a:lvl3pPr marL="914400" indent="0">
              <a:buNone/>
              <a:defRPr sz="1800" b="1" dirty="0"/>
            </a:lvl3pPr>
            <a:lvl4pPr marL="1371600" indent="0">
              <a:buNone/>
              <a:defRPr sz="1600" b="1" dirty="0"/>
            </a:lvl4pPr>
            <a:lvl5pPr marL="1828800" indent="0">
              <a:buNone/>
              <a:defRPr sz="1600" b="1" dirty="0"/>
            </a:lvl5pPr>
            <a:lvl6pPr marL="2286000" indent="0">
              <a:buNone/>
              <a:defRPr sz="1600" b="1" dirty="0"/>
            </a:lvl6pPr>
            <a:lvl7pPr marL="2743200" indent="0">
              <a:buNone/>
              <a:defRPr sz="1600" b="1" dirty="0"/>
            </a:lvl7pPr>
            <a:lvl8pPr marL="3200400" indent="0">
              <a:buNone/>
              <a:defRPr sz="1600" b="1" dirty="0"/>
            </a:lvl8pPr>
            <a:lvl9pPr marL="3657600" indent="0">
              <a:buNone/>
              <a:defRPr sz="1600" b="1" dirty="0"/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white">
          <a:xfrm>
            <a:off x="839788" y="2505075"/>
            <a:ext cx="5157787" cy="3684588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white">
          <a:xfrm>
            <a:off x="6172200" y="1681163"/>
            <a:ext cx="5183188" cy="823912"/>
          </a:xfrm>
          <a:ln>
            <a:headEnd type="none"/>
            <a:tailEnd type="none"/>
          </a:ln>
        </p:spPr>
        <p:txBody>
          <a:bodyPr anchor="b" wrap="square"/>
          <a:lstStyle>
            <a:lvl1pPr marL="0" indent="0">
              <a:buNone/>
              <a:defRPr sz="2400" b="1" dirty="0"/>
            </a:lvl1pPr>
            <a:lvl2pPr marL="457200" indent="0">
              <a:buNone/>
              <a:defRPr sz="2000" b="1" dirty="0"/>
            </a:lvl2pPr>
            <a:lvl3pPr marL="914400" indent="0">
              <a:buNone/>
              <a:defRPr sz="1800" b="1" dirty="0"/>
            </a:lvl3pPr>
            <a:lvl4pPr marL="1371600" indent="0">
              <a:buNone/>
              <a:defRPr sz="1600" b="1" dirty="0"/>
            </a:lvl4pPr>
            <a:lvl5pPr marL="1828800" indent="0">
              <a:buNone/>
              <a:defRPr sz="1600" b="1" dirty="0"/>
            </a:lvl5pPr>
            <a:lvl6pPr marL="2286000" indent="0">
              <a:buNone/>
              <a:defRPr sz="1600" b="1" dirty="0"/>
            </a:lvl6pPr>
            <a:lvl7pPr marL="2743200" indent="0">
              <a:buNone/>
              <a:defRPr sz="1600" b="1" dirty="0"/>
            </a:lvl7pPr>
            <a:lvl8pPr marL="3200400" indent="0">
              <a:buNone/>
              <a:defRPr sz="1600" b="1" dirty="0"/>
            </a:lvl8pPr>
            <a:lvl9pPr marL="3657600" indent="0">
              <a:buNone/>
              <a:defRPr sz="1600" b="1" dirty="0"/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white">
          <a:xfrm>
            <a:off x="6172200" y="2505075"/>
            <a:ext cx="5183188" cy="3684588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9788" y="457200"/>
            <a:ext cx="3932237" cy="1600200"/>
          </a:xfrm>
          <a:ln>
            <a:headEnd type="none"/>
            <a:tailEnd type="none"/>
          </a:ln>
        </p:spPr>
        <p:txBody>
          <a:bodyPr anchor="b" wrap="square"/>
          <a:lstStyle>
            <a:lvl1pPr>
              <a:defRPr sz="3200" dirty="0"/>
            </a:lvl1pPr>
          </a:lstStyle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183188" y="987425"/>
            <a:ext cx="6172200" cy="4873625"/>
          </a:xfrm>
          <a:ln>
            <a:headEnd type="none"/>
            <a:tailEnd type="none"/>
          </a:ln>
        </p:spPr>
        <p:txBody>
          <a:bodyPr wrap="square"/>
          <a:lstStyle>
            <a:lvl1pPr>
              <a:defRPr sz="3200" dirty="0"/>
            </a:lvl1pPr>
            <a:lvl2pPr>
              <a:defRPr sz="2800" dirty="0"/>
            </a:lvl2pPr>
            <a:lvl3pPr>
              <a:defRPr sz="2400" dirty="0"/>
            </a:lvl3pPr>
            <a:lvl4pPr>
              <a:defRPr sz="2000" dirty="0"/>
            </a:lvl4pPr>
            <a:lvl5pPr>
              <a:defRPr sz="2000" dirty="0"/>
            </a:lvl5pPr>
            <a:lvl6pPr>
              <a:defRPr sz="2000" dirty="0"/>
            </a:lvl6pPr>
            <a:lvl7pPr>
              <a:defRPr sz="2000" dirty="0"/>
            </a:lvl7pPr>
            <a:lvl8pPr>
              <a:defRPr sz="2000" dirty="0"/>
            </a:lvl8pPr>
            <a:lvl9pPr>
              <a:defRPr sz="2000" dirty="0"/>
            </a:lvl9pPr>
          </a:lstStyle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839788" y="2057400"/>
            <a:ext cx="3932237" cy="3811588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1600" dirty="0"/>
            </a:lvl1pPr>
            <a:lvl2pPr marL="457200" indent="0">
              <a:buNone/>
              <a:defRPr sz="1400" dirty="0"/>
            </a:lvl2pPr>
            <a:lvl3pPr marL="914400" indent="0">
              <a:buNone/>
              <a:defRPr sz="1200" dirty="0"/>
            </a:lvl3pPr>
            <a:lvl4pPr marL="1371600" indent="0">
              <a:buNone/>
              <a:defRPr sz="1000" dirty="0"/>
            </a:lvl4pPr>
            <a:lvl5pPr marL="1828800" indent="0">
              <a:buNone/>
              <a:defRPr sz="1000" dirty="0"/>
            </a:lvl5pPr>
            <a:lvl6pPr marL="2286000" indent="0">
              <a:buNone/>
              <a:defRPr sz="1000" dirty="0"/>
            </a:lvl6pPr>
            <a:lvl7pPr marL="2743200" indent="0">
              <a:buNone/>
              <a:defRPr sz="1000" dirty="0"/>
            </a:lvl7pPr>
            <a:lvl8pPr marL="3200400" indent="0">
              <a:buNone/>
              <a:defRPr sz="1000" dirty="0"/>
            </a:lvl8pPr>
            <a:lvl9pPr marL="3657600" indent="0">
              <a:buNone/>
              <a:defRPr sz="1000" dirty="0"/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9788" y="457200"/>
            <a:ext cx="3932237" cy="1600200"/>
          </a:xfrm>
          <a:ln>
            <a:headEnd type="none"/>
            <a:tailEnd type="none"/>
          </a:ln>
        </p:spPr>
        <p:txBody>
          <a:bodyPr anchor="b" wrap="square"/>
          <a:lstStyle>
            <a:lvl1pPr>
              <a:defRPr sz="3200" dirty="0"/>
            </a:lvl1pPr>
          </a:lstStyle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white">
          <a:xfrm>
            <a:off x="5183188" y="987425"/>
            <a:ext cx="6172200" cy="4873625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3200" dirty="0"/>
            </a:lvl1pPr>
            <a:lvl2pPr marL="457200" indent="0">
              <a:buNone/>
              <a:defRPr sz="2800" dirty="0"/>
            </a:lvl2pPr>
            <a:lvl3pPr marL="914400" indent="0">
              <a:buNone/>
              <a:defRPr sz="2400" dirty="0"/>
            </a:lvl3pPr>
            <a:lvl4pPr marL="1371600" indent="0">
              <a:buNone/>
              <a:defRPr sz="2000" dirty="0"/>
            </a:lvl4pPr>
            <a:lvl5pPr marL="1828800" indent="0">
              <a:buNone/>
              <a:defRPr sz="2000" dirty="0"/>
            </a:lvl5pPr>
            <a:lvl6pPr marL="2286000" indent="0">
              <a:buNone/>
              <a:defRPr sz="2000" dirty="0"/>
            </a:lvl6pPr>
            <a:lvl7pPr marL="2743200" indent="0">
              <a:buNone/>
              <a:defRPr sz="2000" dirty="0"/>
            </a:lvl7pPr>
            <a:lvl8pPr marL="3200400" indent="0">
              <a:buNone/>
              <a:defRPr sz="2000" dirty="0"/>
            </a:lvl8pPr>
            <a:lvl9pPr marL="3657600" indent="0">
              <a:buNone/>
              <a:defRPr sz="2000" dirty="0"/>
            </a:lvl9pPr>
          </a:lstStyle>
          <a:p>
            <a:pPr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839788" y="2057400"/>
            <a:ext cx="3932237" cy="3811588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1600" dirty="0"/>
            </a:lvl1pPr>
            <a:lvl2pPr marL="457200" indent="0">
              <a:buNone/>
              <a:defRPr sz="1400" dirty="0"/>
            </a:lvl2pPr>
            <a:lvl3pPr marL="914400" indent="0">
              <a:buNone/>
              <a:defRPr sz="1200" dirty="0"/>
            </a:lvl3pPr>
            <a:lvl4pPr marL="1371600" indent="0">
              <a:buNone/>
              <a:defRPr sz="1000" dirty="0"/>
            </a:lvl4pPr>
            <a:lvl5pPr marL="1828800" indent="0">
              <a:buNone/>
              <a:defRPr sz="1000" dirty="0"/>
            </a:lvl5pPr>
            <a:lvl6pPr marL="2286000" indent="0">
              <a:buNone/>
              <a:defRPr sz="1000" dirty="0"/>
            </a:lvl6pPr>
            <a:lvl7pPr marL="2743200" indent="0">
              <a:buNone/>
              <a:defRPr sz="1000" dirty="0"/>
            </a:lvl7pPr>
            <a:lvl8pPr marL="3200400" indent="0">
              <a:buNone/>
              <a:defRPr sz="1000" dirty="0"/>
            </a:lvl8pPr>
            <a:lvl9pPr marL="3657600" indent="0">
              <a:buNone/>
              <a:defRPr sz="1000" dirty="0"/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838200" y="365125"/>
            <a:ext cx="10515600" cy="1325563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anchor="ctr" wrap="square">
            <a:normAutofit/>
          </a:bodyPr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838200" y="1825625"/>
            <a:ext cx="10515600" cy="4351338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wrap="square">
            <a:normAutofit/>
          </a:bodyPr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838200" y="6356350"/>
            <a:ext cx="2743200" cy="365125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anchor="ctr" wrap="square"/>
          <a:lstStyle>
            <a:lvl1pPr algn="l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4038600" y="6356350"/>
            <a:ext cx="4114800" cy="365125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anchor="ctr" wrap="square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8610600" y="6356350"/>
            <a:ext cx="2743200" cy="365125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anchor="ctr" wrap="square"/>
          <a:lstStyle>
            <a:lvl1pPr algn="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rtl="0" algn="l" defTabSz="914400">
        <a:lnSpc>
          <a:spcPct val="90000"/>
        </a:lnSpc>
        <a:spcBef>
          <a:spcPct val="0"/>
        </a:spcBef>
        <a:buNone/>
        <a:defRPr sz="44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rtl="0" algn="l" defTabSz="914400">
        <a:lnSpc>
          <a:spcPct val="90000"/>
        </a:lnSpc>
        <a:spcBef>
          <a:spcPts val="1000"/>
        </a:spcBef>
        <a:buFont typeface="Arial"/>
        <a:buChar char="•"/>
        <a:defRPr sz="28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 defTabSz="914400">
        <a:defRPr lang="en-US" dirty="0"/>
      </a:defPPr>
      <a:lvl1pPr marL="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4572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9144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3716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8288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2860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6pPr>
      <a:lvl7pPr marL="27432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7pPr>
      <a:lvl8pPr marL="32004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36576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056" cy="10692003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056" cy="10692003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/>
        </a:gradFill>
      </a:fillStyleLst>
      <a:lnStyleLst>
        <a:ln w="6350" cap="flat">
          <a:solidFill>
            <a:schemeClr val="phClr"/>
          </a:solidFill>
          <a:prstDash val="solid"/>
          <a:miter/>
          <a:headEnd type="none"/>
          <a:tailEnd type="none"/>
        </a:ln>
        <a:ln w="12700" cap="flat">
          <a:solidFill>
            <a:schemeClr val="phClr"/>
          </a:solidFill>
          <a:prstDash val="solid"/>
          <a:miter/>
          <a:headEnd type="none"/>
          <a:tailEnd type="none"/>
        </a:ln>
        <a:ln w="19050" cap="flat">
          <a:solidFill>
            <a:schemeClr val="phClr"/>
          </a:solidFill>
          <a:prstDash val="solid"/>
          <a:miter/>
          <a:headEnd type="none"/>
          <a:tailEnd type="none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Essential Presentation</Application>
  <Characters>0</Characters>
  <Lines>0</Lines>
  <MMClips>0</MMClips>
  <Notes>0</Notes>
  <Pages>0</Pages>
  <Paragraphs>0</Paragraphs>
  <HiddenSlides>0</HiddenSlides>
  <LinksUpToDate>false</LinksUpToDate>
  <ScaleCrop>false</ScaleCrop>
  <Slides>0</Slides>
  <TotalTime>0</TotalTime>
  <Words>0</Words>
  <AppVersion>12.0000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terms:modified xsi:type="dcterms:W3CDTF">2025-07-11T10:30:36Z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