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D248635-FB91-3538-839B-6CFBA91D0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EF30A92-D0B8-87E5-FB05-E3FFC11E0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B8A2380E-0532-50BA-8CD7-64ABCD45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2B90-4C6A-4247-BC6F-A6780A30581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BC0DED9-7B10-374F-C807-CDC7ADD3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3C2E3EB6-8135-A765-6AB2-723CE6E4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171F-B161-4314-B9C5-2D4437341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2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C32890E-FBF8-018F-FC3C-24DA1E2EC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EFF7EE86-346F-F764-FC88-890467128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4BB00AF-A372-BCD2-7584-29120510C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2B90-4C6A-4247-BC6F-A6780A30581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9093FEA-3859-61B2-380F-EFBD6459E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01D8199-2B6C-673E-C69C-08A67275E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171F-B161-4314-B9C5-2D4437341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3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D3F0C249-1912-C79C-82A1-F5127BA0ED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EC8EDD80-4713-6DAC-14DC-AFBEAB7E7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C4822A5-913A-BA47-64E9-2CDD71D0D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2B90-4C6A-4247-BC6F-A6780A30581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3FDA019-A7CB-87BB-D7D2-D6FC2D543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7293FCE-3CFE-183C-9384-6BDE9739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171F-B161-4314-B9C5-2D4437341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5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402928D-0E68-5EDD-F0F2-F0D0BC0B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8249B81-3B3C-7AB2-774E-DD27F4BD4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D916CB0C-69EA-4E4B-9579-B1A654E5D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2B90-4C6A-4247-BC6F-A6780A30581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EE7BF735-B91B-364B-1463-7DAAEF58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CFE1272-AE0E-44B3-D0EA-F5AA8001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171F-B161-4314-B9C5-2D4437341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9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7160896-945D-B9B0-FF64-B754AA73D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FE415FCD-A115-E89F-2C74-4A4FFF77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F3C224B-C9AF-6152-F47C-F1519CF03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2B90-4C6A-4247-BC6F-A6780A30581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49FA8F6-55AB-BB87-CCC2-3BB16688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C03CEF49-6BB3-EFB0-8BA8-96163C674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171F-B161-4314-B9C5-2D4437341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7A2F091-2E13-0EF0-2E7D-0F8B7667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9FDD225-9A47-0E3F-C4A6-DAA440BE1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1FD0E3-975C-19AD-C278-4E3F8C7F0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296EBDAC-1A02-AE7D-A790-676F5A5A9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2B90-4C6A-4247-BC6F-A6780A30581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028BEBBB-9968-9CF3-4620-E1DBCDB47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D3E4BCC7-7973-A449-D00A-A5BE57E04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171F-B161-4314-B9C5-2D4437341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7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C291208-C07D-AF77-B37F-ABEB25C40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B61B33FA-3544-44F7-F243-3D8EF8677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2B2C118F-BCDD-DDE9-61CD-B0476B353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C213728D-AB79-FCD0-2623-C5B265734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D5C23A5B-87D3-B247-E8B2-D5D176F0C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6691658A-58C9-0627-D4E7-ACEB0CFA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2B90-4C6A-4247-BC6F-A6780A30581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D82789FB-2632-8904-D7CB-38A7957D0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53CA3E60-DB55-ABCB-5D6A-05B16DD42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171F-B161-4314-B9C5-2D4437341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4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E533822-11C6-80B7-6923-F2AD8AF54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0C1235A1-5D19-49E0-EE95-F39C34EEE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2B90-4C6A-4247-BC6F-A6780A30581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9914662D-1CD3-9D4D-289F-E4C827C4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0D62EC0A-52F7-0F8D-0DD5-163E97511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171F-B161-4314-B9C5-2D4437341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6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5835553F-3DFC-0971-0083-BF2D7723E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2B90-4C6A-4247-BC6F-A6780A30581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047818E2-5959-CE07-B098-3086732B2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3A80B7B9-0F54-6B11-56C0-1D979A1D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171F-B161-4314-B9C5-2D4437341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1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60DAE5A-4B64-8CEC-446E-B4B28EFA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CB710DD-51E1-1071-D543-C5B0C5225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49128F31-853B-BBBC-0DF0-E7E1259B6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EC9D49BF-3B6F-90BD-F016-A1F86ED93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2B90-4C6A-4247-BC6F-A6780A30581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2C241C48-AE06-0CC6-F122-BC4A69E85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6DA79C5C-2664-4EFB-13AD-A826A5F8B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171F-B161-4314-B9C5-2D4437341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2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EED1301-2C21-864A-2B50-9EC23291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324C8337-F012-1118-67E4-9462A88C2C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7A035BD6-57F0-99EE-9046-75C1D6733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6D8E8458-843C-6AE2-CE01-DFFA97DD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2B90-4C6A-4247-BC6F-A6780A30581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7BC0F275-CB40-5177-6570-8AAA10CD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7E2D4CB0-0AA9-7EBE-DA19-07A875D9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5171F-B161-4314-B9C5-2D4437341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4EAC5A6B-F0D0-4AA2-524E-573F9F8E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CA0664B-11C3-6832-6D80-E44DC1EDB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5E6C54E1-5B38-DE4D-B1E5-7E09405BF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C2B90-4C6A-4247-BC6F-A6780A30581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EA814A6-1968-379F-DBC4-9E4497728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4E1556DA-9AB5-1BB7-5224-59044115C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55171F-B161-4314-B9C5-2D4437341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7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F35C061-403C-D4D1-C8E3-53663BEC12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BC54F9B-88EC-E40D-7391-02374E8285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aveikslėlis 4" descr="Paveikslėlis, kuriame yra žemėlapis, diagrama, linija, tekstas&#10;&#10;Dirbtinio intelekto sugeneruotas turinys gali būti neteisingas.">
            <a:extLst>
              <a:ext uri="{FF2B5EF4-FFF2-40B4-BE49-F238E27FC236}">
                <a16:creationId xmlns:a16="http://schemas.microsoft.com/office/drawing/2014/main" id="{34F4BC97-2195-3497-912A-CB66C3C6B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3725"/>
            <a:ext cx="10096500" cy="6081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F00FFB-650E-5683-6340-3E5581EDA429}"/>
              </a:ext>
            </a:extLst>
          </p:cNvPr>
          <p:cNvSpPr txBox="1"/>
          <p:nvPr/>
        </p:nvSpPr>
        <p:spPr>
          <a:xfrm>
            <a:off x="3029638" y="5257800"/>
            <a:ext cx="121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Šulinys A</a:t>
            </a:r>
            <a:endParaRPr lang="en-US" dirty="0"/>
          </a:p>
        </p:txBody>
      </p:sp>
      <p:cxnSp>
        <p:nvCxnSpPr>
          <p:cNvPr id="8" name="Tiesioji rodyklės jungtis 7">
            <a:extLst>
              <a:ext uri="{FF2B5EF4-FFF2-40B4-BE49-F238E27FC236}">
                <a16:creationId xmlns:a16="http://schemas.microsoft.com/office/drawing/2014/main" id="{FD69A299-C493-842F-A463-7BD4DFF4DBE9}"/>
              </a:ext>
            </a:extLst>
          </p:cNvPr>
          <p:cNvCxnSpPr/>
          <p:nvPr/>
        </p:nvCxnSpPr>
        <p:spPr>
          <a:xfrm>
            <a:off x="4065224" y="5442466"/>
            <a:ext cx="903383" cy="18466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F210D6B-4DFA-72E4-4725-5A8F53F0AEF8}"/>
              </a:ext>
            </a:extLst>
          </p:cNvPr>
          <p:cNvSpPr txBox="1"/>
          <p:nvPr/>
        </p:nvSpPr>
        <p:spPr>
          <a:xfrm>
            <a:off x="6885542" y="1454227"/>
            <a:ext cx="108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Šulinys B</a:t>
            </a:r>
            <a:endParaRPr lang="en-US" dirty="0"/>
          </a:p>
        </p:txBody>
      </p:sp>
      <p:cxnSp>
        <p:nvCxnSpPr>
          <p:cNvPr id="11" name="Tiesioji rodyklės jungtis 10">
            <a:extLst>
              <a:ext uri="{FF2B5EF4-FFF2-40B4-BE49-F238E27FC236}">
                <a16:creationId xmlns:a16="http://schemas.microsoft.com/office/drawing/2014/main" id="{C3DB3A0D-6DCE-AA11-D98A-9E24DCEF95C9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5783855" y="1454227"/>
            <a:ext cx="1101687" cy="18466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4F8CF73-DE75-2631-2BB0-173B6F052F21}"/>
              </a:ext>
            </a:extLst>
          </p:cNvPr>
          <p:cNvSpPr txBox="1"/>
          <p:nvPr/>
        </p:nvSpPr>
        <p:spPr>
          <a:xfrm>
            <a:off x="8780444" y="1638893"/>
            <a:ext cx="2989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/>
              <a:t>Magistralinės trasos rekonstrukcija prastūmimo būdu tarp šulinių A ir B įmaunant PE D200 mm vamzdį į D 300 mm metalinį vamzdį.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8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59BCF413-B1CD-A752-AE06-536F109D5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" y="0"/>
            <a:ext cx="11942064" cy="6858000"/>
          </a:xfrm>
          <a:prstGeom prst="rect">
            <a:avLst/>
          </a:prstGeom>
        </p:spPr>
      </p:pic>
      <p:cxnSp>
        <p:nvCxnSpPr>
          <p:cNvPr id="5" name="Tiesioji jungtis 4">
            <a:extLst>
              <a:ext uri="{FF2B5EF4-FFF2-40B4-BE49-F238E27FC236}">
                <a16:creationId xmlns:a16="http://schemas.microsoft.com/office/drawing/2014/main" id="{C46A2129-0340-2430-05B1-85AA7A1E246C}"/>
              </a:ext>
            </a:extLst>
          </p:cNvPr>
          <p:cNvCxnSpPr>
            <a:cxnSpLocks/>
          </p:cNvCxnSpPr>
          <p:nvPr/>
        </p:nvCxnSpPr>
        <p:spPr>
          <a:xfrm>
            <a:off x="3730752" y="4187952"/>
            <a:ext cx="1069848" cy="2670048"/>
          </a:xfrm>
          <a:prstGeom prst="line">
            <a:avLst/>
          </a:prstGeom>
          <a:ln w="571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Tiesioji jungtis 6">
            <a:extLst>
              <a:ext uri="{FF2B5EF4-FFF2-40B4-BE49-F238E27FC236}">
                <a16:creationId xmlns:a16="http://schemas.microsoft.com/office/drawing/2014/main" id="{CF3D7FB9-602D-9320-018F-8A551A8CAE1D}"/>
              </a:ext>
            </a:extLst>
          </p:cNvPr>
          <p:cNvCxnSpPr>
            <a:cxnSpLocks/>
          </p:cNvCxnSpPr>
          <p:nvPr/>
        </p:nvCxnSpPr>
        <p:spPr>
          <a:xfrm>
            <a:off x="3453384" y="0"/>
            <a:ext cx="643128" cy="758952"/>
          </a:xfrm>
          <a:prstGeom prst="line">
            <a:avLst/>
          </a:prstGeom>
          <a:ln w="571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Tiesioji jungtis 7">
            <a:extLst>
              <a:ext uri="{FF2B5EF4-FFF2-40B4-BE49-F238E27FC236}">
                <a16:creationId xmlns:a16="http://schemas.microsoft.com/office/drawing/2014/main" id="{E15B72E7-3E28-1434-67CF-D69318F84543}"/>
              </a:ext>
            </a:extLst>
          </p:cNvPr>
          <p:cNvCxnSpPr>
            <a:cxnSpLocks/>
          </p:cNvCxnSpPr>
          <p:nvPr/>
        </p:nvCxnSpPr>
        <p:spPr>
          <a:xfrm flipH="1">
            <a:off x="3730752" y="768096"/>
            <a:ext cx="365760" cy="3419856"/>
          </a:xfrm>
          <a:prstGeom prst="line">
            <a:avLst/>
          </a:prstGeom>
          <a:ln w="5715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Tiesioji jungtis 11">
            <a:extLst>
              <a:ext uri="{FF2B5EF4-FFF2-40B4-BE49-F238E27FC236}">
                <a16:creationId xmlns:a16="http://schemas.microsoft.com/office/drawing/2014/main" id="{A7241994-CB87-0587-1735-4CE50574F39C}"/>
              </a:ext>
            </a:extLst>
          </p:cNvPr>
          <p:cNvCxnSpPr>
            <a:cxnSpLocks/>
            <a:endCxn id="15" idx="7"/>
          </p:cNvCxnSpPr>
          <p:nvPr/>
        </p:nvCxnSpPr>
        <p:spPr>
          <a:xfrm flipH="1">
            <a:off x="3798643" y="960120"/>
            <a:ext cx="325990" cy="3150797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Tiesioji jungtis 12">
            <a:extLst>
              <a:ext uri="{FF2B5EF4-FFF2-40B4-BE49-F238E27FC236}">
                <a16:creationId xmlns:a16="http://schemas.microsoft.com/office/drawing/2014/main" id="{52105A42-21A5-7B46-D681-FA5119C9E18B}"/>
              </a:ext>
            </a:extLst>
          </p:cNvPr>
          <p:cNvCxnSpPr>
            <a:cxnSpLocks/>
            <a:stCxn id="16" idx="3"/>
            <a:endCxn id="15" idx="1"/>
          </p:cNvCxnSpPr>
          <p:nvPr/>
        </p:nvCxnSpPr>
        <p:spPr>
          <a:xfrm flipH="1">
            <a:off x="3662861" y="931999"/>
            <a:ext cx="365760" cy="3178918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Struktūrinė schema: jungtis 14">
            <a:extLst>
              <a:ext uri="{FF2B5EF4-FFF2-40B4-BE49-F238E27FC236}">
                <a16:creationId xmlns:a16="http://schemas.microsoft.com/office/drawing/2014/main" id="{85D84007-0800-F8F3-FEDD-9276895E3649}"/>
              </a:ext>
            </a:extLst>
          </p:cNvPr>
          <p:cNvSpPr/>
          <p:nvPr/>
        </p:nvSpPr>
        <p:spPr>
          <a:xfrm>
            <a:off x="3634740" y="4082796"/>
            <a:ext cx="192024" cy="192024"/>
          </a:xfrm>
          <a:prstGeom prst="flowChartConnec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Struktūrinė schema: jungtis 15">
            <a:extLst>
              <a:ext uri="{FF2B5EF4-FFF2-40B4-BE49-F238E27FC236}">
                <a16:creationId xmlns:a16="http://schemas.microsoft.com/office/drawing/2014/main" id="{2616D766-9ABC-6454-D925-11E53D448588}"/>
              </a:ext>
            </a:extLst>
          </p:cNvPr>
          <p:cNvSpPr/>
          <p:nvPr/>
        </p:nvSpPr>
        <p:spPr>
          <a:xfrm>
            <a:off x="4000500" y="768096"/>
            <a:ext cx="192024" cy="192024"/>
          </a:xfrm>
          <a:prstGeom prst="flowChartConnec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AE8AFD-DAD4-8B7B-C20D-0DD497369B79}"/>
              </a:ext>
            </a:extLst>
          </p:cNvPr>
          <p:cNvSpPr txBox="1"/>
          <p:nvPr/>
        </p:nvSpPr>
        <p:spPr>
          <a:xfrm>
            <a:off x="6072305" y="0"/>
            <a:ext cx="6096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dirty="0"/>
              <a:t>Magistralinės trasos rekonstrukcija prastūmimo būdu tarp šulinių A ir B įmaunant PE vamzdį DN200 mm į metalinį vamzdį DN300 mm.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6BD7BA-7F90-4B3A-6E9B-6AC0AC5ABE30}"/>
              </a:ext>
            </a:extLst>
          </p:cNvPr>
          <p:cNvSpPr txBox="1"/>
          <p:nvPr/>
        </p:nvSpPr>
        <p:spPr>
          <a:xfrm>
            <a:off x="2144566" y="353044"/>
            <a:ext cx="320922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lt-LT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8D411D-5B8E-2344-72E1-14411B9C1D0F}"/>
              </a:ext>
            </a:extLst>
          </p:cNvPr>
          <p:cNvSpPr txBox="1"/>
          <p:nvPr/>
        </p:nvSpPr>
        <p:spPr>
          <a:xfrm>
            <a:off x="1767145" y="3686032"/>
            <a:ext cx="32412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lt-LT" dirty="0"/>
              <a:t>B</a:t>
            </a:r>
          </a:p>
        </p:txBody>
      </p:sp>
      <p:cxnSp>
        <p:nvCxnSpPr>
          <p:cNvPr id="24" name="Tiesioji rodyklės jungtis 23">
            <a:extLst>
              <a:ext uri="{FF2B5EF4-FFF2-40B4-BE49-F238E27FC236}">
                <a16:creationId xmlns:a16="http://schemas.microsoft.com/office/drawing/2014/main" id="{600DD4A7-EED9-26DB-60F5-D22DD928E824}"/>
              </a:ext>
            </a:extLst>
          </p:cNvPr>
          <p:cNvCxnSpPr>
            <a:cxnSpLocks/>
          </p:cNvCxnSpPr>
          <p:nvPr/>
        </p:nvCxnSpPr>
        <p:spPr>
          <a:xfrm>
            <a:off x="2438056" y="722376"/>
            <a:ext cx="1523582" cy="1325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Tiesioji rodyklės jungtis 26">
            <a:extLst>
              <a:ext uri="{FF2B5EF4-FFF2-40B4-BE49-F238E27FC236}">
                <a16:creationId xmlns:a16="http://schemas.microsoft.com/office/drawing/2014/main" id="{CD705C8C-4A8E-118F-68DC-5BC93CC19CF1}"/>
              </a:ext>
            </a:extLst>
          </p:cNvPr>
          <p:cNvCxnSpPr>
            <a:cxnSpLocks/>
          </p:cNvCxnSpPr>
          <p:nvPr/>
        </p:nvCxnSpPr>
        <p:spPr>
          <a:xfrm>
            <a:off x="2091273" y="4055364"/>
            <a:ext cx="1523582" cy="1325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987194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49</Words>
  <Application>Microsoft Office PowerPoint</Application>
  <PresentationFormat>Plačiaekranė</PresentationFormat>
  <Paragraphs>6</Paragraphs>
  <Slides>2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„Office“ tema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Vidmantas Mikalajūnas</dc:creator>
  <cp:lastModifiedBy>Giedrė Pakenienė</cp:lastModifiedBy>
  <cp:revision>2</cp:revision>
  <dcterms:created xsi:type="dcterms:W3CDTF">2025-08-14T10:44:09Z</dcterms:created>
  <dcterms:modified xsi:type="dcterms:W3CDTF">2025-09-03T07:18:52Z</dcterms:modified>
</cp:coreProperties>
</file>