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8" r:id="rId5"/>
    <p:sldId id="259" r:id="rId6"/>
    <p:sldId id="265" r:id="rId7"/>
    <p:sldId id="264" r:id="rId8"/>
    <p:sldId id="262" r:id="rId9"/>
    <p:sldId id="263" r:id="rId10"/>
    <p:sldId id="266" r:id="rId11"/>
    <p:sldId id="261"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8EEA58-DA4C-4AA4-BAD5-B579DE4A0272}" type="datetimeFigureOut">
              <a:rPr lang="en-US" smtClean="0"/>
              <a:t>5/25/2023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A6768D-42A4-49B9-AF34-ED03D71CE178}" type="slidenum">
              <a:rPr lang="en-US" smtClean="0"/>
              <a:t>‹#›</a:t>
            </a:fld>
            <a:endParaRPr lang="en-US"/>
          </a:p>
        </p:txBody>
      </p:sp>
    </p:spTree>
    <p:extLst>
      <p:ext uri="{BB962C8B-B14F-4D97-AF65-F5344CB8AC3E}">
        <p14:creationId xmlns:p14="http://schemas.microsoft.com/office/powerpoint/2010/main" val="2416810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648808A1-0A63-488B-A893-6B9315BFD5A9}" type="slidenum">
              <a:rPr lang="en-US">
                <a:solidFill>
                  <a:prstClr val="black"/>
                </a:solidFill>
                <a:latin typeface="Calibri"/>
              </a:rPr>
              <a:pPr defTabSz="931774">
                <a:defRPr/>
              </a:pPr>
              <a:t>1</a:t>
            </a:fld>
            <a:endParaRPr lang="en-US">
              <a:solidFill>
                <a:prstClr val="black"/>
              </a:solidFill>
              <a:latin typeface="Calibri"/>
            </a:endParaRPr>
          </a:p>
        </p:txBody>
      </p:sp>
    </p:spTree>
    <p:extLst>
      <p:ext uri="{BB962C8B-B14F-4D97-AF65-F5344CB8AC3E}">
        <p14:creationId xmlns:p14="http://schemas.microsoft.com/office/powerpoint/2010/main" val="115634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4A6768D-42A4-49B9-AF34-ED03D71CE178}" type="slidenum">
              <a:rPr lang="en-US" smtClean="0"/>
              <a:t>6</a:t>
            </a:fld>
            <a:endParaRPr lang="en-US"/>
          </a:p>
        </p:txBody>
      </p:sp>
    </p:spTree>
    <p:extLst>
      <p:ext uri="{BB962C8B-B14F-4D97-AF65-F5344CB8AC3E}">
        <p14:creationId xmlns:p14="http://schemas.microsoft.com/office/powerpoint/2010/main" val="2496874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670560" y="3106739"/>
            <a:ext cx="10850880" cy="1645920"/>
          </a:xfrm>
          <a:prstGeom prst="rect">
            <a:avLst/>
          </a:prstGeom>
        </p:spPr>
        <p:txBody>
          <a:bodyPr/>
          <a:lstStyle>
            <a:lvl1pPr algn="l">
              <a:lnSpc>
                <a:spcPct val="90000"/>
              </a:lnSpc>
              <a:defRPr sz="5867" b="0" cap="none" spc="0" baseline="0">
                <a:solidFill>
                  <a:schemeClr val="tx1"/>
                </a:solidFill>
                <a:latin typeface="+mj-lt"/>
              </a:defRPr>
            </a:lvl1pPr>
          </a:lstStyle>
          <a:p>
            <a:r>
              <a:rPr lang="en-US"/>
              <a:t>Click to edit master title style</a:t>
            </a:r>
          </a:p>
        </p:txBody>
      </p:sp>
      <p:sp>
        <p:nvSpPr>
          <p:cNvPr id="3" name="Subtitle 2"/>
          <p:cNvSpPr>
            <a:spLocks noGrp="1"/>
          </p:cNvSpPr>
          <p:nvPr>
            <p:ph type="subTitle" idx="1" hasCustomPrompt="1"/>
          </p:nvPr>
        </p:nvSpPr>
        <p:spPr bwMode="gray">
          <a:xfrm>
            <a:off x="670559" y="2333308"/>
            <a:ext cx="10850879" cy="640080"/>
          </a:xfrm>
          <a:prstGeom prst="rect">
            <a:avLst/>
          </a:prstGeom>
        </p:spPr>
        <p:txBody>
          <a:bodyPr rIns="0" bIns="0" anchor="b" anchorCtr="0"/>
          <a:lstStyle>
            <a:lvl1pPr marL="0" indent="0" algn="l">
              <a:lnSpc>
                <a:spcPct val="100000"/>
              </a:lnSpc>
              <a:buNone/>
              <a:defRPr sz="2400" b="1" cap="all" spc="200" baseline="0">
                <a:solidFill>
                  <a:schemeClr val="tx1"/>
                </a:solidFill>
                <a:latin typeface="+mn-lt"/>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670560" y="4935539"/>
            <a:ext cx="6461760" cy="640080"/>
          </a:xfrm>
          <a:prstGeom prst="rect">
            <a:avLst/>
          </a:prstGeom>
        </p:spPr>
        <p:txBody>
          <a:bodyPr/>
          <a:lstStyle>
            <a:lvl1pPr>
              <a:defRPr sz="1867" b="0" i="0">
                <a:solidFill>
                  <a:schemeClr val="tx1"/>
                </a:solidFill>
                <a:latin typeface="+mj-lt"/>
              </a:defRPr>
            </a:lvl1pPr>
          </a:lstStyle>
          <a:p>
            <a:pPr lvl="0"/>
            <a:r>
              <a:rPr lang="en-US"/>
              <a:t>Day |  Month |  YY</a:t>
            </a:r>
          </a:p>
        </p:txBody>
      </p:sp>
      <p:pic>
        <p:nvPicPr>
          <p:cNvPr id="7" name="Picture 6"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296" y="182880"/>
            <a:ext cx="1584960" cy="1736075"/>
          </a:xfrm>
          <a:prstGeom prst="rect">
            <a:avLst/>
          </a:prstGeom>
        </p:spPr>
      </p:pic>
      <p:sp>
        <p:nvSpPr>
          <p:cNvPr id="8" name="Text Placeholder 7">
            <a:extLst>
              <a:ext uri="{FF2B5EF4-FFF2-40B4-BE49-F238E27FC236}">
                <a16:creationId xmlns:a16="http://schemas.microsoft.com/office/drawing/2014/main" id="{E6C079E7-0338-4425-842D-F75F238C7B23}"/>
              </a:ext>
            </a:extLst>
          </p:cNvPr>
          <p:cNvSpPr>
            <a:spLocks noGrp="1"/>
          </p:cNvSpPr>
          <p:nvPr>
            <p:ph type="body" sz="quarter" idx="11" hasCustomPrompt="1"/>
          </p:nvPr>
        </p:nvSpPr>
        <p:spPr>
          <a:xfrm>
            <a:off x="7554879" y="272249"/>
            <a:ext cx="4123267" cy="429684"/>
          </a:xfrm>
          <a:prstGeom prst="rect">
            <a:avLst/>
          </a:prstGeom>
        </p:spPr>
        <p:txBody>
          <a:bodyPr anchor="ctr"/>
          <a:lstStyle>
            <a:lvl1pPr algn="r">
              <a:defRPr sz="1867" b="1" cap="all" spc="200" baseline="0">
                <a:solidFill>
                  <a:schemeClr val="tx1"/>
                </a:solidFill>
                <a:latin typeface="+mn-lt"/>
              </a:defRPr>
            </a:lvl1pPr>
          </a:lstStyle>
          <a:p>
            <a:pPr lvl="0"/>
            <a:r>
              <a:rPr lang="en-US"/>
              <a:t>OPTIONAL DESCRIPTOR</a:t>
            </a:r>
          </a:p>
        </p:txBody>
      </p:sp>
    </p:spTree>
    <p:extLst>
      <p:ext uri="{BB962C8B-B14F-4D97-AF65-F5344CB8AC3E}">
        <p14:creationId xmlns:p14="http://schemas.microsoft.com/office/powerpoint/2010/main" val="18298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2A22FD-5208-E447-8841-B0475DDD35A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6615" b="6615"/>
          <a:stretch/>
        </p:blipFill>
        <p:spPr>
          <a:xfrm flipH="1" flipV="1">
            <a:off x="0" y="-1"/>
            <a:ext cx="12192000" cy="6858001"/>
          </a:xfrm>
          <a:prstGeom prst="rect">
            <a:avLst/>
          </a:prstGeom>
        </p:spPr>
      </p:pic>
      <p:sp>
        <p:nvSpPr>
          <p:cNvPr id="7" name="Text Placeholder 9">
            <a:extLst>
              <a:ext uri="{FF2B5EF4-FFF2-40B4-BE49-F238E27FC236}">
                <a16:creationId xmlns:a16="http://schemas.microsoft.com/office/drawing/2014/main" id="{6FC1646B-E15A-4F90-9777-95E6C931F3EB}"/>
              </a:ext>
            </a:extLst>
          </p:cNvPr>
          <p:cNvSpPr>
            <a:spLocks noGrp="1"/>
          </p:cNvSpPr>
          <p:nvPr>
            <p:ph type="body" sz="quarter" idx="10" hasCustomPrompt="1"/>
          </p:nvPr>
        </p:nvSpPr>
        <p:spPr>
          <a:xfrm>
            <a:off x="670562" y="355600"/>
            <a:ext cx="6989233" cy="348813"/>
          </a:xfrm>
          <a:prstGeom prst="rect">
            <a:avLst/>
          </a:prstGeom>
        </p:spPr>
        <p:txBody>
          <a:bodyPr>
            <a:noAutofit/>
          </a:bodyPr>
          <a:lstStyle>
            <a:lvl1pPr>
              <a:defRPr sz="1867" b="0" cap="all" spc="200" baseline="0">
                <a:solidFill>
                  <a:schemeClr val="accent2"/>
                </a:solidFill>
                <a:latin typeface="+mn-lt"/>
              </a:defRPr>
            </a:lvl1pPr>
            <a:lvl2pPr marL="0" indent="0">
              <a:buNone/>
              <a:defRPr/>
            </a:lvl2pPr>
          </a:lstStyle>
          <a:p>
            <a:pPr lvl="0"/>
            <a:r>
              <a:rPr lang="en-US"/>
              <a:t>Eyebrow identification, CALIBRI, 14PT REGULAR</a:t>
            </a:r>
          </a:p>
        </p:txBody>
      </p:sp>
      <p:sp>
        <p:nvSpPr>
          <p:cNvPr id="5" name="Date Placeholder 4">
            <a:extLst>
              <a:ext uri="{FF2B5EF4-FFF2-40B4-BE49-F238E27FC236}">
                <a16:creationId xmlns:a16="http://schemas.microsoft.com/office/drawing/2014/main" id="{298617FC-72F8-4DD8-982D-4F8BFE1DF198}"/>
              </a:ext>
            </a:extLst>
          </p:cNvPr>
          <p:cNvSpPr>
            <a:spLocks noGrp="1"/>
          </p:cNvSpPr>
          <p:nvPr>
            <p:ph type="dt" sz="half" idx="11"/>
          </p:nvPr>
        </p:nvSpPr>
        <p:spPr/>
        <p:txBody>
          <a:bodyPr/>
          <a:lstStyle/>
          <a:p>
            <a:fld id="{02C77BB3-A430-4D97-A276-D660933C9612}" type="datetime5">
              <a:rPr lang="en-US" sz="1333" smtClean="0"/>
              <a:t>25-May-23</a:t>
            </a:fld>
            <a:endParaRPr lang="en-IN" sz="1333"/>
          </a:p>
        </p:txBody>
      </p:sp>
      <p:sp>
        <p:nvSpPr>
          <p:cNvPr id="6" name="Footer Placeholder 5">
            <a:extLst>
              <a:ext uri="{FF2B5EF4-FFF2-40B4-BE49-F238E27FC236}">
                <a16:creationId xmlns:a16="http://schemas.microsoft.com/office/drawing/2014/main" id="{E00ABF46-54BB-4D47-8135-82411AA1D3B7}"/>
              </a:ext>
            </a:extLst>
          </p:cNvPr>
          <p:cNvSpPr>
            <a:spLocks noGrp="1"/>
          </p:cNvSpPr>
          <p:nvPr>
            <p:ph type="ftr" sz="quarter" idx="12"/>
          </p:nvPr>
        </p:nvSpPr>
        <p:spPr>
          <a:xfrm>
            <a:off x="4860076" y="6419198"/>
            <a:ext cx="5242561" cy="366183"/>
          </a:xfrm>
          <a:prstGeom prst="rect">
            <a:avLst/>
          </a:prstGeom>
        </p:spPr>
        <p:txBody>
          <a:bodyPr/>
          <a:lstStyle/>
          <a:p>
            <a:pPr>
              <a:defRPr/>
            </a:pPr>
            <a:r>
              <a:rPr lang="en-US"/>
              <a:t>Enter title via "insert&gt;header and footer&gt;footer"  |  </a:t>
            </a:r>
            <a:endParaRPr lang="en-IN"/>
          </a:p>
        </p:txBody>
      </p:sp>
      <p:sp>
        <p:nvSpPr>
          <p:cNvPr id="8" name="Slide Number Placeholder 7">
            <a:extLst>
              <a:ext uri="{FF2B5EF4-FFF2-40B4-BE49-F238E27FC236}">
                <a16:creationId xmlns:a16="http://schemas.microsoft.com/office/drawing/2014/main" id="{2B303E62-E927-44E1-92EC-EE640A44890B}"/>
              </a:ext>
            </a:extLst>
          </p:cNvPr>
          <p:cNvSpPr>
            <a:spLocks noGrp="1"/>
          </p:cNvSpPr>
          <p:nvPr>
            <p:ph type="sldNum" sz="quarter" idx="13"/>
          </p:nvPr>
        </p:nvSpPr>
        <p:spPr/>
        <p:txBody>
          <a:bodyPr/>
          <a:lstStyle/>
          <a:p>
            <a:pPr>
              <a:defRPr/>
            </a:pPr>
            <a:r>
              <a:rPr lang="en-IN"/>
              <a:t>|    </a:t>
            </a:r>
            <a:fld id="{7B2119CD-3B2D-4CEB-B404-D2E3F8CD6D69}" type="slidenum">
              <a:rPr lang="en-IN" smtClean="0"/>
              <a:pPr>
                <a:defRPr/>
              </a:pPr>
              <a:t>‹#›</a:t>
            </a:fld>
            <a:endParaRPr lang="en-IN"/>
          </a:p>
        </p:txBody>
      </p:sp>
      <p:sp>
        <p:nvSpPr>
          <p:cNvPr id="3" name="Title 2">
            <a:extLst>
              <a:ext uri="{FF2B5EF4-FFF2-40B4-BE49-F238E27FC236}">
                <a16:creationId xmlns:a16="http://schemas.microsoft.com/office/drawing/2014/main" id="{143C68A1-FF6A-427A-B340-7E9CD9AEF37D}"/>
              </a:ext>
            </a:extLst>
          </p:cNvPr>
          <p:cNvSpPr>
            <a:spLocks noGrp="1"/>
          </p:cNvSpPr>
          <p:nvPr>
            <p:ph type="title"/>
          </p:nvPr>
        </p:nvSpPr>
        <p:spPr/>
        <p:txBody>
          <a:bodyPr/>
          <a:lstStyle/>
          <a:p>
            <a:r>
              <a:rPr lang="en-US"/>
              <a:t>Click to edit Master title style</a:t>
            </a:r>
            <a:endParaRPr lang="en-IN"/>
          </a:p>
        </p:txBody>
      </p:sp>
      <p:sp>
        <p:nvSpPr>
          <p:cNvPr id="10" name="Content Placeholder 2">
            <a:extLst>
              <a:ext uri="{FF2B5EF4-FFF2-40B4-BE49-F238E27FC236}">
                <a16:creationId xmlns:a16="http://schemas.microsoft.com/office/drawing/2014/main" id="{393C0E3B-EA4E-E549-9AB4-CDA93BC0FFC1}"/>
              </a:ext>
            </a:extLst>
          </p:cNvPr>
          <p:cNvSpPr txBox="1">
            <a:spLocks/>
          </p:cNvSpPr>
          <p:nvPr userDrawn="1"/>
        </p:nvSpPr>
        <p:spPr bwMode="gray">
          <a:xfrm>
            <a:off x="670561" y="6490318"/>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67">
                <a:solidFill>
                  <a:schemeClr val="tx1"/>
                </a:solidFill>
                <a:latin typeface="+mn-lt"/>
                <a:cs typeface="Calibri" panose="020F0502020204030204" pitchFamily="34" charset="0"/>
              </a:rPr>
              <a:t>Proprietary and confidential — do not distribute</a:t>
            </a:r>
          </a:p>
        </p:txBody>
      </p:sp>
    </p:spTree>
    <p:extLst>
      <p:ext uri="{BB962C8B-B14F-4D97-AF65-F5344CB8AC3E}">
        <p14:creationId xmlns:p14="http://schemas.microsoft.com/office/powerpoint/2010/main" val="352356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2A22FD-5208-E447-8841-B0475DDD35A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6042" b="6042"/>
          <a:stretch/>
        </p:blipFill>
        <p:spPr>
          <a:xfrm flipH="1">
            <a:off x="0" y="-1"/>
            <a:ext cx="12192000" cy="6858001"/>
          </a:xfrm>
          <a:prstGeom prst="rect">
            <a:avLst/>
          </a:prstGeom>
        </p:spPr>
      </p:pic>
      <p:sp>
        <p:nvSpPr>
          <p:cNvPr id="7" name="Text Placeholder 9">
            <a:extLst>
              <a:ext uri="{FF2B5EF4-FFF2-40B4-BE49-F238E27FC236}">
                <a16:creationId xmlns:a16="http://schemas.microsoft.com/office/drawing/2014/main" id="{6FC1646B-E15A-4F90-9777-95E6C931F3EB}"/>
              </a:ext>
            </a:extLst>
          </p:cNvPr>
          <p:cNvSpPr>
            <a:spLocks noGrp="1"/>
          </p:cNvSpPr>
          <p:nvPr>
            <p:ph type="body" sz="quarter" idx="10" hasCustomPrompt="1"/>
          </p:nvPr>
        </p:nvSpPr>
        <p:spPr>
          <a:xfrm>
            <a:off x="670562" y="355600"/>
            <a:ext cx="6989233" cy="348813"/>
          </a:xfrm>
          <a:prstGeom prst="rect">
            <a:avLst/>
          </a:prstGeom>
        </p:spPr>
        <p:txBody>
          <a:bodyPr>
            <a:noAutofit/>
          </a:bodyPr>
          <a:lstStyle>
            <a:lvl1pPr>
              <a:defRPr sz="1867" b="0" cap="all" spc="200" baseline="0">
                <a:solidFill>
                  <a:schemeClr val="accent2"/>
                </a:solidFill>
                <a:latin typeface="+mn-lt"/>
              </a:defRPr>
            </a:lvl1pPr>
            <a:lvl2pPr marL="0" indent="0">
              <a:buNone/>
              <a:defRPr/>
            </a:lvl2pPr>
          </a:lstStyle>
          <a:p>
            <a:pPr lvl="0"/>
            <a:r>
              <a:rPr lang="en-US"/>
              <a:t>Eyebrow identification, CALIBRI, 14PT REGULAR</a:t>
            </a:r>
          </a:p>
        </p:txBody>
      </p:sp>
      <p:sp>
        <p:nvSpPr>
          <p:cNvPr id="5" name="Date Placeholder 4">
            <a:extLst>
              <a:ext uri="{FF2B5EF4-FFF2-40B4-BE49-F238E27FC236}">
                <a16:creationId xmlns:a16="http://schemas.microsoft.com/office/drawing/2014/main" id="{298617FC-72F8-4DD8-982D-4F8BFE1DF198}"/>
              </a:ext>
            </a:extLst>
          </p:cNvPr>
          <p:cNvSpPr>
            <a:spLocks noGrp="1"/>
          </p:cNvSpPr>
          <p:nvPr>
            <p:ph type="dt" sz="half" idx="11"/>
          </p:nvPr>
        </p:nvSpPr>
        <p:spPr/>
        <p:txBody>
          <a:bodyPr/>
          <a:lstStyle/>
          <a:p>
            <a:fld id="{02C77BB3-A430-4D97-A276-D660933C9612}" type="datetime5">
              <a:rPr lang="en-US" sz="1333" smtClean="0"/>
              <a:t>25-May-23</a:t>
            </a:fld>
            <a:endParaRPr lang="en-IN" sz="1333"/>
          </a:p>
        </p:txBody>
      </p:sp>
      <p:sp>
        <p:nvSpPr>
          <p:cNvPr id="6" name="Footer Placeholder 5">
            <a:extLst>
              <a:ext uri="{FF2B5EF4-FFF2-40B4-BE49-F238E27FC236}">
                <a16:creationId xmlns:a16="http://schemas.microsoft.com/office/drawing/2014/main" id="{E00ABF46-54BB-4D47-8135-82411AA1D3B7}"/>
              </a:ext>
            </a:extLst>
          </p:cNvPr>
          <p:cNvSpPr>
            <a:spLocks noGrp="1"/>
          </p:cNvSpPr>
          <p:nvPr>
            <p:ph type="ftr" sz="quarter" idx="12"/>
          </p:nvPr>
        </p:nvSpPr>
        <p:spPr>
          <a:xfrm>
            <a:off x="4860076" y="6419198"/>
            <a:ext cx="5242561" cy="366183"/>
          </a:xfrm>
          <a:prstGeom prst="rect">
            <a:avLst/>
          </a:prstGeom>
        </p:spPr>
        <p:txBody>
          <a:bodyPr/>
          <a:lstStyle/>
          <a:p>
            <a:pPr>
              <a:defRPr/>
            </a:pPr>
            <a:r>
              <a:rPr lang="en-US"/>
              <a:t>Enter title via "insert&gt;header and footer&gt;footer"  |  </a:t>
            </a:r>
            <a:endParaRPr lang="en-IN"/>
          </a:p>
        </p:txBody>
      </p:sp>
      <p:sp>
        <p:nvSpPr>
          <p:cNvPr id="8" name="Slide Number Placeholder 7">
            <a:extLst>
              <a:ext uri="{FF2B5EF4-FFF2-40B4-BE49-F238E27FC236}">
                <a16:creationId xmlns:a16="http://schemas.microsoft.com/office/drawing/2014/main" id="{2B303E62-E927-44E1-92EC-EE640A44890B}"/>
              </a:ext>
            </a:extLst>
          </p:cNvPr>
          <p:cNvSpPr>
            <a:spLocks noGrp="1"/>
          </p:cNvSpPr>
          <p:nvPr>
            <p:ph type="sldNum" sz="quarter" idx="13"/>
          </p:nvPr>
        </p:nvSpPr>
        <p:spPr/>
        <p:txBody>
          <a:bodyPr/>
          <a:lstStyle/>
          <a:p>
            <a:pPr>
              <a:defRPr/>
            </a:pPr>
            <a:r>
              <a:rPr lang="en-IN"/>
              <a:t>|    </a:t>
            </a:r>
            <a:fld id="{7B2119CD-3B2D-4CEB-B404-D2E3F8CD6D69}" type="slidenum">
              <a:rPr lang="en-IN" smtClean="0"/>
              <a:pPr>
                <a:defRPr/>
              </a:pPr>
              <a:t>‹#›</a:t>
            </a:fld>
            <a:endParaRPr lang="en-IN"/>
          </a:p>
        </p:txBody>
      </p:sp>
      <p:sp>
        <p:nvSpPr>
          <p:cNvPr id="3" name="Title 2">
            <a:extLst>
              <a:ext uri="{FF2B5EF4-FFF2-40B4-BE49-F238E27FC236}">
                <a16:creationId xmlns:a16="http://schemas.microsoft.com/office/drawing/2014/main" id="{143C68A1-FF6A-427A-B340-7E9CD9AEF37D}"/>
              </a:ext>
            </a:extLst>
          </p:cNvPr>
          <p:cNvSpPr>
            <a:spLocks noGrp="1"/>
          </p:cNvSpPr>
          <p:nvPr>
            <p:ph type="title"/>
          </p:nvPr>
        </p:nvSpPr>
        <p:spPr/>
        <p:txBody>
          <a:bodyPr/>
          <a:lstStyle/>
          <a:p>
            <a:r>
              <a:rPr lang="en-US"/>
              <a:t>Click to edit Master title style</a:t>
            </a:r>
            <a:endParaRPr lang="en-IN"/>
          </a:p>
        </p:txBody>
      </p:sp>
      <p:sp>
        <p:nvSpPr>
          <p:cNvPr id="10" name="Content Placeholder 2">
            <a:extLst>
              <a:ext uri="{FF2B5EF4-FFF2-40B4-BE49-F238E27FC236}">
                <a16:creationId xmlns:a16="http://schemas.microsoft.com/office/drawing/2014/main" id="{E88007B2-2612-FC47-82A1-5389A8138C9B}"/>
              </a:ext>
            </a:extLst>
          </p:cNvPr>
          <p:cNvSpPr txBox="1">
            <a:spLocks/>
          </p:cNvSpPr>
          <p:nvPr userDrawn="1"/>
        </p:nvSpPr>
        <p:spPr bwMode="gray">
          <a:xfrm>
            <a:off x="670561" y="6490318"/>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67">
                <a:solidFill>
                  <a:schemeClr val="tx1"/>
                </a:solidFill>
                <a:latin typeface="+mn-lt"/>
                <a:cs typeface="Calibri" panose="020F0502020204030204" pitchFamily="34" charset="0"/>
              </a:rPr>
              <a:t>Proprietary and confidential — do not distribute</a:t>
            </a:r>
          </a:p>
        </p:txBody>
      </p:sp>
    </p:spTree>
    <p:extLst>
      <p:ext uri="{BB962C8B-B14F-4D97-AF65-F5344CB8AC3E}">
        <p14:creationId xmlns:p14="http://schemas.microsoft.com/office/powerpoint/2010/main" val="1603556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0D2B880-DD51-47C7-9324-01910D1902D3}"/>
              </a:ext>
            </a:extLst>
          </p:cNvPr>
          <p:cNvSpPr>
            <a:spLocks noGrp="1"/>
          </p:cNvSpPr>
          <p:nvPr>
            <p:ph type="dt" sz="half" idx="10"/>
          </p:nvPr>
        </p:nvSpPr>
        <p:spPr/>
        <p:txBody>
          <a:bodyPr/>
          <a:lstStyle/>
          <a:p>
            <a:fld id="{ED1B63D6-B16A-4F97-BFE8-909DF5731737}" type="datetime5">
              <a:rPr lang="en-US" sz="1333" smtClean="0"/>
              <a:t>25-May-23</a:t>
            </a:fld>
            <a:endParaRPr lang="en-IN" sz="1333"/>
          </a:p>
        </p:txBody>
      </p:sp>
      <p:sp>
        <p:nvSpPr>
          <p:cNvPr id="7" name="Slide Number Placeholder 6">
            <a:extLst>
              <a:ext uri="{FF2B5EF4-FFF2-40B4-BE49-F238E27FC236}">
                <a16:creationId xmlns:a16="http://schemas.microsoft.com/office/drawing/2014/main" id="{35BD9181-53F3-4D09-BA64-3655373B1AE2}"/>
              </a:ext>
            </a:extLst>
          </p:cNvPr>
          <p:cNvSpPr>
            <a:spLocks noGrp="1"/>
          </p:cNvSpPr>
          <p:nvPr>
            <p:ph type="sldNum" sz="quarter" idx="12"/>
          </p:nvPr>
        </p:nvSpPr>
        <p:spPr/>
        <p:txBody>
          <a:bodyPr/>
          <a:lstStyle/>
          <a:p>
            <a:pPr>
              <a:defRPr/>
            </a:pPr>
            <a:r>
              <a:rPr lang="en-IN"/>
              <a:t>|    </a:t>
            </a:r>
            <a:fld id="{7B2119CD-3B2D-4CEB-B404-D2E3F8CD6D69}" type="slidenum">
              <a:rPr lang="en-IN" smtClean="0"/>
              <a:pPr>
                <a:defRPr/>
              </a:pPr>
              <a:t>‹#›</a:t>
            </a:fld>
            <a:endParaRPr lang="en-IN"/>
          </a:p>
        </p:txBody>
      </p:sp>
    </p:spTree>
    <p:extLst>
      <p:ext uri="{BB962C8B-B14F-4D97-AF65-F5344CB8AC3E}">
        <p14:creationId xmlns:p14="http://schemas.microsoft.com/office/powerpoint/2010/main" val="3638645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Solid Background">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1828800" y="2011680"/>
            <a:ext cx="9144000" cy="3566160"/>
          </a:xfrm>
          <a:prstGeom prst="rect">
            <a:avLst/>
          </a:prstGeom>
        </p:spPr>
        <p:txBody>
          <a:bodyPr/>
          <a:lstStyle>
            <a:lvl1pPr algn="l">
              <a:lnSpc>
                <a:spcPct val="100000"/>
              </a:lnSpc>
              <a:defRPr sz="3200" b="0">
                <a:solidFill>
                  <a:schemeClr val="tx1"/>
                </a:solidFill>
                <a:latin typeface="+mj-lt"/>
              </a:defRPr>
            </a:lvl1pPr>
            <a:lvl2pPr marL="1828754" indent="-304792" algn="l">
              <a:lnSpc>
                <a:spcPct val="100000"/>
              </a:lnSpc>
              <a:spcBef>
                <a:spcPts val="2400"/>
              </a:spcBef>
              <a:buFont typeface="Arial" panose="020B0604020202020204" pitchFamily="34" charset="0"/>
              <a:buChar char="–"/>
              <a:defRPr sz="2400">
                <a:solidFill>
                  <a:schemeClr val="tx1"/>
                </a:solidFill>
                <a:latin typeface="+mj-lt"/>
              </a:defRPr>
            </a:lvl2pPr>
          </a:lstStyle>
          <a:p>
            <a:pPr lvl="0"/>
            <a:r>
              <a:rPr lang="en-US"/>
              <a:t>Click to edit quote text</a:t>
            </a:r>
          </a:p>
          <a:p>
            <a:pPr lvl="1"/>
            <a:r>
              <a:rPr lang="en-US"/>
              <a:t>Second level for attribution</a:t>
            </a:r>
          </a:p>
        </p:txBody>
      </p:sp>
      <p:sp>
        <p:nvSpPr>
          <p:cNvPr id="5" name="Date Placeholder 4">
            <a:extLst>
              <a:ext uri="{FF2B5EF4-FFF2-40B4-BE49-F238E27FC236}">
                <a16:creationId xmlns:a16="http://schemas.microsoft.com/office/drawing/2014/main" id="{F7665066-E4BE-4E2F-A592-569FD2270239}"/>
              </a:ext>
            </a:extLst>
          </p:cNvPr>
          <p:cNvSpPr>
            <a:spLocks noGrp="1"/>
          </p:cNvSpPr>
          <p:nvPr>
            <p:ph type="dt" sz="half" idx="14"/>
          </p:nvPr>
        </p:nvSpPr>
        <p:spPr/>
        <p:txBody>
          <a:bodyPr/>
          <a:lstStyle/>
          <a:p>
            <a:fld id="{BA669F44-1F2C-4828-8FAE-04ED02E27FE7}" type="datetime5">
              <a:rPr lang="en-US" sz="1333" smtClean="0"/>
              <a:t>25-May-23</a:t>
            </a:fld>
            <a:endParaRPr lang="en-IN" sz="1333"/>
          </a:p>
        </p:txBody>
      </p:sp>
      <p:sp>
        <p:nvSpPr>
          <p:cNvPr id="6" name="Footer Placeholder 5">
            <a:extLst>
              <a:ext uri="{FF2B5EF4-FFF2-40B4-BE49-F238E27FC236}">
                <a16:creationId xmlns:a16="http://schemas.microsoft.com/office/drawing/2014/main" id="{E78F3049-0B2C-439D-8618-41F7715D78DC}"/>
              </a:ext>
            </a:extLst>
          </p:cNvPr>
          <p:cNvSpPr>
            <a:spLocks noGrp="1"/>
          </p:cNvSpPr>
          <p:nvPr>
            <p:ph type="ftr" sz="quarter" idx="15"/>
          </p:nvPr>
        </p:nvSpPr>
        <p:spPr>
          <a:xfrm>
            <a:off x="4860076" y="6419198"/>
            <a:ext cx="5242561" cy="366183"/>
          </a:xfrm>
          <a:prstGeom prst="rect">
            <a:avLst/>
          </a:prstGeom>
        </p:spPr>
        <p:txBody>
          <a:bodyPr/>
          <a:lstStyle/>
          <a:p>
            <a:pPr>
              <a:defRPr/>
            </a:pPr>
            <a:r>
              <a:rPr lang="en-US"/>
              <a:t>Enter title via "insert&gt;header and footer&gt;footer"  |  </a:t>
            </a:r>
            <a:endParaRPr lang="en-IN"/>
          </a:p>
        </p:txBody>
      </p:sp>
      <p:sp>
        <p:nvSpPr>
          <p:cNvPr id="8" name="Slide Number Placeholder 7">
            <a:extLst>
              <a:ext uri="{FF2B5EF4-FFF2-40B4-BE49-F238E27FC236}">
                <a16:creationId xmlns:a16="http://schemas.microsoft.com/office/drawing/2014/main" id="{79517DBB-2B8B-4FC1-A42C-F9F35472660C}"/>
              </a:ext>
            </a:extLst>
          </p:cNvPr>
          <p:cNvSpPr>
            <a:spLocks noGrp="1"/>
          </p:cNvSpPr>
          <p:nvPr>
            <p:ph type="sldNum" sz="quarter" idx="16"/>
          </p:nvPr>
        </p:nvSpPr>
        <p:spPr/>
        <p:txBody>
          <a:bodyPr/>
          <a:lstStyle/>
          <a:p>
            <a:pPr>
              <a:defRPr/>
            </a:pPr>
            <a:r>
              <a:rPr lang="en-IN"/>
              <a:t>|    </a:t>
            </a:r>
            <a:fld id="{7B2119CD-3B2D-4CEB-B404-D2E3F8CD6D69}" type="slidenum">
              <a:rPr lang="en-IN" smtClean="0"/>
              <a:pPr>
                <a:defRPr/>
              </a:pPr>
              <a:t>‹#›</a:t>
            </a:fld>
            <a:endParaRPr lang="en-IN"/>
          </a:p>
        </p:txBody>
      </p:sp>
    </p:spTree>
    <p:extLst>
      <p:ext uri="{BB962C8B-B14F-4D97-AF65-F5344CB8AC3E}">
        <p14:creationId xmlns:p14="http://schemas.microsoft.com/office/powerpoint/2010/main" val="561571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70560" y="3108959"/>
            <a:ext cx="10850880" cy="1645920"/>
          </a:xfrm>
          <a:prstGeom prst="rect">
            <a:avLst/>
          </a:prstGeom>
        </p:spPr>
        <p:txBody>
          <a:bodyPr wrap="square" rIns="0" bIns="0" anchor="t">
            <a:noAutofit/>
          </a:bodyPr>
          <a:lstStyle>
            <a:lvl1pPr algn="l">
              <a:lnSpc>
                <a:spcPct val="80000"/>
              </a:lnSpc>
              <a:defRPr sz="5867" b="0" cap="none" spc="0" baseline="0">
                <a:solidFill>
                  <a:schemeClr val="tx1"/>
                </a:solidFill>
                <a:latin typeface="+mj-lt"/>
              </a:defRPr>
            </a:lvl1pPr>
          </a:lstStyle>
          <a:p>
            <a:r>
              <a:rPr lang="en-US"/>
              <a:t>Click to edit master title style</a:t>
            </a:r>
          </a:p>
        </p:txBody>
      </p:sp>
      <p:sp>
        <p:nvSpPr>
          <p:cNvPr id="3" name="Text Placeholder 2"/>
          <p:cNvSpPr>
            <a:spLocks noGrp="1"/>
          </p:cNvSpPr>
          <p:nvPr>
            <p:ph type="body" idx="1" hasCustomPrompt="1"/>
          </p:nvPr>
        </p:nvSpPr>
        <p:spPr bwMode="gray">
          <a:xfrm>
            <a:off x="670560" y="2331720"/>
            <a:ext cx="10850880" cy="640080"/>
          </a:xfrm>
          <a:prstGeom prst="rect">
            <a:avLst/>
          </a:prstGeom>
        </p:spPr>
        <p:txBody>
          <a:bodyPr rIns="0" bIns="0" anchor="b"/>
          <a:lstStyle>
            <a:lvl1pPr marL="0" indent="0">
              <a:lnSpc>
                <a:spcPct val="100000"/>
              </a:lnSpc>
              <a:buNone/>
              <a:defRPr sz="2400" b="1" cap="all" spc="200" baseline="0">
                <a:solidFill>
                  <a:schemeClr val="tx1"/>
                </a:solidFill>
                <a:latin typeface="+mn-lt"/>
                <a:cs typeface="Calibri" panose="020F05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586598D-EC95-4AB8-A679-F021EAB90D8C}"/>
              </a:ext>
            </a:extLst>
          </p:cNvPr>
          <p:cNvSpPr>
            <a:spLocks noGrp="1"/>
          </p:cNvSpPr>
          <p:nvPr>
            <p:ph type="dt" sz="half" idx="10"/>
          </p:nvPr>
        </p:nvSpPr>
        <p:spPr/>
        <p:txBody>
          <a:bodyPr/>
          <a:lstStyle/>
          <a:p>
            <a:fld id="{2CA04E6D-BF97-4CA5-ABEC-127CFD7E4808}" type="datetime5">
              <a:rPr lang="en-US" sz="1333" smtClean="0"/>
              <a:t>25-May-23</a:t>
            </a:fld>
            <a:endParaRPr lang="en-IN" sz="1333"/>
          </a:p>
        </p:txBody>
      </p:sp>
      <p:sp>
        <p:nvSpPr>
          <p:cNvPr id="8" name="Footer Placeholder 7">
            <a:extLst>
              <a:ext uri="{FF2B5EF4-FFF2-40B4-BE49-F238E27FC236}">
                <a16:creationId xmlns:a16="http://schemas.microsoft.com/office/drawing/2014/main" id="{9999211F-D107-43FA-94E7-765356B6940F}"/>
              </a:ext>
            </a:extLst>
          </p:cNvPr>
          <p:cNvSpPr>
            <a:spLocks noGrp="1"/>
          </p:cNvSpPr>
          <p:nvPr>
            <p:ph type="ftr" sz="quarter" idx="11"/>
          </p:nvPr>
        </p:nvSpPr>
        <p:spPr>
          <a:xfrm>
            <a:off x="4860076" y="6419198"/>
            <a:ext cx="5242561" cy="366183"/>
          </a:xfrm>
          <a:prstGeom prst="rect">
            <a:avLst/>
          </a:prstGeom>
        </p:spPr>
        <p:txBody>
          <a:bodyPr/>
          <a:lstStyle/>
          <a:p>
            <a:pPr>
              <a:defRPr/>
            </a:pPr>
            <a:r>
              <a:rPr lang="en-US"/>
              <a:t>Enter title via "insert&gt;header and footer&gt;footer"  |  </a:t>
            </a:r>
            <a:endParaRPr lang="en-IN"/>
          </a:p>
        </p:txBody>
      </p:sp>
      <p:sp>
        <p:nvSpPr>
          <p:cNvPr id="9" name="Slide Number Placeholder 8">
            <a:extLst>
              <a:ext uri="{FF2B5EF4-FFF2-40B4-BE49-F238E27FC236}">
                <a16:creationId xmlns:a16="http://schemas.microsoft.com/office/drawing/2014/main" id="{A6D1348B-0CBC-4BED-A1D6-62E9AE59B9DC}"/>
              </a:ext>
            </a:extLst>
          </p:cNvPr>
          <p:cNvSpPr>
            <a:spLocks noGrp="1"/>
          </p:cNvSpPr>
          <p:nvPr>
            <p:ph type="sldNum" sz="quarter" idx="12"/>
          </p:nvPr>
        </p:nvSpPr>
        <p:spPr/>
        <p:txBody>
          <a:bodyPr/>
          <a:lstStyle/>
          <a:p>
            <a:pPr>
              <a:defRPr/>
            </a:pPr>
            <a:r>
              <a:rPr lang="en-IN"/>
              <a:t>|    </a:t>
            </a:r>
            <a:fld id="{7B2119CD-3B2D-4CEB-B404-D2E3F8CD6D69}" type="slidenum">
              <a:rPr lang="en-IN" smtClean="0"/>
              <a:pPr>
                <a:defRPr/>
              </a:pPr>
              <a:t>‹#›</a:t>
            </a:fld>
            <a:endParaRPr lang="en-IN"/>
          </a:p>
        </p:txBody>
      </p:sp>
    </p:spTree>
    <p:extLst>
      <p:ext uri="{BB962C8B-B14F-4D97-AF65-F5344CB8AC3E}">
        <p14:creationId xmlns:p14="http://schemas.microsoft.com/office/powerpoint/2010/main" val="175598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30C0B1B-22E5-644E-8BCC-5C97D3B4D93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80" t="12490" r="3435" b="3687"/>
          <a:stretch/>
        </p:blipFill>
        <p:spPr>
          <a:xfrm>
            <a:off x="0" y="-1"/>
            <a:ext cx="12192000" cy="6858001"/>
          </a:xfrm>
          <a:prstGeom prst="rect">
            <a:avLst/>
          </a:prstGeom>
        </p:spPr>
      </p:pic>
      <p:pic>
        <p:nvPicPr>
          <p:cNvPr id="3" name="Picture 2" descr="A_symbol_wordm_below_w_rgb-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255" y="1608463"/>
            <a:ext cx="3345492" cy="3641076"/>
          </a:xfrm>
          <a:prstGeom prst="rect">
            <a:avLst/>
          </a:prstGeom>
        </p:spPr>
      </p:pic>
    </p:spTree>
    <p:extLst>
      <p:ext uri="{BB962C8B-B14F-4D97-AF65-F5344CB8AC3E}">
        <p14:creationId xmlns:p14="http://schemas.microsoft.com/office/powerpoint/2010/main" val="1990601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LTTF">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069D7CA-E467-A744-82A9-3D2BBAFFEA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80" t="12490" r="3435" b="3687"/>
          <a:stretch/>
        </p:blipFill>
        <p:spPr>
          <a:xfrm>
            <a:off x="0" y="-1"/>
            <a:ext cx="12192000" cy="6858001"/>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6BE25BFE-C141-9744-B07B-AF2EDC4463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74190" y="1253124"/>
            <a:ext cx="5043620" cy="4351752"/>
          </a:xfrm>
          <a:prstGeom prst="rect">
            <a:avLst/>
          </a:prstGeom>
        </p:spPr>
      </p:pic>
    </p:spTree>
    <p:extLst>
      <p:ext uri="{BB962C8B-B14F-4D97-AF65-F5344CB8AC3E}">
        <p14:creationId xmlns:p14="http://schemas.microsoft.com/office/powerpoint/2010/main" val="11752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670560" y="1840231"/>
            <a:ext cx="10850880" cy="1645920"/>
          </a:xfrm>
        </p:spPr>
        <p:txBody>
          <a:bodyPr/>
          <a:lstStyle>
            <a:lvl1pPr algn="l">
              <a:lnSpc>
                <a:spcPct val="90000"/>
              </a:lnSpc>
              <a:defRPr sz="5867" b="0" cap="none" spc="0" baseline="0">
                <a:solidFill>
                  <a:schemeClr val="tx1"/>
                </a:solidFill>
                <a:latin typeface="+mj-lt"/>
              </a:defRPr>
            </a:lvl1pPr>
          </a:lstStyle>
          <a:p>
            <a:r>
              <a:rPr lang="en-US"/>
              <a:t>Click to edit master title style</a:t>
            </a:r>
          </a:p>
        </p:txBody>
      </p:sp>
      <p:sp>
        <p:nvSpPr>
          <p:cNvPr id="3" name="Subtitle 2"/>
          <p:cNvSpPr>
            <a:spLocks noGrp="1"/>
          </p:cNvSpPr>
          <p:nvPr>
            <p:ph type="subTitle" idx="1" hasCustomPrompt="1"/>
          </p:nvPr>
        </p:nvSpPr>
        <p:spPr bwMode="gray">
          <a:xfrm>
            <a:off x="670559" y="1066800"/>
            <a:ext cx="10850879" cy="640080"/>
          </a:xfrm>
          <a:prstGeom prst="rect">
            <a:avLst/>
          </a:prstGeom>
        </p:spPr>
        <p:txBody>
          <a:bodyPr rIns="0" bIns="0" anchor="b" anchorCtr="0"/>
          <a:lstStyle>
            <a:lvl1pPr marL="0" indent="0" algn="l">
              <a:lnSpc>
                <a:spcPct val="100000"/>
              </a:lnSpc>
              <a:buNone/>
              <a:defRPr sz="2400" b="1" cap="all" spc="200" baseline="0">
                <a:solidFill>
                  <a:schemeClr val="tx1"/>
                </a:solidFill>
                <a:latin typeface="+mn-lt"/>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670560" y="3669031"/>
            <a:ext cx="6461760" cy="640080"/>
          </a:xfrm>
          <a:prstGeom prst="rect">
            <a:avLst/>
          </a:prstGeom>
        </p:spPr>
        <p:txBody>
          <a:bodyPr/>
          <a:lstStyle>
            <a:lvl1pPr>
              <a:defRPr sz="1867" b="0" i="0">
                <a:solidFill>
                  <a:schemeClr val="tx1"/>
                </a:solidFill>
                <a:latin typeface="+mj-lt"/>
              </a:defRPr>
            </a:lvl1pPr>
          </a:lstStyle>
          <a:p>
            <a:pPr lvl="0"/>
            <a:r>
              <a:rPr lang="en-US"/>
              <a:t>Day |  Month |  YY</a:t>
            </a:r>
          </a:p>
        </p:txBody>
      </p:sp>
      <p:pic>
        <p:nvPicPr>
          <p:cNvPr id="7" name="Picture 6"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58037" y="4969171"/>
            <a:ext cx="1584960" cy="1736075"/>
          </a:xfrm>
          <a:prstGeom prst="rect">
            <a:avLst/>
          </a:prstGeom>
        </p:spPr>
      </p:pic>
      <p:sp>
        <p:nvSpPr>
          <p:cNvPr id="4" name="Content Placeholder 2">
            <a:extLst>
              <a:ext uri="{FF2B5EF4-FFF2-40B4-BE49-F238E27FC236}">
                <a16:creationId xmlns:a16="http://schemas.microsoft.com/office/drawing/2014/main" id="{AF9B7AF3-6EAA-4E53-822C-0EC8E7CEFD82}"/>
              </a:ext>
            </a:extLst>
          </p:cNvPr>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solidFill>
                  <a:schemeClr val="bg1"/>
                </a:solidFill>
                <a:latin typeface="+mn-lt"/>
                <a:cs typeface="Calibri" panose="020F0502020204030204" pitchFamily="34" charset="0"/>
              </a:rPr>
              <a:t>Proprietary and confidential — do not distribute</a:t>
            </a:r>
          </a:p>
        </p:txBody>
      </p:sp>
    </p:spTree>
    <p:extLst>
      <p:ext uri="{BB962C8B-B14F-4D97-AF65-F5344CB8AC3E}">
        <p14:creationId xmlns:p14="http://schemas.microsoft.com/office/powerpoint/2010/main" val="47980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Text Placeholder 9">
            <a:extLst>
              <a:ext uri="{FF2B5EF4-FFF2-40B4-BE49-F238E27FC236}">
                <a16:creationId xmlns:a16="http://schemas.microsoft.com/office/drawing/2014/main" id="{6F84C077-90EB-489F-9583-81D63D052919}"/>
              </a:ext>
            </a:extLst>
          </p:cNvPr>
          <p:cNvSpPr>
            <a:spLocks noGrp="1"/>
          </p:cNvSpPr>
          <p:nvPr>
            <p:ph type="body" sz="quarter" idx="10" hasCustomPrompt="1"/>
          </p:nvPr>
        </p:nvSpPr>
        <p:spPr>
          <a:xfrm>
            <a:off x="670562" y="355600"/>
            <a:ext cx="6989233" cy="348813"/>
          </a:xfrm>
          <a:prstGeom prst="rect">
            <a:avLst/>
          </a:prstGeom>
        </p:spPr>
        <p:txBody>
          <a:bodyPr>
            <a:noAutofit/>
          </a:bodyPr>
          <a:lstStyle>
            <a:lvl1pPr>
              <a:defRPr sz="1867" b="0" cap="all" spc="200" baseline="0">
                <a:solidFill>
                  <a:schemeClr val="accent2"/>
                </a:solidFill>
                <a:latin typeface="+mn-lt"/>
              </a:defRPr>
            </a:lvl1pPr>
            <a:lvl2pPr marL="0" indent="0">
              <a:buNone/>
              <a:defRPr/>
            </a:lvl2pPr>
          </a:lstStyle>
          <a:p>
            <a:pPr lvl="0"/>
            <a:r>
              <a:rPr lang="en-US"/>
              <a:t>Eyebrow identification, CALIBRI, 14PT REGULAR</a:t>
            </a:r>
          </a:p>
        </p:txBody>
      </p:sp>
      <p:sp>
        <p:nvSpPr>
          <p:cNvPr id="18" name="Content Placeholder 9">
            <a:extLst>
              <a:ext uri="{FF2B5EF4-FFF2-40B4-BE49-F238E27FC236}">
                <a16:creationId xmlns:a16="http://schemas.microsoft.com/office/drawing/2014/main" id="{7C330037-A806-4CED-9F5A-3F59AAC38680}"/>
              </a:ext>
            </a:extLst>
          </p:cNvPr>
          <p:cNvSpPr>
            <a:spLocks noGrp="1"/>
          </p:cNvSpPr>
          <p:nvPr>
            <p:ph sz="quarter" idx="14"/>
          </p:nvPr>
        </p:nvSpPr>
        <p:spPr>
          <a:xfrm>
            <a:off x="670560" y="1983739"/>
            <a:ext cx="10861040" cy="4233229"/>
          </a:xfrm>
        </p:spPr>
        <p:txBody>
          <a:bodyPr>
            <a:noAutofit/>
          </a:bodyPr>
          <a:lstStyle>
            <a:lvl2pPr>
              <a:defRPr sz="2133"/>
            </a:lvl2pPr>
            <a:lvl3pPr>
              <a:defRPr sz="1867"/>
            </a:lvl3pPr>
            <a:lvl4pPr>
              <a:defRPr sz="1600"/>
            </a:lvl4pPr>
            <a:lvl5pPr>
              <a:defRPr sz="16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9" name="Text Placeholder 4">
            <a:extLst>
              <a:ext uri="{FF2B5EF4-FFF2-40B4-BE49-F238E27FC236}">
                <a16:creationId xmlns:a16="http://schemas.microsoft.com/office/drawing/2014/main" id="{02BAB220-7024-4DDE-95A2-9D418A52C753}"/>
              </a:ext>
            </a:extLst>
          </p:cNvPr>
          <p:cNvSpPr>
            <a:spLocks noGrp="1"/>
          </p:cNvSpPr>
          <p:nvPr>
            <p:ph type="body" sz="quarter" idx="15" hasCustomPrompt="1"/>
          </p:nvPr>
        </p:nvSpPr>
        <p:spPr>
          <a:xfrm>
            <a:off x="670984" y="1463039"/>
            <a:ext cx="10860616" cy="520700"/>
          </a:xfrm>
          <a:prstGeom prst="rect">
            <a:avLst/>
          </a:prstGeom>
        </p:spPr>
        <p:txBody>
          <a:bodyPr>
            <a:noAutofit/>
          </a:bodyPr>
          <a:lstStyle>
            <a:lvl1pPr>
              <a:defRPr sz="2400" b="1" cap="all" baseline="0">
                <a:solidFill>
                  <a:schemeClr val="tx1"/>
                </a:solidFill>
                <a:latin typeface="+mn-lt"/>
              </a:defRPr>
            </a:lvl1pPr>
          </a:lstStyle>
          <a:p>
            <a:pPr lvl="0"/>
            <a:r>
              <a:rPr lang="en-US"/>
              <a:t>SUBTITLE CALIBRI 18PT BOLD, white</a:t>
            </a:r>
          </a:p>
        </p:txBody>
      </p:sp>
      <p:sp>
        <p:nvSpPr>
          <p:cNvPr id="5" name="Date Placeholder 4">
            <a:extLst>
              <a:ext uri="{FF2B5EF4-FFF2-40B4-BE49-F238E27FC236}">
                <a16:creationId xmlns:a16="http://schemas.microsoft.com/office/drawing/2014/main" id="{5235A1FB-BA52-4BD1-8AF6-DDBFACF5FE36}"/>
              </a:ext>
            </a:extLst>
          </p:cNvPr>
          <p:cNvSpPr>
            <a:spLocks noGrp="1"/>
          </p:cNvSpPr>
          <p:nvPr>
            <p:ph type="dt" sz="half" idx="16"/>
          </p:nvPr>
        </p:nvSpPr>
        <p:spPr/>
        <p:txBody>
          <a:bodyPr/>
          <a:lstStyle/>
          <a:p>
            <a:fld id="{F33ADA8F-D1B8-4D4F-9CEC-973E968CFBF0}" type="datetime5">
              <a:rPr lang="en-US" sz="1333" smtClean="0"/>
              <a:t>25-May-23</a:t>
            </a:fld>
            <a:endParaRPr lang="en-IN" sz="1333"/>
          </a:p>
        </p:txBody>
      </p:sp>
      <p:sp>
        <p:nvSpPr>
          <p:cNvPr id="6" name="Footer Placeholder 5">
            <a:extLst>
              <a:ext uri="{FF2B5EF4-FFF2-40B4-BE49-F238E27FC236}">
                <a16:creationId xmlns:a16="http://schemas.microsoft.com/office/drawing/2014/main" id="{F40C19A0-007F-4795-A63A-2AB1D4CD0543}"/>
              </a:ext>
            </a:extLst>
          </p:cNvPr>
          <p:cNvSpPr>
            <a:spLocks noGrp="1"/>
          </p:cNvSpPr>
          <p:nvPr>
            <p:ph type="ftr" sz="quarter" idx="17"/>
          </p:nvPr>
        </p:nvSpPr>
        <p:spPr>
          <a:xfrm>
            <a:off x="4860076" y="6419198"/>
            <a:ext cx="5242561" cy="366183"/>
          </a:xfrm>
          <a:prstGeom prst="rect">
            <a:avLst/>
          </a:prstGeom>
        </p:spPr>
        <p:txBody>
          <a:bodyPr/>
          <a:lstStyle/>
          <a:p>
            <a:pPr>
              <a:defRPr/>
            </a:pPr>
            <a:r>
              <a:rPr lang="en-US"/>
              <a:t>Enter title via "insert&gt;header and footer&gt;footer"  |  </a:t>
            </a:r>
            <a:endParaRPr lang="en-IN"/>
          </a:p>
        </p:txBody>
      </p:sp>
      <p:sp>
        <p:nvSpPr>
          <p:cNvPr id="7" name="Slide Number Placeholder 6">
            <a:extLst>
              <a:ext uri="{FF2B5EF4-FFF2-40B4-BE49-F238E27FC236}">
                <a16:creationId xmlns:a16="http://schemas.microsoft.com/office/drawing/2014/main" id="{1971C191-AACC-45C1-9532-813DE7A91208}"/>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a:t>
            </a:fld>
            <a:endParaRPr lang="en-IN"/>
          </a:p>
        </p:txBody>
      </p:sp>
      <p:sp>
        <p:nvSpPr>
          <p:cNvPr id="3" name="Title 2">
            <a:extLst>
              <a:ext uri="{FF2B5EF4-FFF2-40B4-BE49-F238E27FC236}">
                <a16:creationId xmlns:a16="http://schemas.microsoft.com/office/drawing/2014/main" id="{FACBBF95-B943-4B94-873E-49338E6CC8EE}"/>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78798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8C4E6824-BC35-4134-9F27-991A84034980}"/>
              </a:ext>
            </a:extLst>
          </p:cNvPr>
          <p:cNvSpPr>
            <a:spLocks noGrp="1"/>
          </p:cNvSpPr>
          <p:nvPr>
            <p:ph type="body" sz="quarter" idx="10" hasCustomPrompt="1"/>
          </p:nvPr>
        </p:nvSpPr>
        <p:spPr>
          <a:xfrm>
            <a:off x="670562" y="355600"/>
            <a:ext cx="6989233" cy="348813"/>
          </a:xfrm>
          <a:prstGeom prst="rect">
            <a:avLst/>
          </a:prstGeom>
        </p:spPr>
        <p:txBody>
          <a:bodyPr>
            <a:noAutofit/>
          </a:bodyPr>
          <a:lstStyle>
            <a:lvl1pPr>
              <a:defRPr sz="1867" b="0" cap="all" spc="200" baseline="0">
                <a:solidFill>
                  <a:schemeClr val="accent2"/>
                </a:solidFill>
                <a:latin typeface="+mn-lt"/>
              </a:defRPr>
            </a:lvl1pPr>
            <a:lvl2pPr marL="0" indent="0">
              <a:buNone/>
              <a:defRPr/>
            </a:lvl2pPr>
          </a:lstStyle>
          <a:p>
            <a:pPr lvl="0"/>
            <a:r>
              <a:rPr lang="en-US"/>
              <a:t>Eyebrow identification, CALIBRI, 14PT REGULAR</a:t>
            </a:r>
          </a:p>
        </p:txBody>
      </p:sp>
      <p:sp>
        <p:nvSpPr>
          <p:cNvPr id="10" name="Content Placeholder 9">
            <a:extLst>
              <a:ext uri="{FF2B5EF4-FFF2-40B4-BE49-F238E27FC236}">
                <a16:creationId xmlns:a16="http://schemas.microsoft.com/office/drawing/2014/main" id="{872D10E3-4645-4C6E-99E9-2CF712C6A947}"/>
              </a:ext>
            </a:extLst>
          </p:cNvPr>
          <p:cNvSpPr>
            <a:spLocks noGrp="1"/>
          </p:cNvSpPr>
          <p:nvPr>
            <p:ph sz="quarter" idx="14"/>
          </p:nvPr>
        </p:nvSpPr>
        <p:spPr>
          <a:xfrm>
            <a:off x="670560" y="1463040"/>
            <a:ext cx="10861040" cy="4753929"/>
          </a:xfrm>
        </p:spPr>
        <p:txBody>
          <a:bodyPr>
            <a:noAutofit/>
          </a:bodyPr>
          <a:lstStyle>
            <a:lvl1pPr>
              <a:spcBef>
                <a:spcPts val="1600"/>
              </a:spcBef>
              <a:defRPr/>
            </a:lvl1pPr>
            <a:lvl2pPr>
              <a:spcBef>
                <a:spcPts val="1600"/>
              </a:spcBef>
              <a:defRPr/>
            </a:lvl2pPr>
            <a:lvl3pPr marL="304792" indent="0">
              <a:buNone/>
              <a:defRPr/>
            </a:lvl3pPr>
            <a:lvl4pPr>
              <a:defRPr/>
            </a:lvl4pPr>
            <a:lvl5pPr>
              <a:defRPr/>
            </a:lvl5pPr>
          </a:lstStyle>
          <a:p>
            <a:pPr lvl="0"/>
            <a:r>
              <a:rPr lang="en-US"/>
              <a:t>Click to edit Master text styles</a:t>
            </a:r>
          </a:p>
          <a:p>
            <a:pPr lvl="1"/>
            <a:r>
              <a:rPr lang="en-US"/>
              <a:t>Second level</a:t>
            </a:r>
          </a:p>
        </p:txBody>
      </p:sp>
      <p:sp>
        <p:nvSpPr>
          <p:cNvPr id="5" name="Date Placeholder 4">
            <a:extLst>
              <a:ext uri="{FF2B5EF4-FFF2-40B4-BE49-F238E27FC236}">
                <a16:creationId xmlns:a16="http://schemas.microsoft.com/office/drawing/2014/main" id="{62CA32A6-8AF8-4EFE-BF5F-345B9DE49869}"/>
              </a:ext>
            </a:extLst>
          </p:cNvPr>
          <p:cNvSpPr>
            <a:spLocks noGrp="1"/>
          </p:cNvSpPr>
          <p:nvPr>
            <p:ph type="dt" sz="half" idx="15"/>
          </p:nvPr>
        </p:nvSpPr>
        <p:spPr/>
        <p:txBody>
          <a:bodyPr/>
          <a:lstStyle/>
          <a:p>
            <a:fld id="{E34ACAB9-4910-4AE7-A04E-0E3E34D39789}" type="datetime5">
              <a:rPr lang="en-US" sz="1333" smtClean="0"/>
              <a:t>25-May-23</a:t>
            </a:fld>
            <a:endParaRPr lang="en-IN" sz="1333"/>
          </a:p>
        </p:txBody>
      </p:sp>
      <p:sp>
        <p:nvSpPr>
          <p:cNvPr id="6" name="Footer Placeholder 5">
            <a:extLst>
              <a:ext uri="{FF2B5EF4-FFF2-40B4-BE49-F238E27FC236}">
                <a16:creationId xmlns:a16="http://schemas.microsoft.com/office/drawing/2014/main" id="{56E0F35B-6B47-4E81-BC98-BBD04C159B68}"/>
              </a:ext>
            </a:extLst>
          </p:cNvPr>
          <p:cNvSpPr>
            <a:spLocks noGrp="1"/>
          </p:cNvSpPr>
          <p:nvPr>
            <p:ph type="ftr" sz="quarter" idx="16"/>
          </p:nvPr>
        </p:nvSpPr>
        <p:spPr>
          <a:xfrm>
            <a:off x="4860076" y="6419198"/>
            <a:ext cx="5242561" cy="366183"/>
          </a:xfrm>
          <a:prstGeom prst="rect">
            <a:avLst/>
          </a:prstGeom>
        </p:spPr>
        <p:txBody>
          <a:bodyPr/>
          <a:lstStyle/>
          <a:p>
            <a:pPr>
              <a:defRPr/>
            </a:pPr>
            <a:r>
              <a:rPr lang="en-US"/>
              <a:t>Enter title via "insert&gt;header and footer&gt;footer"  |  </a:t>
            </a:r>
            <a:endParaRPr lang="en-IN"/>
          </a:p>
        </p:txBody>
      </p:sp>
      <p:sp>
        <p:nvSpPr>
          <p:cNvPr id="7" name="Slide Number Placeholder 6">
            <a:extLst>
              <a:ext uri="{FF2B5EF4-FFF2-40B4-BE49-F238E27FC236}">
                <a16:creationId xmlns:a16="http://schemas.microsoft.com/office/drawing/2014/main" id="{2B10C4F5-5955-46F8-8417-363ED6011606}"/>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a:t>
            </a:fld>
            <a:endParaRPr lang="en-IN"/>
          </a:p>
        </p:txBody>
      </p:sp>
      <p:sp>
        <p:nvSpPr>
          <p:cNvPr id="3" name="Title 2">
            <a:extLst>
              <a:ext uri="{FF2B5EF4-FFF2-40B4-BE49-F238E27FC236}">
                <a16:creationId xmlns:a16="http://schemas.microsoft.com/office/drawing/2014/main" id="{49761CE6-7625-4D4F-8DF1-D454EDFFBFF0}"/>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13189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5DC8CFFF-24E5-4D53-989F-F4E93C9D9D1A}"/>
              </a:ext>
            </a:extLst>
          </p:cNvPr>
          <p:cNvSpPr>
            <a:spLocks noGrp="1"/>
          </p:cNvSpPr>
          <p:nvPr>
            <p:ph type="body" sz="quarter" idx="14" hasCustomPrompt="1"/>
          </p:nvPr>
        </p:nvSpPr>
        <p:spPr>
          <a:xfrm>
            <a:off x="670984" y="1463039"/>
            <a:ext cx="5089736" cy="520700"/>
          </a:xfrm>
          <a:prstGeom prst="rect">
            <a:avLst/>
          </a:prstGeom>
        </p:spPr>
        <p:txBody>
          <a:bodyPr>
            <a:noAutofit/>
          </a:bodyPr>
          <a:lstStyle>
            <a:lvl1pPr>
              <a:defRPr sz="2400" b="1" cap="all" baseline="0">
                <a:solidFill>
                  <a:schemeClr val="tx1"/>
                </a:solidFill>
                <a:latin typeface="+mn-lt"/>
              </a:defRPr>
            </a:lvl1pPr>
          </a:lstStyle>
          <a:p>
            <a:pPr lvl="0"/>
            <a:r>
              <a:rPr lang="en-US"/>
              <a:t>SHORT TITLE, CALIBRI, 18PT, BOLD</a:t>
            </a:r>
          </a:p>
        </p:txBody>
      </p:sp>
      <p:sp>
        <p:nvSpPr>
          <p:cNvPr id="11" name="Text Placeholder 4">
            <a:extLst>
              <a:ext uri="{FF2B5EF4-FFF2-40B4-BE49-F238E27FC236}">
                <a16:creationId xmlns:a16="http://schemas.microsoft.com/office/drawing/2014/main" id="{DE1D0A19-24A0-42A1-88A0-10A757E8E67A}"/>
              </a:ext>
            </a:extLst>
          </p:cNvPr>
          <p:cNvSpPr>
            <a:spLocks noGrp="1"/>
          </p:cNvSpPr>
          <p:nvPr>
            <p:ph type="body" sz="quarter" idx="15" hasCustomPrompt="1"/>
          </p:nvPr>
        </p:nvSpPr>
        <p:spPr>
          <a:xfrm>
            <a:off x="6431280" y="1463039"/>
            <a:ext cx="5089736" cy="520700"/>
          </a:xfrm>
          <a:prstGeom prst="rect">
            <a:avLst/>
          </a:prstGeom>
        </p:spPr>
        <p:txBody>
          <a:bodyPr>
            <a:noAutofit/>
          </a:bodyPr>
          <a:lstStyle>
            <a:lvl1pPr>
              <a:defRPr sz="2400" b="1" cap="all" baseline="0">
                <a:solidFill>
                  <a:schemeClr val="tx1"/>
                </a:solidFill>
                <a:latin typeface="+mn-lt"/>
              </a:defRPr>
            </a:lvl1pPr>
          </a:lstStyle>
          <a:p>
            <a:pPr lvl="0"/>
            <a:r>
              <a:rPr lang="en-US"/>
              <a:t>SHORT TITLE, CALIBRI, 18PT, BOLD</a:t>
            </a:r>
          </a:p>
        </p:txBody>
      </p:sp>
      <p:sp>
        <p:nvSpPr>
          <p:cNvPr id="12" name="Content Placeholder 14">
            <a:extLst>
              <a:ext uri="{FF2B5EF4-FFF2-40B4-BE49-F238E27FC236}">
                <a16:creationId xmlns:a16="http://schemas.microsoft.com/office/drawing/2014/main" id="{7DC97119-8034-4889-B729-0E3963B60D20}"/>
              </a:ext>
            </a:extLst>
          </p:cNvPr>
          <p:cNvSpPr>
            <a:spLocks noGrp="1"/>
          </p:cNvSpPr>
          <p:nvPr>
            <p:ph sz="quarter" idx="18"/>
          </p:nvPr>
        </p:nvSpPr>
        <p:spPr>
          <a:xfrm>
            <a:off x="670559" y="1983739"/>
            <a:ext cx="5089735" cy="4234179"/>
          </a:xfrm>
        </p:spPr>
        <p:txBody>
          <a:bodyPr>
            <a:noAutofit/>
          </a:bodyPr>
          <a:lstStyle>
            <a:lvl2pPr>
              <a:defRPr sz="2133"/>
            </a:lvl2pPr>
            <a:lvl3pPr>
              <a:defRPr sz="1867"/>
            </a:lvl3pPr>
            <a:lvl4pPr>
              <a:defRPr sz="1600"/>
            </a:lvl4pPr>
            <a:lvl5pPr>
              <a:defRPr sz="16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3" name="Content Placeholder 14">
            <a:extLst>
              <a:ext uri="{FF2B5EF4-FFF2-40B4-BE49-F238E27FC236}">
                <a16:creationId xmlns:a16="http://schemas.microsoft.com/office/drawing/2014/main" id="{D23AA11D-C736-4A2D-A2E5-743EA4E0D943}"/>
              </a:ext>
            </a:extLst>
          </p:cNvPr>
          <p:cNvSpPr>
            <a:spLocks noGrp="1"/>
          </p:cNvSpPr>
          <p:nvPr>
            <p:ph sz="quarter" idx="19"/>
          </p:nvPr>
        </p:nvSpPr>
        <p:spPr>
          <a:xfrm>
            <a:off x="6431281" y="1983739"/>
            <a:ext cx="5089735" cy="4234179"/>
          </a:xfrm>
        </p:spPr>
        <p:txBody>
          <a:bodyPr>
            <a:noAutofit/>
          </a:bodyPr>
          <a:lstStyle>
            <a:lvl2pPr>
              <a:defRPr sz="2133"/>
            </a:lvl2pPr>
            <a:lvl3pPr>
              <a:defRPr sz="1867"/>
            </a:lvl3pPr>
            <a:lvl4pPr>
              <a:defRPr sz="1600"/>
            </a:lvl4pPr>
            <a:lvl5pPr>
              <a:defRPr sz="16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4" name="Text Placeholder 9">
            <a:extLst>
              <a:ext uri="{FF2B5EF4-FFF2-40B4-BE49-F238E27FC236}">
                <a16:creationId xmlns:a16="http://schemas.microsoft.com/office/drawing/2014/main" id="{F35FEC9F-C507-44E0-9733-E28CDFE7BE1D}"/>
              </a:ext>
            </a:extLst>
          </p:cNvPr>
          <p:cNvSpPr>
            <a:spLocks noGrp="1"/>
          </p:cNvSpPr>
          <p:nvPr>
            <p:ph type="body" sz="quarter" idx="10" hasCustomPrompt="1"/>
          </p:nvPr>
        </p:nvSpPr>
        <p:spPr>
          <a:xfrm>
            <a:off x="670562" y="355600"/>
            <a:ext cx="6989233" cy="348813"/>
          </a:xfrm>
          <a:prstGeom prst="rect">
            <a:avLst/>
          </a:prstGeom>
        </p:spPr>
        <p:txBody>
          <a:bodyPr>
            <a:noAutofit/>
          </a:bodyPr>
          <a:lstStyle>
            <a:lvl1pPr>
              <a:defRPr sz="1867" b="0" cap="all" spc="200" baseline="0">
                <a:solidFill>
                  <a:schemeClr val="accent2"/>
                </a:solidFill>
                <a:latin typeface="+mn-lt"/>
              </a:defRPr>
            </a:lvl1pPr>
            <a:lvl2pPr marL="0" indent="0">
              <a:buNone/>
              <a:defRPr/>
            </a:lvl2pPr>
          </a:lstStyle>
          <a:p>
            <a:pPr lvl="0"/>
            <a:r>
              <a:rPr lang="en-US"/>
              <a:t>Eyebrow identification, CALIBRI, 14PT REGULAR</a:t>
            </a:r>
          </a:p>
        </p:txBody>
      </p:sp>
      <p:sp>
        <p:nvSpPr>
          <p:cNvPr id="5" name="Date Placeholder 4">
            <a:extLst>
              <a:ext uri="{FF2B5EF4-FFF2-40B4-BE49-F238E27FC236}">
                <a16:creationId xmlns:a16="http://schemas.microsoft.com/office/drawing/2014/main" id="{229B0F37-AD6B-405F-966C-AEAC08367728}"/>
              </a:ext>
            </a:extLst>
          </p:cNvPr>
          <p:cNvSpPr>
            <a:spLocks noGrp="1"/>
          </p:cNvSpPr>
          <p:nvPr>
            <p:ph type="dt" sz="half" idx="20"/>
          </p:nvPr>
        </p:nvSpPr>
        <p:spPr/>
        <p:txBody>
          <a:bodyPr/>
          <a:lstStyle/>
          <a:p>
            <a:fld id="{69D25864-6192-4D15-8C98-CEFFF01872B6}" type="datetime5">
              <a:rPr lang="en-US" sz="1333" smtClean="0"/>
              <a:t>25-May-23</a:t>
            </a:fld>
            <a:endParaRPr lang="en-IN" sz="1333"/>
          </a:p>
        </p:txBody>
      </p:sp>
      <p:sp>
        <p:nvSpPr>
          <p:cNvPr id="6" name="Footer Placeholder 5">
            <a:extLst>
              <a:ext uri="{FF2B5EF4-FFF2-40B4-BE49-F238E27FC236}">
                <a16:creationId xmlns:a16="http://schemas.microsoft.com/office/drawing/2014/main" id="{408FAF83-77F0-402C-9105-010216AB1287}"/>
              </a:ext>
            </a:extLst>
          </p:cNvPr>
          <p:cNvSpPr>
            <a:spLocks noGrp="1"/>
          </p:cNvSpPr>
          <p:nvPr>
            <p:ph type="ftr" sz="quarter" idx="21"/>
          </p:nvPr>
        </p:nvSpPr>
        <p:spPr>
          <a:xfrm>
            <a:off x="4860076" y="6419198"/>
            <a:ext cx="5242561" cy="366183"/>
          </a:xfrm>
          <a:prstGeom prst="rect">
            <a:avLst/>
          </a:prstGeom>
        </p:spPr>
        <p:txBody>
          <a:bodyPr/>
          <a:lstStyle/>
          <a:p>
            <a:pPr>
              <a:defRPr/>
            </a:pPr>
            <a:r>
              <a:rPr lang="en-US"/>
              <a:t>Enter title via "insert&gt;header and footer&gt;footer"  |  </a:t>
            </a:r>
            <a:endParaRPr lang="en-IN"/>
          </a:p>
        </p:txBody>
      </p:sp>
      <p:sp>
        <p:nvSpPr>
          <p:cNvPr id="7" name="Slide Number Placeholder 6">
            <a:extLst>
              <a:ext uri="{FF2B5EF4-FFF2-40B4-BE49-F238E27FC236}">
                <a16:creationId xmlns:a16="http://schemas.microsoft.com/office/drawing/2014/main" id="{54247CD1-13D4-4D6F-9AD9-FA94F6490838}"/>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3" name="Title 2">
            <a:extLst>
              <a:ext uri="{FF2B5EF4-FFF2-40B4-BE49-F238E27FC236}">
                <a16:creationId xmlns:a16="http://schemas.microsoft.com/office/drawing/2014/main" id="{0394271E-5E80-405F-9D37-24DDD81A2BE9}"/>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36348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DDD3982-D580-4A3D-87F3-05FAC777BEB6}"/>
              </a:ext>
            </a:extLst>
          </p:cNvPr>
          <p:cNvSpPr>
            <a:spLocks noGrp="1"/>
          </p:cNvSpPr>
          <p:nvPr>
            <p:ph type="body" sz="quarter" idx="10" hasCustomPrompt="1"/>
          </p:nvPr>
        </p:nvSpPr>
        <p:spPr>
          <a:xfrm>
            <a:off x="670562" y="355600"/>
            <a:ext cx="6989233" cy="348813"/>
          </a:xfrm>
          <a:prstGeom prst="rect">
            <a:avLst/>
          </a:prstGeom>
        </p:spPr>
        <p:txBody>
          <a:bodyPr>
            <a:noAutofit/>
          </a:bodyPr>
          <a:lstStyle>
            <a:lvl1pPr>
              <a:defRPr sz="1867" b="0" cap="all" spc="200" baseline="0">
                <a:solidFill>
                  <a:schemeClr val="accent2"/>
                </a:solidFill>
                <a:latin typeface="+mn-lt"/>
              </a:defRPr>
            </a:lvl1pPr>
            <a:lvl2pPr marL="0" indent="0">
              <a:buNone/>
              <a:defRPr/>
            </a:lvl2pPr>
          </a:lstStyle>
          <a:p>
            <a:pPr lvl="0"/>
            <a:r>
              <a:rPr lang="en-US"/>
              <a:t>Eyebrow identification, CALIBRI, 14PT REGULAR</a:t>
            </a:r>
          </a:p>
        </p:txBody>
      </p:sp>
      <p:sp>
        <p:nvSpPr>
          <p:cNvPr id="14" name="Text Placeholder 9">
            <a:extLst>
              <a:ext uri="{FF2B5EF4-FFF2-40B4-BE49-F238E27FC236}">
                <a16:creationId xmlns:a16="http://schemas.microsoft.com/office/drawing/2014/main" id="{69554EE2-145C-4A00-A0C3-DB78B30B5E96}"/>
              </a:ext>
            </a:extLst>
          </p:cNvPr>
          <p:cNvSpPr>
            <a:spLocks noGrp="1"/>
          </p:cNvSpPr>
          <p:nvPr>
            <p:ph type="body" sz="quarter" idx="14" hasCustomPrompt="1"/>
          </p:nvPr>
        </p:nvSpPr>
        <p:spPr>
          <a:xfrm>
            <a:off x="670560" y="1463040"/>
            <a:ext cx="10838688" cy="1097280"/>
          </a:xfrm>
          <a:prstGeom prst="rect">
            <a:avLst/>
          </a:prstGeom>
        </p:spPr>
        <p:txBody>
          <a:bodyPr>
            <a:noAutofit/>
          </a:bodyPr>
          <a:lstStyle>
            <a:lvl1pPr>
              <a:defRPr sz="2133" b="0">
                <a:solidFill>
                  <a:schemeClr val="tx1"/>
                </a:solidFill>
                <a:latin typeface="+mj-lt"/>
              </a:defRPr>
            </a:lvl1pPr>
          </a:lstStyle>
          <a:p>
            <a:pPr lvl="0"/>
            <a:r>
              <a:rPr lang="en-US"/>
              <a:t>Click to edit master text styles</a:t>
            </a:r>
          </a:p>
        </p:txBody>
      </p:sp>
      <p:sp>
        <p:nvSpPr>
          <p:cNvPr id="15" name="Text Placeholder 4">
            <a:extLst>
              <a:ext uri="{FF2B5EF4-FFF2-40B4-BE49-F238E27FC236}">
                <a16:creationId xmlns:a16="http://schemas.microsoft.com/office/drawing/2014/main" id="{33322A2D-74CF-44BB-AC52-68CD17269153}"/>
              </a:ext>
            </a:extLst>
          </p:cNvPr>
          <p:cNvSpPr>
            <a:spLocks noGrp="1"/>
          </p:cNvSpPr>
          <p:nvPr>
            <p:ph type="body" sz="quarter" idx="13" hasCustomPrompt="1"/>
          </p:nvPr>
        </p:nvSpPr>
        <p:spPr>
          <a:xfrm>
            <a:off x="670984" y="2743201"/>
            <a:ext cx="5089736" cy="520700"/>
          </a:xfrm>
          <a:prstGeom prst="rect">
            <a:avLst/>
          </a:prstGeom>
        </p:spPr>
        <p:txBody>
          <a:bodyPr>
            <a:noAutofit/>
          </a:bodyPr>
          <a:lstStyle>
            <a:lvl1pPr>
              <a:defRPr sz="2133" b="1" cap="all" baseline="0">
                <a:solidFill>
                  <a:schemeClr val="tx1"/>
                </a:solidFill>
                <a:latin typeface="+mn-lt"/>
              </a:defRPr>
            </a:lvl1pPr>
          </a:lstStyle>
          <a:p>
            <a:pPr lvl="0"/>
            <a:r>
              <a:rPr lang="en-US"/>
              <a:t>SHORT TITLE, CALIBRI, 16PT, BOLD</a:t>
            </a:r>
          </a:p>
        </p:txBody>
      </p:sp>
      <p:sp>
        <p:nvSpPr>
          <p:cNvPr id="16" name="Text Placeholder 4">
            <a:extLst>
              <a:ext uri="{FF2B5EF4-FFF2-40B4-BE49-F238E27FC236}">
                <a16:creationId xmlns:a16="http://schemas.microsoft.com/office/drawing/2014/main" id="{7BD8A4B5-FD7F-4BD4-9920-59537A11C9B4}"/>
              </a:ext>
            </a:extLst>
          </p:cNvPr>
          <p:cNvSpPr>
            <a:spLocks noGrp="1"/>
          </p:cNvSpPr>
          <p:nvPr>
            <p:ph type="body" sz="quarter" idx="18" hasCustomPrompt="1"/>
          </p:nvPr>
        </p:nvSpPr>
        <p:spPr>
          <a:xfrm>
            <a:off x="6431280" y="2743201"/>
            <a:ext cx="5089736" cy="520700"/>
          </a:xfrm>
          <a:prstGeom prst="rect">
            <a:avLst/>
          </a:prstGeom>
        </p:spPr>
        <p:txBody>
          <a:bodyPr>
            <a:noAutofit/>
          </a:bodyPr>
          <a:lstStyle>
            <a:lvl1pPr>
              <a:defRPr sz="2133" b="1" cap="all" baseline="0">
                <a:solidFill>
                  <a:schemeClr val="tx1"/>
                </a:solidFill>
                <a:latin typeface="+mn-lt"/>
              </a:defRPr>
            </a:lvl1pPr>
          </a:lstStyle>
          <a:p>
            <a:pPr lvl="0"/>
            <a:r>
              <a:rPr lang="en-US"/>
              <a:t>SHORT TITLE, CALIBRI, 16PT, BOLD</a:t>
            </a:r>
          </a:p>
        </p:txBody>
      </p:sp>
      <p:sp>
        <p:nvSpPr>
          <p:cNvPr id="17" name="Content Placeholder 6">
            <a:extLst>
              <a:ext uri="{FF2B5EF4-FFF2-40B4-BE49-F238E27FC236}">
                <a16:creationId xmlns:a16="http://schemas.microsoft.com/office/drawing/2014/main" id="{F3327A1A-989A-492F-A5BD-8FFF6798933B}"/>
              </a:ext>
            </a:extLst>
          </p:cNvPr>
          <p:cNvSpPr>
            <a:spLocks noGrp="1"/>
          </p:cNvSpPr>
          <p:nvPr>
            <p:ph sz="quarter" idx="19"/>
          </p:nvPr>
        </p:nvSpPr>
        <p:spPr>
          <a:xfrm>
            <a:off x="670559" y="3263901"/>
            <a:ext cx="5089735" cy="2954017"/>
          </a:xfrm>
        </p:spPr>
        <p:txBody>
          <a:bodyPr>
            <a:noAutofit/>
          </a:bodyPr>
          <a:lstStyle>
            <a:lvl1pPr>
              <a:defRPr sz="1867"/>
            </a:lvl1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8" name="Content Placeholder 6">
            <a:extLst>
              <a:ext uri="{FF2B5EF4-FFF2-40B4-BE49-F238E27FC236}">
                <a16:creationId xmlns:a16="http://schemas.microsoft.com/office/drawing/2014/main" id="{32E05A6F-19E8-420D-B3B5-112D1569BED8}"/>
              </a:ext>
            </a:extLst>
          </p:cNvPr>
          <p:cNvSpPr>
            <a:spLocks noGrp="1"/>
          </p:cNvSpPr>
          <p:nvPr>
            <p:ph sz="quarter" idx="20"/>
          </p:nvPr>
        </p:nvSpPr>
        <p:spPr>
          <a:xfrm>
            <a:off x="6431281" y="3263901"/>
            <a:ext cx="5089735" cy="2954017"/>
          </a:xfrm>
        </p:spPr>
        <p:txBody>
          <a:bodyPr>
            <a:noAutofit/>
          </a:bodyPr>
          <a:lstStyle>
            <a:lvl1pPr>
              <a:defRPr sz="1867"/>
            </a:lvl1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5" name="Date Placeholder 4">
            <a:extLst>
              <a:ext uri="{FF2B5EF4-FFF2-40B4-BE49-F238E27FC236}">
                <a16:creationId xmlns:a16="http://schemas.microsoft.com/office/drawing/2014/main" id="{0E59D619-EC53-4375-AE7E-A9A801CFD1A7}"/>
              </a:ext>
            </a:extLst>
          </p:cNvPr>
          <p:cNvSpPr>
            <a:spLocks noGrp="1"/>
          </p:cNvSpPr>
          <p:nvPr>
            <p:ph type="dt" sz="half" idx="21"/>
          </p:nvPr>
        </p:nvSpPr>
        <p:spPr/>
        <p:txBody>
          <a:bodyPr/>
          <a:lstStyle/>
          <a:p>
            <a:fld id="{2410F65D-5FA3-4E64-94B7-2337E40C02D1}" type="datetime5">
              <a:rPr lang="en-US" sz="1333" smtClean="0"/>
              <a:t>25-May-23</a:t>
            </a:fld>
            <a:endParaRPr lang="en-IN" sz="1333"/>
          </a:p>
        </p:txBody>
      </p:sp>
      <p:sp>
        <p:nvSpPr>
          <p:cNvPr id="6" name="Footer Placeholder 5">
            <a:extLst>
              <a:ext uri="{FF2B5EF4-FFF2-40B4-BE49-F238E27FC236}">
                <a16:creationId xmlns:a16="http://schemas.microsoft.com/office/drawing/2014/main" id="{3A5B64EC-97BF-41C6-8238-279BCED62053}"/>
              </a:ext>
            </a:extLst>
          </p:cNvPr>
          <p:cNvSpPr>
            <a:spLocks noGrp="1"/>
          </p:cNvSpPr>
          <p:nvPr>
            <p:ph type="ftr" sz="quarter" idx="22"/>
          </p:nvPr>
        </p:nvSpPr>
        <p:spPr>
          <a:xfrm>
            <a:off x="4860076" y="6419198"/>
            <a:ext cx="5242561" cy="366183"/>
          </a:xfrm>
          <a:prstGeom prst="rect">
            <a:avLst/>
          </a:prstGeom>
        </p:spPr>
        <p:txBody>
          <a:bodyPr/>
          <a:lstStyle/>
          <a:p>
            <a:pPr>
              <a:defRPr/>
            </a:pPr>
            <a:r>
              <a:rPr lang="en-US"/>
              <a:t>Enter title via "insert&gt;header and footer&gt;footer"  |  </a:t>
            </a:r>
            <a:endParaRPr lang="en-IN"/>
          </a:p>
        </p:txBody>
      </p:sp>
      <p:sp>
        <p:nvSpPr>
          <p:cNvPr id="7" name="Slide Number Placeholder 6">
            <a:extLst>
              <a:ext uri="{FF2B5EF4-FFF2-40B4-BE49-F238E27FC236}">
                <a16:creationId xmlns:a16="http://schemas.microsoft.com/office/drawing/2014/main" id="{F0ADB52F-ABC4-41F2-A048-5A87BD1175F3}"/>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a:t>
            </a:fld>
            <a:endParaRPr lang="en-IN"/>
          </a:p>
        </p:txBody>
      </p:sp>
      <p:sp>
        <p:nvSpPr>
          <p:cNvPr id="3" name="Title 2">
            <a:extLst>
              <a:ext uri="{FF2B5EF4-FFF2-40B4-BE49-F238E27FC236}">
                <a16:creationId xmlns:a16="http://schemas.microsoft.com/office/drawing/2014/main" id="{91FE648B-60F7-4CF6-81A9-BFD2DC21B1C0}"/>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89502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6FC1646B-E15A-4F90-9777-95E6C931F3EB}"/>
              </a:ext>
            </a:extLst>
          </p:cNvPr>
          <p:cNvSpPr>
            <a:spLocks noGrp="1"/>
          </p:cNvSpPr>
          <p:nvPr>
            <p:ph type="body" sz="quarter" idx="10" hasCustomPrompt="1"/>
          </p:nvPr>
        </p:nvSpPr>
        <p:spPr>
          <a:xfrm>
            <a:off x="670562" y="355600"/>
            <a:ext cx="6989233" cy="348813"/>
          </a:xfrm>
          <a:prstGeom prst="rect">
            <a:avLst/>
          </a:prstGeom>
        </p:spPr>
        <p:txBody>
          <a:bodyPr>
            <a:noAutofit/>
          </a:bodyPr>
          <a:lstStyle>
            <a:lvl1pPr>
              <a:defRPr sz="1867" b="0" cap="all" spc="200" baseline="0">
                <a:solidFill>
                  <a:schemeClr val="accent2"/>
                </a:solidFill>
                <a:latin typeface="+mn-lt"/>
              </a:defRPr>
            </a:lvl1pPr>
            <a:lvl2pPr marL="0" indent="0">
              <a:buNone/>
              <a:defRPr/>
            </a:lvl2pPr>
          </a:lstStyle>
          <a:p>
            <a:pPr lvl="0"/>
            <a:r>
              <a:rPr lang="en-US"/>
              <a:t>Eyebrow identification, CALIBRI, 14PT REGULAR</a:t>
            </a:r>
          </a:p>
        </p:txBody>
      </p:sp>
      <p:sp>
        <p:nvSpPr>
          <p:cNvPr id="5" name="Date Placeholder 4">
            <a:extLst>
              <a:ext uri="{FF2B5EF4-FFF2-40B4-BE49-F238E27FC236}">
                <a16:creationId xmlns:a16="http://schemas.microsoft.com/office/drawing/2014/main" id="{298617FC-72F8-4DD8-982D-4F8BFE1DF198}"/>
              </a:ext>
            </a:extLst>
          </p:cNvPr>
          <p:cNvSpPr>
            <a:spLocks noGrp="1"/>
          </p:cNvSpPr>
          <p:nvPr>
            <p:ph type="dt" sz="half" idx="11"/>
          </p:nvPr>
        </p:nvSpPr>
        <p:spPr/>
        <p:txBody>
          <a:bodyPr/>
          <a:lstStyle/>
          <a:p>
            <a:fld id="{02C77BB3-A430-4D97-A276-D660933C9612}" type="datetime5">
              <a:rPr lang="en-US" sz="1333" smtClean="0"/>
              <a:t>25-May-23</a:t>
            </a:fld>
            <a:endParaRPr lang="en-IN" sz="1333"/>
          </a:p>
        </p:txBody>
      </p:sp>
      <p:sp>
        <p:nvSpPr>
          <p:cNvPr id="6" name="Footer Placeholder 5">
            <a:extLst>
              <a:ext uri="{FF2B5EF4-FFF2-40B4-BE49-F238E27FC236}">
                <a16:creationId xmlns:a16="http://schemas.microsoft.com/office/drawing/2014/main" id="{E00ABF46-54BB-4D47-8135-82411AA1D3B7}"/>
              </a:ext>
            </a:extLst>
          </p:cNvPr>
          <p:cNvSpPr>
            <a:spLocks noGrp="1"/>
          </p:cNvSpPr>
          <p:nvPr>
            <p:ph type="ftr" sz="quarter" idx="12"/>
          </p:nvPr>
        </p:nvSpPr>
        <p:spPr>
          <a:xfrm>
            <a:off x="4860076" y="6419198"/>
            <a:ext cx="5242561" cy="366183"/>
          </a:xfrm>
          <a:prstGeom prst="rect">
            <a:avLst/>
          </a:prstGeom>
        </p:spPr>
        <p:txBody>
          <a:bodyPr/>
          <a:lstStyle/>
          <a:p>
            <a:pPr>
              <a:defRPr/>
            </a:pPr>
            <a:r>
              <a:rPr lang="en-US"/>
              <a:t>Enter title via "insert&gt;header and footer&gt;footer"  |  </a:t>
            </a:r>
            <a:endParaRPr lang="en-IN"/>
          </a:p>
        </p:txBody>
      </p:sp>
      <p:sp>
        <p:nvSpPr>
          <p:cNvPr id="8" name="Slide Number Placeholder 7">
            <a:extLst>
              <a:ext uri="{FF2B5EF4-FFF2-40B4-BE49-F238E27FC236}">
                <a16:creationId xmlns:a16="http://schemas.microsoft.com/office/drawing/2014/main" id="{2B303E62-E927-44E1-92EC-EE640A44890B}"/>
              </a:ext>
            </a:extLst>
          </p:cNvPr>
          <p:cNvSpPr>
            <a:spLocks noGrp="1"/>
          </p:cNvSpPr>
          <p:nvPr>
            <p:ph type="sldNum" sz="quarter" idx="13"/>
          </p:nvPr>
        </p:nvSpPr>
        <p:spPr/>
        <p:txBody>
          <a:bodyPr/>
          <a:lstStyle/>
          <a:p>
            <a:pPr>
              <a:defRPr/>
            </a:pPr>
            <a:r>
              <a:rPr lang="en-IN"/>
              <a:t>|    </a:t>
            </a:r>
            <a:fld id="{7B2119CD-3B2D-4CEB-B404-D2E3F8CD6D69}" type="slidenum">
              <a:rPr lang="en-IN" smtClean="0"/>
              <a:pPr>
                <a:defRPr/>
              </a:pPr>
              <a:t>‹#›</a:t>
            </a:fld>
            <a:endParaRPr lang="en-IN"/>
          </a:p>
        </p:txBody>
      </p:sp>
      <p:sp>
        <p:nvSpPr>
          <p:cNvPr id="3" name="Title 2">
            <a:extLst>
              <a:ext uri="{FF2B5EF4-FFF2-40B4-BE49-F238E27FC236}">
                <a16:creationId xmlns:a16="http://schemas.microsoft.com/office/drawing/2014/main" id="{143C68A1-FF6A-427A-B340-7E9CD9AEF37D}"/>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78624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EABA8E9-21F8-5D4F-9748-79E3214591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37" t="2405" r="1837" b="13765"/>
          <a:stretch/>
        </p:blipFill>
        <p:spPr>
          <a:xfrm flipH="1" flipV="1">
            <a:off x="0" y="-1"/>
            <a:ext cx="12192000" cy="6858001"/>
          </a:xfrm>
          <a:prstGeom prst="rect">
            <a:avLst/>
          </a:prstGeom>
        </p:spPr>
      </p:pic>
      <p:sp>
        <p:nvSpPr>
          <p:cNvPr id="7" name="Text Placeholder 9">
            <a:extLst>
              <a:ext uri="{FF2B5EF4-FFF2-40B4-BE49-F238E27FC236}">
                <a16:creationId xmlns:a16="http://schemas.microsoft.com/office/drawing/2014/main" id="{6FC1646B-E15A-4F90-9777-95E6C931F3EB}"/>
              </a:ext>
            </a:extLst>
          </p:cNvPr>
          <p:cNvSpPr>
            <a:spLocks noGrp="1"/>
          </p:cNvSpPr>
          <p:nvPr>
            <p:ph type="body" sz="quarter" idx="10" hasCustomPrompt="1"/>
          </p:nvPr>
        </p:nvSpPr>
        <p:spPr>
          <a:xfrm>
            <a:off x="670562" y="355600"/>
            <a:ext cx="6989233" cy="348813"/>
          </a:xfrm>
          <a:prstGeom prst="rect">
            <a:avLst/>
          </a:prstGeom>
        </p:spPr>
        <p:txBody>
          <a:bodyPr>
            <a:noAutofit/>
          </a:bodyPr>
          <a:lstStyle>
            <a:lvl1pPr>
              <a:defRPr sz="1867" b="0" cap="all" spc="200" baseline="0">
                <a:solidFill>
                  <a:schemeClr val="accent2"/>
                </a:solidFill>
                <a:latin typeface="+mn-lt"/>
              </a:defRPr>
            </a:lvl1pPr>
            <a:lvl2pPr marL="0" indent="0">
              <a:buNone/>
              <a:defRPr/>
            </a:lvl2pPr>
          </a:lstStyle>
          <a:p>
            <a:pPr lvl="0"/>
            <a:r>
              <a:rPr lang="en-US"/>
              <a:t>Eyebrow identification, CALIBRI, 14PT REGULAR</a:t>
            </a:r>
          </a:p>
        </p:txBody>
      </p:sp>
      <p:sp>
        <p:nvSpPr>
          <p:cNvPr id="5" name="Date Placeholder 4">
            <a:extLst>
              <a:ext uri="{FF2B5EF4-FFF2-40B4-BE49-F238E27FC236}">
                <a16:creationId xmlns:a16="http://schemas.microsoft.com/office/drawing/2014/main" id="{298617FC-72F8-4DD8-982D-4F8BFE1DF198}"/>
              </a:ext>
            </a:extLst>
          </p:cNvPr>
          <p:cNvSpPr>
            <a:spLocks noGrp="1"/>
          </p:cNvSpPr>
          <p:nvPr>
            <p:ph type="dt" sz="half" idx="11"/>
          </p:nvPr>
        </p:nvSpPr>
        <p:spPr/>
        <p:txBody>
          <a:bodyPr/>
          <a:lstStyle/>
          <a:p>
            <a:fld id="{02C77BB3-A430-4D97-A276-D660933C9612}" type="datetime5">
              <a:rPr lang="en-US" sz="1333" smtClean="0"/>
              <a:t>25-May-23</a:t>
            </a:fld>
            <a:endParaRPr lang="en-IN" sz="1333"/>
          </a:p>
        </p:txBody>
      </p:sp>
      <p:sp>
        <p:nvSpPr>
          <p:cNvPr id="6" name="Footer Placeholder 5">
            <a:extLst>
              <a:ext uri="{FF2B5EF4-FFF2-40B4-BE49-F238E27FC236}">
                <a16:creationId xmlns:a16="http://schemas.microsoft.com/office/drawing/2014/main" id="{E00ABF46-54BB-4D47-8135-82411AA1D3B7}"/>
              </a:ext>
            </a:extLst>
          </p:cNvPr>
          <p:cNvSpPr>
            <a:spLocks noGrp="1"/>
          </p:cNvSpPr>
          <p:nvPr>
            <p:ph type="ftr" sz="quarter" idx="12"/>
          </p:nvPr>
        </p:nvSpPr>
        <p:spPr>
          <a:xfrm>
            <a:off x="4860076" y="6419198"/>
            <a:ext cx="5242561" cy="366183"/>
          </a:xfrm>
          <a:prstGeom prst="rect">
            <a:avLst/>
          </a:prstGeom>
        </p:spPr>
        <p:txBody>
          <a:bodyPr/>
          <a:lstStyle/>
          <a:p>
            <a:pPr>
              <a:defRPr/>
            </a:pPr>
            <a:r>
              <a:rPr lang="en-US"/>
              <a:t>Enter title via "insert&gt;header and footer&gt;footer"  |  </a:t>
            </a:r>
            <a:endParaRPr lang="en-IN"/>
          </a:p>
        </p:txBody>
      </p:sp>
      <p:sp>
        <p:nvSpPr>
          <p:cNvPr id="8" name="Slide Number Placeholder 7">
            <a:extLst>
              <a:ext uri="{FF2B5EF4-FFF2-40B4-BE49-F238E27FC236}">
                <a16:creationId xmlns:a16="http://schemas.microsoft.com/office/drawing/2014/main" id="{2B303E62-E927-44E1-92EC-EE640A44890B}"/>
              </a:ext>
            </a:extLst>
          </p:cNvPr>
          <p:cNvSpPr>
            <a:spLocks noGrp="1"/>
          </p:cNvSpPr>
          <p:nvPr>
            <p:ph type="sldNum" sz="quarter" idx="13"/>
          </p:nvPr>
        </p:nvSpPr>
        <p:spPr/>
        <p:txBody>
          <a:bodyPr/>
          <a:lstStyle/>
          <a:p>
            <a:pPr>
              <a:defRPr/>
            </a:pPr>
            <a:r>
              <a:rPr lang="en-IN"/>
              <a:t>|    </a:t>
            </a:r>
            <a:fld id="{7B2119CD-3B2D-4CEB-B404-D2E3F8CD6D69}" type="slidenum">
              <a:rPr lang="en-IN" smtClean="0"/>
              <a:pPr>
                <a:defRPr/>
              </a:pPr>
              <a:t>‹#›</a:t>
            </a:fld>
            <a:endParaRPr lang="en-IN"/>
          </a:p>
        </p:txBody>
      </p:sp>
      <p:sp>
        <p:nvSpPr>
          <p:cNvPr id="3" name="Title 2">
            <a:extLst>
              <a:ext uri="{FF2B5EF4-FFF2-40B4-BE49-F238E27FC236}">
                <a16:creationId xmlns:a16="http://schemas.microsoft.com/office/drawing/2014/main" id="{143C68A1-FF6A-427A-B340-7E9CD9AEF37D}"/>
              </a:ext>
            </a:extLst>
          </p:cNvPr>
          <p:cNvSpPr>
            <a:spLocks noGrp="1"/>
          </p:cNvSpPr>
          <p:nvPr>
            <p:ph type="title"/>
          </p:nvPr>
        </p:nvSpPr>
        <p:spPr/>
        <p:txBody>
          <a:bodyPr/>
          <a:lstStyle/>
          <a:p>
            <a:r>
              <a:rPr lang="en-US"/>
              <a:t>Click to edit Master title style</a:t>
            </a:r>
            <a:endParaRPr lang="en-IN"/>
          </a:p>
        </p:txBody>
      </p:sp>
      <p:sp>
        <p:nvSpPr>
          <p:cNvPr id="9" name="Content Placeholder 2">
            <a:extLst>
              <a:ext uri="{FF2B5EF4-FFF2-40B4-BE49-F238E27FC236}">
                <a16:creationId xmlns:a16="http://schemas.microsoft.com/office/drawing/2014/main" id="{9A5A7D52-F5AE-9F49-B32D-95B65C74A5AF}"/>
              </a:ext>
            </a:extLst>
          </p:cNvPr>
          <p:cNvSpPr txBox="1">
            <a:spLocks/>
          </p:cNvSpPr>
          <p:nvPr userDrawn="1"/>
        </p:nvSpPr>
        <p:spPr bwMode="gray">
          <a:xfrm>
            <a:off x="670561" y="6490318"/>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67">
                <a:solidFill>
                  <a:schemeClr val="tx1"/>
                </a:solidFill>
                <a:latin typeface="+mn-lt"/>
                <a:cs typeface="Calibri" panose="020F0502020204030204" pitchFamily="34" charset="0"/>
              </a:rPr>
              <a:t>Proprietary and confidential — do not distribute</a:t>
            </a:r>
          </a:p>
        </p:txBody>
      </p:sp>
    </p:spTree>
    <p:extLst>
      <p:ext uri="{BB962C8B-B14F-4D97-AF65-F5344CB8AC3E}">
        <p14:creationId xmlns:p14="http://schemas.microsoft.com/office/powerpoint/2010/main" val="129061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5A9BA2-B38D-3647-B704-9E3CE932DC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4896" b="4896"/>
          <a:stretch/>
        </p:blipFill>
        <p:spPr>
          <a:xfrm flipV="1">
            <a:off x="0" y="-1"/>
            <a:ext cx="12192000" cy="6858001"/>
          </a:xfrm>
          <a:prstGeom prst="rect">
            <a:avLst/>
          </a:prstGeom>
        </p:spPr>
      </p:pic>
      <p:sp>
        <p:nvSpPr>
          <p:cNvPr id="7" name="Text Placeholder 9">
            <a:extLst>
              <a:ext uri="{FF2B5EF4-FFF2-40B4-BE49-F238E27FC236}">
                <a16:creationId xmlns:a16="http://schemas.microsoft.com/office/drawing/2014/main" id="{6FC1646B-E15A-4F90-9777-95E6C931F3EB}"/>
              </a:ext>
            </a:extLst>
          </p:cNvPr>
          <p:cNvSpPr>
            <a:spLocks noGrp="1"/>
          </p:cNvSpPr>
          <p:nvPr>
            <p:ph type="body" sz="quarter" idx="10" hasCustomPrompt="1"/>
          </p:nvPr>
        </p:nvSpPr>
        <p:spPr>
          <a:xfrm>
            <a:off x="670562" y="355600"/>
            <a:ext cx="6989233" cy="348813"/>
          </a:xfrm>
          <a:prstGeom prst="rect">
            <a:avLst/>
          </a:prstGeom>
        </p:spPr>
        <p:txBody>
          <a:bodyPr>
            <a:noAutofit/>
          </a:bodyPr>
          <a:lstStyle>
            <a:lvl1pPr>
              <a:defRPr sz="1867" b="0" cap="all" spc="200" baseline="0">
                <a:solidFill>
                  <a:schemeClr val="accent2"/>
                </a:solidFill>
                <a:latin typeface="+mn-lt"/>
              </a:defRPr>
            </a:lvl1pPr>
            <a:lvl2pPr marL="0" indent="0">
              <a:buNone/>
              <a:defRPr/>
            </a:lvl2pPr>
          </a:lstStyle>
          <a:p>
            <a:pPr lvl="0"/>
            <a:r>
              <a:rPr lang="en-US"/>
              <a:t>Eyebrow identification, CALIBRI, 14PT REGULAR</a:t>
            </a:r>
          </a:p>
        </p:txBody>
      </p:sp>
      <p:sp>
        <p:nvSpPr>
          <p:cNvPr id="5" name="Date Placeholder 4">
            <a:extLst>
              <a:ext uri="{FF2B5EF4-FFF2-40B4-BE49-F238E27FC236}">
                <a16:creationId xmlns:a16="http://schemas.microsoft.com/office/drawing/2014/main" id="{298617FC-72F8-4DD8-982D-4F8BFE1DF198}"/>
              </a:ext>
            </a:extLst>
          </p:cNvPr>
          <p:cNvSpPr>
            <a:spLocks noGrp="1"/>
          </p:cNvSpPr>
          <p:nvPr>
            <p:ph type="dt" sz="half" idx="11"/>
          </p:nvPr>
        </p:nvSpPr>
        <p:spPr/>
        <p:txBody>
          <a:bodyPr/>
          <a:lstStyle/>
          <a:p>
            <a:fld id="{02C77BB3-A430-4D97-A276-D660933C9612}" type="datetime5">
              <a:rPr lang="en-US" sz="1333" smtClean="0"/>
              <a:t>25-May-23</a:t>
            </a:fld>
            <a:endParaRPr lang="en-IN" sz="1333"/>
          </a:p>
        </p:txBody>
      </p:sp>
      <p:sp>
        <p:nvSpPr>
          <p:cNvPr id="6" name="Footer Placeholder 5">
            <a:extLst>
              <a:ext uri="{FF2B5EF4-FFF2-40B4-BE49-F238E27FC236}">
                <a16:creationId xmlns:a16="http://schemas.microsoft.com/office/drawing/2014/main" id="{E00ABF46-54BB-4D47-8135-82411AA1D3B7}"/>
              </a:ext>
            </a:extLst>
          </p:cNvPr>
          <p:cNvSpPr>
            <a:spLocks noGrp="1"/>
          </p:cNvSpPr>
          <p:nvPr>
            <p:ph type="ftr" sz="quarter" idx="12"/>
          </p:nvPr>
        </p:nvSpPr>
        <p:spPr>
          <a:xfrm>
            <a:off x="4860076" y="6419198"/>
            <a:ext cx="5242561" cy="366183"/>
          </a:xfrm>
          <a:prstGeom prst="rect">
            <a:avLst/>
          </a:prstGeom>
        </p:spPr>
        <p:txBody>
          <a:bodyPr/>
          <a:lstStyle/>
          <a:p>
            <a:pPr>
              <a:defRPr/>
            </a:pPr>
            <a:r>
              <a:rPr lang="en-US"/>
              <a:t>Enter title via "insert&gt;header and footer&gt;footer"  |  </a:t>
            </a:r>
            <a:endParaRPr lang="en-IN"/>
          </a:p>
        </p:txBody>
      </p:sp>
      <p:sp>
        <p:nvSpPr>
          <p:cNvPr id="8" name="Slide Number Placeholder 7">
            <a:extLst>
              <a:ext uri="{FF2B5EF4-FFF2-40B4-BE49-F238E27FC236}">
                <a16:creationId xmlns:a16="http://schemas.microsoft.com/office/drawing/2014/main" id="{2B303E62-E927-44E1-92EC-EE640A44890B}"/>
              </a:ext>
            </a:extLst>
          </p:cNvPr>
          <p:cNvSpPr>
            <a:spLocks noGrp="1"/>
          </p:cNvSpPr>
          <p:nvPr>
            <p:ph type="sldNum" sz="quarter" idx="13"/>
          </p:nvPr>
        </p:nvSpPr>
        <p:spPr/>
        <p:txBody>
          <a:bodyPr/>
          <a:lstStyle/>
          <a:p>
            <a:pPr>
              <a:defRPr/>
            </a:pPr>
            <a:r>
              <a:rPr lang="en-IN"/>
              <a:t>|    </a:t>
            </a:r>
            <a:fld id="{7B2119CD-3B2D-4CEB-B404-D2E3F8CD6D69}" type="slidenum">
              <a:rPr lang="en-IN" smtClean="0"/>
              <a:pPr>
                <a:defRPr/>
              </a:pPr>
              <a:t>‹#›</a:t>
            </a:fld>
            <a:endParaRPr lang="en-IN"/>
          </a:p>
        </p:txBody>
      </p:sp>
      <p:sp>
        <p:nvSpPr>
          <p:cNvPr id="3" name="Title 2">
            <a:extLst>
              <a:ext uri="{FF2B5EF4-FFF2-40B4-BE49-F238E27FC236}">
                <a16:creationId xmlns:a16="http://schemas.microsoft.com/office/drawing/2014/main" id="{143C68A1-FF6A-427A-B340-7E9CD9AEF37D}"/>
              </a:ext>
            </a:extLst>
          </p:cNvPr>
          <p:cNvSpPr>
            <a:spLocks noGrp="1"/>
          </p:cNvSpPr>
          <p:nvPr>
            <p:ph type="title"/>
          </p:nvPr>
        </p:nvSpPr>
        <p:spPr/>
        <p:txBody>
          <a:bodyPr/>
          <a:lstStyle/>
          <a:p>
            <a:r>
              <a:rPr lang="en-US"/>
              <a:t>Click to edit Master title style</a:t>
            </a:r>
            <a:endParaRPr lang="en-IN"/>
          </a:p>
        </p:txBody>
      </p:sp>
      <p:sp>
        <p:nvSpPr>
          <p:cNvPr id="10" name="Content Placeholder 2">
            <a:extLst>
              <a:ext uri="{FF2B5EF4-FFF2-40B4-BE49-F238E27FC236}">
                <a16:creationId xmlns:a16="http://schemas.microsoft.com/office/drawing/2014/main" id="{786794D8-7CC3-8C4F-B86F-B8EAA4457CF9}"/>
              </a:ext>
            </a:extLst>
          </p:cNvPr>
          <p:cNvSpPr txBox="1">
            <a:spLocks/>
          </p:cNvSpPr>
          <p:nvPr userDrawn="1"/>
        </p:nvSpPr>
        <p:spPr bwMode="gray">
          <a:xfrm>
            <a:off x="670561" y="6490318"/>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67">
                <a:solidFill>
                  <a:schemeClr val="tx1"/>
                </a:solidFill>
                <a:latin typeface="+mn-lt"/>
                <a:cs typeface="Calibri" panose="020F0502020204030204" pitchFamily="34" charset="0"/>
              </a:rPr>
              <a:t>Proprietary and confidential — do not distribute</a:t>
            </a:r>
          </a:p>
        </p:txBody>
      </p:sp>
    </p:spTree>
    <p:extLst>
      <p:ext uri="{BB962C8B-B14F-4D97-AF65-F5344CB8AC3E}">
        <p14:creationId xmlns:p14="http://schemas.microsoft.com/office/powerpoint/2010/main" val="368995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635BD07B-60C1-244B-A1AB-984AA835AD78}"/>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l="1180" t="12490" r="3435" b="3687"/>
          <a:stretch/>
        </p:blipFill>
        <p:spPr>
          <a:xfrm>
            <a:off x="0" y="-1"/>
            <a:ext cx="12192000" cy="6858001"/>
          </a:xfrm>
          <a:prstGeom prst="rect">
            <a:avLst/>
          </a:prstGeom>
        </p:spPr>
      </p:pic>
      <p:sp>
        <p:nvSpPr>
          <p:cNvPr id="10" name="Title Placeholder 1">
            <a:extLst>
              <a:ext uri="{FF2B5EF4-FFF2-40B4-BE49-F238E27FC236}">
                <a16:creationId xmlns:a16="http://schemas.microsoft.com/office/drawing/2014/main" id="{BE926830-E451-47A2-936E-E868C74F296C}"/>
              </a:ext>
            </a:extLst>
          </p:cNvPr>
          <p:cNvSpPr>
            <a:spLocks noGrp="1"/>
          </p:cNvSpPr>
          <p:nvPr>
            <p:ph type="title"/>
          </p:nvPr>
        </p:nvSpPr>
        <p:spPr>
          <a:xfrm>
            <a:off x="670560" y="759456"/>
            <a:ext cx="10850880" cy="520703"/>
          </a:xfrm>
          <a:prstGeom prst="rect">
            <a:avLst/>
          </a:prstGeom>
        </p:spPr>
        <p:txBody>
          <a:bodyPr vert="horz" lIns="0" tIns="0" rIns="91440" bIns="45720" rtlCol="0" anchor="t" anchorCtr="0">
            <a:noAutofit/>
          </a:bodyPr>
          <a:lstStyle/>
          <a:p>
            <a:r>
              <a:rPr lang="en-US"/>
              <a:t>Click to edit master title style</a:t>
            </a:r>
          </a:p>
        </p:txBody>
      </p:sp>
      <p:sp>
        <p:nvSpPr>
          <p:cNvPr id="12" name="Content Placeholder 2">
            <a:extLst>
              <a:ext uri="{FF2B5EF4-FFF2-40B4-BE49-F238E27FC236}">
                <a16:creationId xmlns:a16="http://schemas.microsoft.com/office/drawing/2014/main" id="{788CDD25-57BC-4143-9EE9-D6CC4FB54CDD}"/>
              </a:ext>
            </a:extLst>
          </p:cNvPr>
          <p:cNvSpPr txBox="1">
            <a:spLocks/>
          </p:cNvSpPr>
          <p:nvPr userDrawn="1"/>
        </p:nvSpPr>
        <p:spPr bwMode="gray">
          <a:xfrm>
            <a:off x="670561" y="6490318"/>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67">
                <a:solidFill>
                  <a:schemeClr val="tx1"/>
                </a:solidFill>
                <a:latin typeface="+mn-lt"/>
                <a:cs typeface="Calibri" panose="020F0502020204030204" pitchFamily="34" charset="0"/>
              </a:rPr>
              <a:t>Proprietary and confidential — do not distribute</a:t>
            </a:r>
          </a:p>
        </p:txBody>
      </p:sp>
      <p:sp>
        <p:nvSpPr>
          <p:cNvPr id="20" name="Text Placeholder 3">
            <a:extLst>
              <a:ext uri="{FF2B5EF4-FFF2-40B4-BE49-F238E27FC236}">
                <a16:creationId xmlns:a16="http://schemas.microsoft.com/office/drawing/2014/main" id="{BA266860-C8E8-4821-86E8-E590638BCE6B}"/>
              </a:ext>
            </a:extLst>
          </p:cNvPr>
          <p:cNvSpPr>
            <a:spLocks noGrp="1"/>
          </p:cNvSpPr>
          <p:nvPr>
            <p:ph type="body" idx="1"/>
          </p:nvPr>
        </p:nvSpPr>
        <p:spPr>
          <a:xfrm>
            <a:off x="660400" y="1482166"/>
            <a:ext cx="10861040" cy="4694268"/>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3" name="Slide Number Placeholder 17">
            <a:extLst>
              <a:ext uri="{FF2B5EF4-FFF2-40B4-BE49-F238E27FC236}">
                <a16:creationId xmlns:a16="http://schemas.microsoft.com/office/drawing/2014/main" id="{C76C409B-96C3-4C29-964B-C900205FF914}"/>
              </a:ext>
            </a:extLst>
          </p:cNvPr>
          <p:cNvSpPr>
            <a:spLocks noGrp="1"/>
          </p:cNvSpPr>
          <p:nvPr>
            <p:ph type="sldNum" sz="quarter" idx="4"/>
          </p:nvPr>
        </p:nvSpPr>
        <p:spPr>
          <a:xfrm>
            <a:off x="10889411" y="6419198"/>
            <a:ext cx="757469" cy="366183"/>
          </a:xfrm>
          <a:prstGeom prst="rect">
            <a:avLst/>
          </a:prstGeom>
        </p:spPr>
        <p:txBody>
          <a:bodyPr vert="horz" lIns="0" tIns="45720" rIns="91440" bIns="45720" rtlCol="0" anchor="ctr"/>
          <a:lstStyle>
            <a:lvl1pPr algn="r">
              <a:defRPr sz="1067">
                <a:solidFill>
                  <a:schemeClr val="tx1"/>
                </a:solidFill>
                <a:latin typeface="+mn-lt"/>
              </a:defRPr>
            </a:lvl1pPr>
          </a:lstStyle>
          <a:p>
            <a:pPr>
              <a:defRPr/>
            </a:pPr>
            <a:r>
              <a:rPr lang="en-IN"/>
              <a:t>|    </a:t>
            </a:r>
            <a:fld id="{7B2119CD-3B2D-4CEB-B404-D2E3F8CD6D69}" type="slidenum">
              <a:rPr lang="en-IN" smtClean="0"/>
              <a:pPr>
                <a:defRPr/>
              </a:pPr>
              <a:t>‹#›</a:t>
            </a:fld>
            <a:endParaRPr lang="en-IN"/>
          </a:p>
        </p:txBody>
      </p:sp>
      <p:sp>
        <p:nvSpPr>
          <p:cNvPr id="14" name="Date Placeholder 2">
            <a:extLst>
              <a:ext uri="{FF2B5EF4-FFF2-40B4-BE49-F238E27FC236}">
                <a16:creationId xmlns:a16="http://schemas.microsoft.com/office/drawing/2014/main" id="{C1011042-D3C6-4DF8-8232-9CEDA2392197}"/>
              </a:ext>
            </a:extLst>
          </p:cNvPr>
          <p:cNvSpPr>
            <a:spLocks noGrp="1"/>
          </p:cNvSpPr>
          <p:nvPr>
            <p:ph type="dt" sz="half" idx="2"/>
          </p:nvPr>
        </p:nvSpPr>
        <p:spPr>
          <a:xfrm>
            <a:off x="10042016" y="6419198"/>
            <a:ext cx="1050505" cy="366183"/>
          </a:xfrm>
          <a:prstGeom prst="rect">
            <a:avLst/>
          </a:prstGeom>
        </p:spPr>
        <p:txBody>
          <a:bodyPr vert="horz" lIns="91440" tIns="45720" rIns="91440" bIns="45720" rtlCol="0" anchor="ctr"/>
          <a:lstStyle>
            <a:lvl1pPr algn="ctr">
              <a:defRPr sz="1067">
                <a:solidFill>
                  <a:schemeClr val="tx1"/>
                </a:solidFill>
              </a:defRPr>
            </a:lvl1pPr>
          </a:lstStyle>
          <a:p>
            <a:fld id="{41450F69-4F7E-4BDB-ACE6-845AE078D5C6}" type="datetime5">
              <a:rPr lang="en-US" smtClean="0"/>
              <a:pPr/>
              <a:t>25-May-23</a:t>
            </a:fld>
            <a:endParaRPr lang="en-IN"/>
          </a:p>
        </p:txBody>
      </p:sp>
    </p:spTree>
    <p:extLst>
      <p:ext uri="{BB962C8B-B14F-4D97-AF65-F5344CB8AC3E}">
        <p14:creationId xmlns:p14="http://schemas.microsoft.com/office/powerpoint/2010/main" val="828115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1219170" rtl="0" eaLnBrk="1" latinLnBrk="0" hangingPunct="1">
        <a:lnSpc>
          <a:spcPct val="90000"/>
        </a:lnSpc>
        <a:spcBef>
          <a:spcPct val="0"/>
        </a:spcBef>
        <a:buNone/>
        <a:defRPr lang="en-IN" sz="3467" b="0" kern="1200" cap="none" spc="0" baseline="0" smtClean="0">
          <a:solidFill>
            <a:schemeClr val="tx1"/>
          </a:solidFill>
          <a:latin typeface="+mj-lt"/>
          <a:ea typeface="+mj-ea"/>
          <a:cs typeface="+mj-cs"/>
        </a:defRPr>
      </a:lvl1pPr>
    </p:titleStyle>
    <p:bodyStyle>
      <a:lvl1pPr marL="0" indent="0" algn="l" defTabSz="1219170" rtl="0" eaLnBrk="1" latinLnBrk="0" hangingPunct="1">
        <a:lnSpc>
          <a:spcPct val="100000"/>
        </a:lnSpc>
        <a:spcBef>
          <a:spcPts val="800"/>
        </a:spcBef>
        <a:buFont typeface="Arial" panose="020B0604020202020204" pitchFamily="34" charset="0"/>
        <a:buNone/>
        <a:defRPr sz="2133" b="0" kern="1200">
          <a:solidFill>
            <a:schemeClr val="tx1"/>
          </a:solidFill>
          <a:latin typeface="+mj-lt"/>
          <a:ea typeface="+mn-ea"/>
          <a:cs typeface="Calibri" panose="020F0502020204030204" pitchFamily="34" charset="0"/>
        </a:defRPr>
      </a:lvl1pPr>
      <a:lvl2pPr marL="226478" indent="-226478" algn="l" defTabSz="1219170" rtl="0" eaLnBrk="1" latinLnBrk="0" hangingPunct="1">
        <a:lnSpc>
          <a:spcPct val="100000"/>
        </a:lnSpc>
        <a:spcBef>
          <a:spcPts val="800"/>
        </a:spcBef>
        <a:buFont typeface="Arial" panose="020B0604020202020204" pitchFamily="34" charset="0"/>
        <a:buChar char="•"/>
        <a:defRPr sz="1867" b="0" kern="1200">
          <a:solidFill>
            <a:schemeClr val="tx1"/>
          </a:solidFill>
          <a:latin typeface="+mj-lt"/>
          <a:ea typeface="+mn-ea"/>
          <a:cs typeface="+mn-cs"/>
        </a:defRPr>
      </a:lvl2pPr>
      <a:lvl3pPr marL="533387" indent="-228594" algn="l" defTabSz="1219170" rtl="0" eaLnBrk="1" latinLnBrk="0" hangingPunct="1">
        <a:lnSpc>
          <a:spcPct val="100000"/>
        </a:lnSpc>
        <a:spcBef>
          <a:spcPts val="800"/>
        </a:spcBef>
        <a:buFont typeface="Arial" panose="020B0604020202020204" pitchFamily="34" charset="0"/>
        <a:buChar char="–"/>
        <a:defRPr sz="1600" b="0" kern="1200">
          <a:solidFill>
            <a:schemeClr val="tx1"/>
          </a:solidFill>
          <a:latin typeface="+mj-lt"/>
          <a:ea typeface="+mn-ea"/>
          <a:cs typeface="+mn-cs"/>
        </a:defRPr>
      </a:lvl3pPr>
      <a:lvl4pPr marL="761981" indent="-226478" algn="l" defTabSz="1219170" rtl="0" eaLnBrk="1" latinLnBrk="0" hangingPunct="1">
        <a:lnSpc>
          <a:spcPct val="100000"/>
        </a:lnSpc>
        <a:spcBef>
          <a:spcPts val="800"/>
        </a:spcBef>
        <a:buFont typeface="Arial" panose="020B0604020202020204" pitchFamily="34" charset="0"/>
        <a:buChar char="•"/>
        <a:defRPr sz="1467" b="0" kern="1200">
          <a:solidFill>
            <a:schemeClr val="tx1"/>
          </a:solidFill>
          <a:latin typeface="+mj-lt"/>
          <a:ea typeface="+mn-ea"/>
          <a:cs typeface="+mn-cs"/>
        </a:defRPr>
      </a:lvl4pPr>
      <a:lvl5pPr marL="990575" indent="-228594" algn="l" defTabSz="1219170" rtl="0" eaLnBrk="1" latinLnBrk="0" hangingPunct="1">
        <a:lnSpc>
          <a:spcPct val="100000"/>
        </a:lnSpc>
        <a:spcBef>
          <a:spcPts val="800"/>
        </a:spcBef>
        <a:buFont typeface="Arial" panose="020B0604020202020204" pitchFamily="34" charset="0"/>
        <a:buChar char="»"/>
        <a:defRPr sz="1467" b="0" kern="1200">
          <a:solidFill>
            <a:schemeClr val="tx1"/>
          </a:solidFill>
          <a:latin typeface="+mj-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pos="5448">
          <p15:clr>
            <a:srgbClr val="F26B43"/>
          </p15:clr>
        </p15:guide>
        <p15:guide id="3" orient="horz" pos="3060">
          <p15:clr>
            <a:srgbClr val="F26B43"/>
          </p15:clr>
        </p15:guide>
        <p15:guide id="4" orient="horz" pos="1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abbott.com/sustainability"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670559" y="3106739"/>
            <a:ext cx="11195375" cy="1645920"/>
          </a:xfrm>
        </p:spPr>
        <p:txBody>
          <a:bodyPr/>
          <a:lstStyle/>
          <a:p>
            <a:r>
              <a:rPr lang="en-US"/>
              <a:t>2021 Global Sustainability Report: Key Messages</a:t>
            </a:r>
          </a:p>
        </p:txBody>
      </p:sp>
      <p:sp>
        <p:nvSpPr>
          <p:cNvPr id="13" name="Subtitle 12"/>
          <p:cNvSpPr>
            <a:spLocks noGrp="1"/>
          </p:cNvSpPr>
          <p:nvPr>
            <p:ph type="subTitle" idx="1"/>
          </p:nvPr>
        </p:nvSpPr>
        <p:spPr>
          <a:xfrm>
            <a:off x="670559" y="2333308"/>
            <a:ext cx="10850879" cy="640080"/>
          </a:xfrm>
        </p:spPr>
        <p:txBody>
          <a:bodyPr/>
          <a:lstStyle/>
          <a:p>
            <a:r>
              <a:rPr lang="en-US"/>
              <a:t>2030 SUSTAINABILITY PLAN</a:t>
            </a:r>
          </a:p>
        </p:txBody>
      </p:sp>
      <p:sp>
        <p:nvSpPr>
          <p:cNvPr id="14" name="Text Placeholder 13"/>
          <p:cNvSpPr>
            <a:spLocks noGrp="1"/>
          </p:cNvSpPr>
          <p:nvPr>
            <p:ph type="body" sz="quarter" idx="10"/>
          </p:nvPr>
        </p:nvSpPr>
        <p:spPr>
          <a:xfrm>
            <a:off x="670560" y="5565803"/>
            <a:ext cx="6461760" cy="640080"/>
          </a:xfrm>
        </p:spPr>
        <p:txBody>
          <a:bodyPr/>
          <a:lstStyle/>
          <a:p>
            <a:r>
              <a:rPr lang="en-US"/>
              <a:t>June | 2022</a:t>
            </a:r>
          </a:p>
        </p:txBody>
      </p:sp>
    </p:spTree>
    <p:extLst>
      <p:ext uri="{BB962C8B-B14F-4D97-AF65-F5344CB8AC3E}">
        <p14:creationId xmlns:p14="http://schemas.microsoft.com/office/powerpoint/2010/main" val="281234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467106-57BF-4D9F-8768-A8080A9E2F37}"/>
              </a:ext>
            </a:extLst>
          </p:cNvPr>
          <p:cNvSpPr>
            <a:spLocks noGrp="1"/>
          </p:cNvSpPr>
          <p:nvPr>
            <p:ph type="body" sz="quarter" idx="10"/>
          </p:nvPr>
        </p:nvSpPr>
        <p:spPr/>
        <p:txBody>
          <a:bodyPr/>
          <a:lstStyle/>
          <a:p>
            <a:r>
              <a:rPr lang="en-US"/>
              <a:t>Abbott 2030 Sustainability Plan</a:t>
            </a:r>
          </a:p>
        </p:txBody>
      </p:sp>
      <p:sp>
        <p:nvSpPr>
          <p:cNvPr id="7" name="Content Placeholder 6">
            <a:extLst>
              <a:ext uri="{FF2B5EF4-FFF2-40B4-BE49-F238E27FC236}">
                <a16:creationId xmlns:a16="http://schemas.microsoft.com/office/drawing/2014/main" id="{761784CD-5E71-4DDB-98E1-11F7CA898A07}"/>
              </a:ext>
            </a:extLst>
          </p:cNvPr>
          <p:cNvSpPr>
            <a:spLocks noGrp="1"/>
          </p:cNvSpPr>
          <p:nvPr>
            <p:ph sz="quarter" idx="14"/>
          </p:nvPr>
        </p:nvSpPr>
        <p:spPr>
          <a:xfrm>
            <a:off x="670560" y="1983739"/>
            <a:ext cx="10392856" cy="4233229"/>
          </a:xfrm>
        </p:spPr>
        <p:txBody>
          <a:bodyPr/>
          <a:lstStyle/>
          <a:p>
            <a:pPr marL="285750" indent="-285750">
              <a:spcBef>
                <a:spcPts val="600"/>
              </a:spcBef>
              <a:spcAft>
                <a:spcPts val="600"/>
              </a:spcAft>
              <a:buFont typeface="Arial" panose="020B0604020202020204" pitchFamily="34" charset="0"/>
              <a:buChar char="•"/>
            </a:pPr>
            <a:r>
              <a:rPr lang="en-US" sz="1600"/>
              <a:t>This report shares our environmental, social and governance (ESG) performance over the past year and highlights the progress we’ve made toward the goals set out in our 2030 Sustainability Plan. </a:t>
            </a:r>
          </a:p>
          <a:p>
            <a:pPr marL="285750" indent="-285750">
              <a:spcBef>
                <a:spcPts val="600"/>
              </a:spcBef>
              <a:spcAft>
                <a:spcPts val="600"/>
              </a:spcAft>
              <a:buFont typeface="Arial" panose="020B0604020202020204" pitchFamily="34" charset="0"/>
              <a:buChar char="•"/>
            </a:pPr>
            <a:r>
              <a:rPr lang="en-US" sz="1600"/>
              <a:t>Our 2030 Sustainability Plan puts our central purpose – helping people live better, healthier lives – at the forefront. </a:t>
            </a:r>
          </a:p>
          <a:p>
            <a:pPr marL="285750" indent="-285750">
              <a:spcBef>
                <a:spcPts val="600"/>
              </a:spcBef>
              <a:spcAft>
                <a:spcPts val="600"/>
              </a:spcAft>
              <a:buFont typeface="Arial" panose="020B0604020202020204" pitchFamily="34" charset="0"/>
              <a:buChar char="•"/>
            </a:pPr>
            <a:r>
              <a:rPr lang="en-US" sz="1600"/>
              <a:t>We’re laying the foundation for transforming our business over the next decade, advancing healthcare while remaining responsive to the pressing issues of today. </a:t>
            </a:r>
          </a:p>
          <a:p>
            <a:pPr marL="285750" indent="-285750">
              <a:spcBef>
                <a:spcPts val="600"/>
              </a:spcBef>
              <a:spcAft>
                <a:spcPts val="600"/>
              </a:spcAft>
              <a:buFont typeface="Arial" panose="020B0604020202020204" pitchFamily="34" charset="0"/>
              <a:buChar char="•"/>
            </a:pPr>
            <a:r>
              <a:rPr lang="en-US" sz="1600"/>
              <a:t>By designing our life-changing technologies for greater access and affordability and breaking down barriers to care, we’re embedding greater access into tomorrow’s innovation.</a:t>
            </a:r>
          </a:p>
          <a:p>
            <a:pPr marL="285750" indent="-285750">
              <a:spcBef>
                <a:spcPts val="600"/>
              </a:spcBef>
              <a:spcAft>
                <a:spcPts val="600"/>
              </a:spcAft>
              <a:buFont typeface="Arial" panose="020B0604020202020204" pitchFamily="34" charset="0"/>
              <a:buChar char="•"/>
            </a:pPr>
            <a:r>
              <a:rPr lang="en-US" sz="1600"/>
              <a:t>We intend to improve the lives of 3 billion people – that’s one in every three people on the planet – every year by 2030. </a:t>
            </a:r>
          </a:p>
          <a:p>
            <a:pPr marL="285750" indent="-285750">
              <a:spcBef>
                <a:spcPts val="600"/>
              </a:spcBef>
              <a:spcAft>
                <a:spcPts val="600"/>
              </a:spcAft>
              <a:buFont typeface="Arial" panose="020B0604020202020204" pitchFamily="34" charset="0"/>
              <a:buChar char="•"/>
            </a:pPr>
            <a:r>
              <a:rPr lang="en-US" sz="1600"/>
              <a:t>We made significant progress in the past year, reaching 2.2 billion people – up from almost 2 billion in 2020 – through our products and services. </a:t>
            </a:r>
          </a:p>
          <a:p>
            <a:pPr marL="285750" indent="-285750">
              <a:spcBef>
                <a:spcPts val="600"/>
              </a:spcBef>
              <a:spcAft>
                <a:spcPts val="600"/>
              </a:spcAft>
              <a:buFont typeface="Arial" panose="020B0604020202020204" pitchFamily="34" charset="0"/>
              <a:buChar char="•"/>
            </a:pPr>
            <a:endParaRPr lang="en-US" sz="1600"/>
          </a:p>
        </p:txBody>
      </p:sp>
      <p:sp>
        <p:nvSpPr>
          <p:cNvPr id="8" name="Text Placeholder 7">
            <a:extLst>
              <a:ext uri="{FF2B5EF4-FFF2-40B4-BE49-F238E27FC236}">
                <a16:creationId xmlns:a16="http://schemas.microsoft.com/office/drawing/2014/main" id="{FCC9D99F-1B4C-4C75-AC1B-69FB16A4AFD6}"/>
              </a:ext>
            </a:extLst>
          </p:cNvPr>
          <p:cNvSpPr>
            <a:spLocks noGrp="1"/>
          </p:cNvSpPr>
          <p:nvPr>
            <p:ph type="body" sz="quarter" idx="15"/>
          </p:nvPr>
        </p:nvSpPr>
        <p:spPr/>
        <p:txBody>
          <a:bodyPr/>
          <a:lstStyle/>
          <a:p>
            <a:r>
              <a:rPr lang="en-US"/>
              <a:t>Key Messages</a:t>
            </a:r>
          </a:p>
        </p:txBody>
      </p:sp>
      <p:sp>
        <p:nvSpPr>
          <p:cNvPr id="5" name="Title 4">
            <a:extLst>
              <a:ext uri="{FF2B5EF4-FFF2-40B4-BE49-F238E27FC236}">
                <a16:creationId xmlns:a16="http://schemas.microsoft.com/office/drawing/2014/main" id="{1CF0EC5D-6B2F-4F51-B786-3350377575F7}"/>
              </a:ext>
            </a:extLst>
          </p:cNvPr>
          <p:cNvSpPr>
            <a:spLocks noGrp="1"/>
          </p:cNvSpPr>
          <p:nvPr>
            <p:ph type="title"/>
          </p:nvPr>
        </p:nvSpPr>
        <p:spPr/>
        <p:txBody>
          <a:bodyPr/>
          <a:lstStyle/>
          <a:p>
            <a:r>
              <a:rPr lang="en-US"/>
              <a:t>2021 Global Sustainability Report</a:t>
            </a:r>
          </a:p>
        </p:txBody>
      </p:sp>
    </p:spTree>
    <p:extLst>
      <p:ext uri="{BB962C8B-B14F-4D97-AF65-F5344CB8AC3E}">
        <p14:creationId xmlns:p14="http://schemas.microsoft.com/office/powerpoint/2010/main" val="98536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467106-57BF-4D9F-8768-A8080A9E2F37}"/>
              </a:ext>
            </a:extLst>
          </p:cNvPr>
          <p:cNvSpPr>
            <a:spLocks noGrp="1"/>
          </p:cNvSpPr>
          <p:nvPr>
            <p:ph type="body" sz="quarter" idx="10"/>
          </p:nvPr>
        </p:nvSpPr>
        <p:spPr/>
        <p:txBody>
          <a:bodyPr/>
          <a:lstStyle/>
          <a:p>
            <a:r>
              <a:rPr lang="en-US"/>
              <a:t>Abbott 2030 Sustainability Plan</a:t>
            </a:r>
          </a:p>
        </p:txBody>
      </p:sp>
      <p:sp>
        <p:nvSpPr>
          <p:cNvPr id="7" name="Content Placeholder 6">
            <a:extLst>
              <a:ext uri="{FF2B5EF4-FFF2-40B4-BE49-F238E27FC236}">
                <a16:creationId xmlns:a16="http://schemas.microsoft.com/office/drawing/2014/main" id="{761784CD-5E71-4DDB-98E1-11F7CA898A07}"/>
              </a:ext>
            </a:extLst>
          </p:cNvPr>
          <p:cNvSpPr>
            <a:spLocks noGrp="1"/>
          </p:cNvSpPr>
          <p:nvPr>
            <p:ph sz="quarter" idx="14"/>
          </p:nvPr>
        </p:nvSpPr>
        <p:spPr>
          <a:xfrm>
            <a:off x="653551" y="2680169"/>
            <a:ext cx="5946371" cy="2893379"/>
          </a:xfrm>
        </p:spPr>
        <p:txBody>
          <a:bodyPr/>
          <a:lstStyle/>
          <a:p>
            <a:pPr lvl="1">
              <a:spcBef>
                <a:spcPts val="600"/>
              </a:spcBef>
              <a:spcAft>
                <a:spcPts val="600"/>
              </a:spcAft>
              <a:buClr>
                <a:schemeClr val="bg1"/>
              </a:buClr>
            </a:pPr>
            <a:r>
              <a:rPr lang="en-US" sz="1200">
                <a:solidFill>
                  <a:srgbClr val="FFC000"/>
                </a:solidFill>
              </a:rPr>
              <a:t>2.2 billion</a:t>
            </a:r>
            <a:r>
              <a:rPr lang="en-US" sz="1200"/>
              <a:t>* lives improved from Abbott’s products and services in 2021</a:t>
            </a:r>
          </a:p>
          <a:p>
            <a:pPr lvl="1">
              <a:spcBef>
                <a:spcPts val="600"/>
              </a:spcBef>
            </a:pPr>
            <a:r>
              <a:rPr lang="en-US" sz="1200"/>
              <a:t>We have outlined </a:t>
            </a:r>
            <a:r>
              <a:rPr lang="en-US" sz="1200">
                <a:solidFill>
                  <a:srgbClr val="FFC000"/>
                </a:solidFill>
              </a:rPr>
              <a:t>three Design Principles </a:t>
            </a:r>
            <a:r>
              <a:rPr lang="en-US" sz="1200"/>
              <a:t>to embed innovating access and affordability in how we develop and bring technologies and products to the people who need them:</a:t>
            </a:r>
          </a:p>
          <a:p>
            <a:pPr lvl="2">
              <a:spcBef>
                <a:spcPts val="600"/>
              </a:spcBef>
            </a:pPr>
            <a:r>
              <a:rPr lang="en-US" sz="900">
                <a:solidFill>
                  <a:srgbClr val="FFC000"/>
                </a:solidFill>
              </a:rPr>
              <a:t>Design for Broader Reach and Equity: </a:t>
            </a:r>
            <a:r>
              <a:rPr lang="en-US" sz="900"/>
              <a:t>Building an innovation portfolio that reaches more people, including new geographies and communities with limited access to care </a:t>
            </a:r>
          </a:p>
          <a:p>
            <a:pPr lvl="2">
              <a:spcBef>
                <a:spcPts val="600"/>
              </a:spcBef>
            </a:pPr>
            <a:r>
              <a:rPr lang="en-US" sz="900">
                <a:solidFill>
                  <a:srgbClr val="FFC000"/>
                </a:solidFill>
              </a:rPr>
              <a:t>Design for Access: </a:t>
            </a:r>
            <a:r>
              <a:rPr lang="en-US" sz="900"/>
              <a:t>Identifying and overcoming barriers to access and adoption, prioritizing inclusive design as well as strategies to reduce costs across the value chain </a:t>
            </a:r>
          </a:p>
          <a:p>
            <a:pPr lvl="2">
              <a:spcBef>
                <a:spcPts val="600"/>
              </a:spcBef>
              <a:spcAft>
                <a:spcPts val="600"/>
              </a:spcAft>
            </a:pPr>
            <a:r>
              <a:rPr lang="en-US" sz="900">
                <a:solidFill>
                  <a:srgbClr val="FFC000"/>
                </a:solidFill>
              </a:rPr>
              <a:t>Design to Optimize Reach and Value: </a:t>
            </a:r>
            <a:r>
              <a:rPr lang="en-US" sz="900"/>
              <a:t>Making intentional decisions throughout the design process to optimize people reached, consumer benefit, business and societal value</a:t>
            </a:r>
            <a:endParaRPr lang="en-US" sz="1100"/>
          </a:p>
          <a:p>
            <a:pPr lvl="1">
              <a:spcBef>
                <a:spcPts val="600"/>
              </a:spcBef>
              <a:spcAft>
                <a:spcPts val="600"/>
              </a:spcAft>
            </a:pPr>
            <a:r>
              <a:rPr lang="en-US" sz="1200"/>
              <a:t>Launched </a:t>
            </a:r>
            <a:r>
              <a:rPr lang="en-US" sz="1200" err="1">
                <a:solidFill>
                  <a:srgbClr val="FFC000"/>
                </a:solidFill>
              </a:rPr>
              <a:t>Ultreon</a:t>
            </a:r>
            <a:r>
              <a:rPr lang="en-US" sz="1200">
                <a:solidFill>
                  <a:srgbClr val="FFC000"/>
                </a:solidFill>
              </a:rPr>
              <a:t> 1.0 </a:t>
            </a:r>
            <a:r>
              <a:rPr lang="en-US" sz="1200"/>
              <a:t>to help improve outcomes for coronary artery procedures</a:t>
            </a:r>
          </a:p>
          <a:p>
            <a:pPr lvl="1">
              <a:spcBef>
                <a:spcPts val="600"/>
              </a:spcBef>
              <a:spcAft>
                <a:spcPts val="600"/>
              </a:spcAft>
            </a:pPr>
            <a:r>
              <a:rPr lang="en-US" sz="1200"/>
              <a:t>Launched </a:t>
            </a:r>
            <a:r>
              <a:rPr lang="en-US" sz="1200">
                <a:solidFill>
                  <a:srgbClr val="FFC000"/>
                </a:solidFill>
              </a:rPr>
              <a:t>NeuroSphere Virtual Clinic</a:t>
            </a:r>
            <a:r>
              <a:rPr lang="en-US" sz="1200"/>
              <a:t>, increasing access to care by letting doctors remotely assess symptoms and adjust therapies for patients with chronic pain or movement disorders</a:t>
            </a:r>
          </a:p>
        </p:txBody>
      </p:sp>
      <p:sp>
        <p:nvSpPr>
          <p:cNvPr id="5" name="Title 4">
            <a:extLst>
              <a:ext uri="{FF2B5EF4-FFF2-40B4-BE49-F238E27FC236}">
                <a16:creationId xmlns:a16="http://schemas.microsoft.com/office/drawing/2014/main" id="{1CF0EC5D-6B2F-4F51-B786-3350377575F7}"/>
              </a:ext>
            </a:extLst>
          </p:cNvPr>
          <p:cNvSpPr>
            <a:spLocks noGrp="1"/>
          </p:cNvSpPr>
          <p:nvPr>
            <p:ph type="title"/>
          </p:nvPr>
        </p:nvSpPr>
        <p:spPr>
          <a:xfrm>
            <a:off x="670560" y="759456"/>
            <a:ext cx="6718212" cy="520703"/>
          </a:xfrm>
        </p:spPr>
        <p:txBody>
          <a:bodyPr/>
          <a:lstStyle/>
          <a:p>
            <a:r>
              <a:rPr lang="en-US"/>
              <a:t>2021 Global Sustainability Report</a:t>
            </a:r>
          </a:p>
        </p:txBody>
      </p:sp>
      <p:sp>
        <p:nvSpPr>
          <p:cNvPr id="9" name="Text Placeholder 7">
            <a:extLst>
              <a:ext uri="{FF2B5EF4-FFF2-40B4-BE49-F238E27FC236}">
                <a16:creationId xmlns:a16="http://schemas.microsoft.com/office/drawing/2014/main" id="{322BAD54-E4D0-5B0C-08C2-72DAFF134EA1}"/>
              </a:ext>
            </a:extLst>
          </p:cNvPr>
          <p:cNvSpPr>
            <a:spLocks noGrp="1"/>
          </p:cNvSpPr>
          <p:nvPr>
            <p:ph type="body" sz="quarter" idx="15"/>
          </p:nvPr>
        </p:nvSpPr>
        <p:spPr>
          <a:xfrm>
            <a:off x="663839" y="1463039"/>
            <a:ext cx="7178040" cy="1072992"/>
          </a:xfrm>
        </p:spPr>
        <p:txBody>
          <a:bodyPr/>
          <a:lstStyle/>
          <a:p>
            <a:pPr>
              <a:spcBef>
                <a:spcPts val="0"/>
              </a:spcBef>
            </a:pPr>
            <a:r>
              <a:rPr lang="en-US" sz="1800" dirty="0"/>
              <a:t>PROGRESS: INNOVATING for Access and affordability</a:t>
            </a:r>
          </a:p>
          <a:p>
            <a:pPr>
              <a:spcBef>
                <a:spcPts val="0"/>
              </a:spcBef>
            </a:pPr>
            <a:r>
              <a:rPr lang="en-US" sz="1400" b="0" cap="none" dirty="0"/>
              <a:t>We believe the best healthcare solutions are the ones that help the most people. That’s why we’re designing new products and reimagining existing ones to maximize access to life-changing technologies and services, increase our positive impact on the world, and sustain Abbott for years to come.</a:t>
            </a:r>
            <a:endParaRPr lang="en-US" sz="1400" b="0" dirty="0"/>
          </a:p>
        </p:txBody>
      </p:sp>
      <p:pic>
        <p:nvPicPr>
          <p:cNvPr id="3" name="Picture 2" descr="A picture containing person, person&#10;&#10;Description automatically generated">
            <a:extLst>
              <a:ext uri="{FF2B5EF4-FFF2-40B4-BE49-F238E27FC236}">
                <a16:creationId xmlns:a16="http://schemas.microsoft.com/office/drawing/2014/main" id="{7DA86309-2BD4-DB4F-6028-D483CAE59316}"/>
              </a:ext>
            </a:extLst>
          </p:cNvPr>
          <p:cNvPicPr>
            <a:picLocks/>
          </p:cNvPicPr>
          <p:nvPr/>
        </p:nvPicPr>
        <p:blipFill rotWithShape="1">
          <a:blip r:embed="rId2">
            <a:extLst>
              <a:ext uri="{28A0092B-C50C-407E-A947-70E740481C1C}">
                <a14:useLocalDpi xmlns:a14="http://schemas.microsoft.com/office/drawing/2010/main" val="0"/>
              </a:ext>
            </a:extLst>
          </a:blip>
          <a:srcRect l="10104" r="3704"/>
          <a:stretch/>
        </p:blipFill>
        <p:spPr>
          <a:xfrm>
            <a:off x="8051800" y="0"/>
            <a:ext cx="4137746" cy="6854496"/>
          </a:xfrm>
          <a:prstGeom prst="rect">
            <a:avLst/>
          </a:prstGeom>
        </p:spPr>
      </p:pic>
      <p:sp>
        <p:nvSpPr>
          <p:cNvPr id="4" name="Rectangle 3">
            <a:extLst>
              <a:ext uri="{FF2B5EF4-FFF2-40B4-BE49-F238E27FC236}">
                <a16:creationId xmlns:a16="http://schemas.microsoft.com/office/drawing/2014/main" id="{28B98FD7-6050-A27D-4105-B44706568C56}"/>
              </a:ext>
            </a:extLst>
          </p:cNvPr>
          <p:cNvSpPr/>
          <p:nvPr/>
        </p:nvSpPr>
        <p:spPr>
          <a:xfrm>
            <a:off x="571500" y="6054289"/>
            <a:ext cx="6350000" cy="369332"/>
          </a:xfrm>
          <a:prstGeom prst="rect">
            <a:avLst/>
          </a:prstGeom>
        </p:spPr>
        <p:txBody>
          <a:bodyPr wrap="square">
            <a:spAutoFit/>
          </a:bodyPr>
          <a:lstStyle/>
          <a:p>
            <a:r>
              <a:rPr lang="en-US" sz="900"/>
              <a:t>* Total number of lives improved was adjusted for indirect overlap between businesses using a binomial probability model, and only adjusted for direct overlap within a business where data is currently available to support the adjustment.</a:t>
            </a:r>
          </a:p>
        </p:txBody>
      </p:sp>
    </p:spTree>
    <p:extLst>
      <p:ext uri="{BB962C8B-B14F-4D97-AF65-F5344CB8AC3E}">
        <p14:creationId xmlns:p14="http://schemas.microsoft.com/office/powerpoint/2010/main" val="241833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467106-57BF-4D9F-8768-A8080A9E2F37}"/>
              </a:ext>
            </a:extLst>
          </p:cNvPr>
          <p:cNvSpPr>
            <a:spLocks noGrp="1"/>
          </p:cNvSpPr>
          <p:nvPr>
            <p:ph type="body" sz="quarter" idx="10"/>
          </p:nvPr>
        </p:nvSpPr>
        <p:spPr/>
        <p:txBody>
          <a:bodyPr/>
          <a:lstStyle/>
          <a:p>
            <a:r>
              <a:rPr lang="en-US"/>
              <a:t>Abbott 2030 Sustainability Plan</a:t>
            </a:r>
          </a:p>
        </p:txBody>
      </p:sp>
      <p:sp>
        <p:nvSpPr>
          <p:cNvPr id="7" name="Content Placeholder 6">
            <a:extLst>
              <a:ext uri="{FF2B5EF4-FFF2-40B4-BE49-F238E27FC236}">
                <a16:creationId xmlns:a16="http://schemas.microsoft.com/office/drawing/2014/main" id="{761784CD-5E71-4DDB-98E1-11F7CA898A07}"/>
              </a:ext>
            </a:extLst>
          </p:cNvPr>
          <p:cNvSpPr>
            <a:spLocks noGrp="1"/>
          </p:cNvSpPr>
          <p:nvPr>
            <p:ph sz="quarter" idx="14"/>
          </p:nvPr>
        </p:nvSpPr>
        <p:spPr>
          <a:xfrm>
            <a:off x="638962" y="2573971"/>
            <a:ext cx="6064119" cy="4233229"/>
          </a:xfrm>
        </p:spPr>
        <p:txBody>
          <a:bodyPr/>
          <a:lstStyle/>
          <a:p>
            <a:pPr marL="292100" indent="-285750">
              <a:buFont typeface="Arial" panose="020B0604020202020204" pitchFamily="34" charset="0"/>
              <a:buChar char="•"/>
            </a:pPr>
            <a:r>
              <a:rPr lang="en-US" sz="1200"/>
              <a:t>Published an </a:t>
            </a:r>
            <a:r>
              <a:rPr lang="en-US" sz="1200">
                <a:solidFill>
                  <a:srgbClr val="FFC000"/>
                </a:solidFill>
              </a:rPr>
              <a:t>enhanced formal commitment </a:t>
            </a:r>
            <a:r>
              <a:rPr lang="en-US" sz="1200"/>
              <a:t>to privacy and protecting sensitive data</a:t>
            </a:r>
          </a:p>
          <a:p>
            <a:pPr marL="292100" indent="-285750">
              <a:buFont typeface="Arial" panose="020B0604020202020204" pitchFamily="34" charset="0"/>
              <a:buChar char="•"/>
            </a:pPr>
            <a:r>
              <a:rPr lang="en-US" sz="1200"/>
              <a:t>Established a coordinated vulnerability disclosure program to </a:t>
            </a:r>
            <a:r>
              <a:rPr lang="en-US" sz="1200">
                <a:solidFill>
                  <a:srgbClr val="FFC000"/>
                </a:solidFill>
              </a:rPr>
              <a:t>enhance reporting </a:t>
            </a:r>
            <a:r>
              <a:rPr lang="en-US" sz="1200"/>
              <a:t>of product and system vulnerabilities</a:t>
            </a:r>
          </a:p>
          <a:p>
            <a:pPr marL="292100" indent="-285750">
              <a:buFont typeface="Arial" panose="020B0604020202020204" pitchFamily="34" charset="0"/>
              <a:buChar char="•"/>
            </a:pPr>
            <a:r>
              <a:rPr lang="en-US" sz="1200"/>
              <a:t>Two maturity assessments conducted on </a:t>
            </a:r>
            <a:r>
              <a:rPr lang="en-US" sz="1200">
                <a:solidFill>
                  <a:srgbClr val="FFC000"/>
                </a:solidFill>
              </a:rPr>
              <a:t>privacy and product security</a:t>
            </a:r>
            <a:endParaRPr lang="en-US" sz="1200"/>
          </a:p>
          <a:p>
            <a:pPr marL="292100" indent="-285750">
              <a:buClr>
                <a:schemeClr val="bg1"/>
              </a:buClr>
              <a:buFont typeface="Arial" panose="020B0604020202020204" pitchFamily="34" charset="0"/>
              <a:buChar char="•"/>
            </a:pPr>
            <a:r>
              <a:rPr lang="en-US" sz="1200">
                <a:solidFill>
                  <a:srgbClr val="FFC000"/>
                </a:solidFill>
              </a:rPr>
              <a:t>Cybersecurity control framework </a:t>
            </a:r>
            <a:r>
              <a:rPr lang="en-US" sz="1200"/>
              <a:t>developed</a:t>
            </a:r>
          </a:p>
          <a:p>
            <a:pPr marL="292100" indent="-285750">
              <a:buFont typeface="Arial" panose="020B0604020202020204" pitchFamily="34" charset="0"/>
              <a:buChar char="•"/>
            </a:pPr>
            <a:r>
              <a:rPr lang="en-US" sz="1200"/>
              <a:t>Founding member of the University of Minnesota Center for </a:t>
            </a:r>
            <a:r>
              <a:rPr lang="en-US" sz="1200">
                <a:solidFill>
                  <a:srgbClr val="FFC000"/>
                </a:solidFill>
              </a:rPr>
              <a:t>Medical Device Cybersecurity</a:t>
            </a:r>
            <a:endParaRPr lang="en-US" sz="1200"/>
          </a:p>
          <a:p>
            <a:pPr marL="285750" indent="-285750">
              <a:spcBef>
                <a:spcPts val="600"/>
              </a:spcBef>
              <a:spcAft>
                <a:spcPts val="600"/>
              </a:spcAft>
              <a:buFont typeface="Arial" panose="020B0604020202020204" pitchFamily="34" charset="0"/>
              <a:buChar char="•"/>
            </a:pPr>
            <a:endParaRPr lang="en-US" sz="1400"/>
          </a:p>
        </p:txBody>
      </p:sp>
      <p:sp>
        <p:nvSpPr>
          <p:cNvPr id="8" name="Text Placeholder 7">
            <a:extLst>
              <a:ext uri="{FF2B5EF4-FFF2-40B4-BE49-F238E27FC236}">
                <a16:creationId xmlns:a16="http://schemas.microsoft.com/office/drawing/2014/main" id="{FCC9D99F-1B4C-4C75-AC1B-69FB16A4AFD6}"/>
              </a:ext>
            </a:extLst>
          </p:cNvPr>
          <p:cNvSpPr>
            <a:spLocks noGrp="1"/>
          </p:cNvSpPr>
          <p:nvPr>
            <p:ph type="body" sz="quarter" idx="15"/>
          </p:nvPr>
        </p:nvSpPr>
        <p:spPr>
          <a:xfrm>
            <a:off x="670984" y="1463038"/>
            <a:ext cx="7177616" cy="1000955"/>
          </a:xfrm>
        </p:spPr>
        <p:txBody>
          <a:bodyPr/>
          <a:lstStyle/>
          <a:p>
            <a:r>
              <a:rPr lang="en-US" sz="1800"/>
              <a:t>Progress: RESPONSIBLY Connecting DATA, Technology and care </a:t>
            </a:r>
            <a:br>
              <a:rPr lang="en-US" sz="2000"/>
            </a:br>
            <a:r>
              <a:rPr lang="en-US" sz="1400" b="0" cap="none"/>
              <a:t>Timely, accurate and secure data can empower people to take control of their own health, and it can help connect them to care, wherever they are. Protecting that data is key to achieving our vision of digitized, democratized and decentralized healthcare.</a:t>
            </a:r>
          </a:p>
        </p:txBody>
      </p:sp>
      <p:sp>
        <p:nvSpPr>
          <p:cNvPr id="5" name="Title 4">
            <a:extLst>
              <a:ext uri="{FF2B5EF4-FFF2-40B4-BE49-F238E27FC236}">
                <a16:creationId xmlns:a16="http://schemas.microsoft.com/office/drawing/2014/main" id="{1CF0EC5D-6B2F-4F51-B786-3350377575F7}"/>
              </a:ext>
            </a:extLst>
          </p:cNvPr>
          <p:cNvSpPr>
            <a:spLocks noGrp="1"/>
          </p:cNvSpPr>
          <p:nvPr>
            <p:ph type="title"/>
          </p:nvPr>
        </p:nvSpPr>
        <p:spPr/>
        <p:txBody>
          <a:bodyPr/>
          <a:lstStyle/>
          <a:p>
            <a:r>
              <a:rPr lang="en-US"/>
              <a:t>2021 Global Sustainability Report</a:t>
            </a:r>
          </a:p>
        </p:txBody>
      </p:sp>
      <p:pic>
        <p:nvPicPr>
          <p:cNvPr id="3" name="Picture 2" descr="A picture containing person&#10;&#10;Description automatically generated">
            <a:extLst>
              <a:ext uri="{FF2B5EF4-FFF2-40B4-BE49-F238E27FC236}">
                <a16:creationId xmlns:a16="http://schemas.microsoft.com/office/drawing/2014/main" id="{0EFD485C-5C80-519B-EE18-6A66343C6679}"/>
              </a:ext>
            </a:extLst>
          </p:cNvPr>
          <p:cNvPicPr>
            <a:picLocks noChangeAspect="1"/>
          </p:cNvPicPr>
          <p:nvPr/>
        </p:nvPicPr>
        <p:blipFill rotWithShape="1">
          <a:blip r:embed="rId2">
            <a:extLst>
              <a:ext uri="{28A0092B-C50C-407E-A947-70E740481C1C}">
                <a14:useLocalDpi xmlns:a14="http://schemas.microsoft.com/office/drawing/2010/main" val="0"/>
              </a:ext>
            </a:extLst>
          </a:blip>
          <a:srcRect l="12163"/>
          <a:stretch/>
        </p:blipFill>
        <p:spPr>
          <a:xfrm>
            <a:off x="8046721" y="0"/>
            <a:ext cx="4142887" cy="6858000"/>
          </a:xfrm>
          <a:prstGeom prst="rect">
            <a:avLst/>
          </a:prstGeom>
        </p:spPr>
      </p:pic>
    </p:spTree>
    <p:extLst>
      <p:ext uri="{BB962C8B-B14F-4D97-AF65-F5344CB8AC3E}">
        <p14:creationId xmlns:p14="http://schemas.microsoft.com/office/powerpoint/2010/main" val="2619832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467106-57BF-4D9F-8768-A8080A9E2F37}"/>
              </a:ext>
            </a:extLst>
          </p:cNvPr>
          <p:cNvSpPr>
            <a:spLocks noGrp="1"/>
          </p:cNvSpPr>
          <p:nvPr>
            <p:ph type="body" sz="quarter" idx="10"/>
          </p:nvPr>
        </p:nvSpPr>
        <p:spPr/>
        <p:txBody>
          <a:bodyPr/>
          <a:lstStyle/>
          <a:p>
            <a:r>
              <a:rPr lang="en-US"/>
              <a:t>Abbott 2030 Sustainability Plan</a:t>
            </a:r>
          </a:p>
        </p:txBody>
      </p:sp>
      <p:sp>
        <p:nvSpPr>
          <p:cNvPr id="7" name="Content Placeholder 6">
            <a:extLst>
              <a:ext uri="{FF2B5EF4-FFF2-40B4-BE49-F238E27FC236}">
                <a16:creationId xmlns:a16="http://schemas.microsoft.com/office/drawing/2014/main" id="{761784CD-5E71-4DDB-98E1-11F7CA898A07}"/>
              </a:ext>
            </a:extLst>
          </p:cNvPr>
          <p:cNvSpPr>
            <a:spLocks noGrp="1"/>
          </p:cNvSpPr>
          <p:nvPr>
            <p:ph sz="quarter" idx="14"/>
          </p:nvPr>
        </p:nvSpPr>
        <p:spPr>
          <a:xfrm>
            <a:off x="648462" y="2777171"/>
            <a:ext cx="6521185" cy="2972465"/>
          </a:xfrm>
        </p:spPr>
        <p:txBody>
          <a:bodyPr/>
          <a:lstStyle/>
          <a:p>
            <a:pPr marL="233363" indent="-233363">
              <a:buFont typeface="Arial" panose="020B0604020202020204" pitchFamily="34" charset="0"/>
              <a:buChar char="•"/>
            </a:pPr>
            <a:r>
              <a:rPr lang="en-US" sz="1200"/>
              <a:t>Achieved </a:t>
            </a:r>
            <a:r>
              <a:rPr lang="en-US" sz="1200">
                <a:solidFill>
                  <a:schemeClr val="accent2"/>
                </a:solidFill>
              </a:rPr>
              <a:t>163,315</a:t>
            </a:r>
            <a:r>
              <a:rPr lang="en-US" sz="1200"/>
              <a:t> development and job opportunities for current and future employees</a:t>
            </a:r>
          </a:p>
          <a:p>
            <a:pPr lvl="1">
              <a:spcBef>
                <a:spcPts val="600"/>
              </a:spcBef>
              <a:spcAft>
                <a:spcPts val="600"/>
              </a:spcAft>
              <a:buClr>
                <a:schemeClr val="bg1"/>
              </a:buClr>
            </a:pPr>
            <a:r>
              <a:rPr lang="en-US" sz="1200">
                <a:solidFill>
                  <a:schemeClr val="accent2"/>
                </a:solidFill>
              </a:rPr>
              <a:t>1,375</a:t>
            </a:r>
            <a:r>
              <a:rPr lang="en-US" sz="1200"/>
              <a:t> young people participated in 2021 internship programs</a:t>
            </a:r>
          </a:p>
          <a:p>
            <a:pPr lvl="1">
              <a:spcBef>
                <a:spcPts val="600"/>
              </a:spcBef>
              <a:spcAft>
                <a:spcPts val="600"/>
              </a:spcAft>
            </a:pPr>
            <a:r>
              <a:rPr lang="en-US" sz="1200"/>
              <a:t>Our Freedom 2 Save program supported the financial security of employees by helping those with college debt save for retirement, with Abbott providing </a:t>
            </a:r>
            <a:r>
              <a:rPr lang="en-US" sz="1200">
                <a:solidFill>
                  <a:schemeClr val="accent2"/>
                </a:solidFill>
              </a:rPr>
              <a:t>$3.5 million </a:t>
            </a:r>
            <a:r>
              <a:rPr lang="en-US" sz="1200"/>
              <a:t>in savings through the program since its launch in 2018 </a:t>
            </a:r>
          </a:p>
          <a:p>
            <a:pPr lvl="1">
              <a:spcBef>
                <a:spcPts val="600"/>
              </a:spcBef>
              <a:spcAft>
                <a:spcPts val="600"/>
              </a:spcAft>
              <a:buClr>
                <a:schemeClr val="bg1"/>
              </a:buClr>
            </a:pPr>
            <a:r>
              <a:rPr lang="en-US" sz="1200">
                <a:solidFill>
                  <a:schemeClr val="accent2"/>
                </a:solidFill>
              </a:rPr>
              <a:t>17,000+ </a:t>
            </a:r>
            <a:r>
              <a:rPr lang="en-US" sz="1200"/>
              <a:t>Abbott colleagues completed our </a:t>
            </a:r>
            <a:r>
              <a:rPr lang="en-US" sz="1200">
                <a:solidFill>
                  <a:srgbClr val="FFC000"/>
                </a:solidFill>
              </a:rPr>
              <a:t>Leading With Impact </a:t>
            </a:r>
            <a:r>
              <a:rPr lang="en-US" sz="1200"/>
              <a:t>program, gaining new skills, tools and perspectives to help them create a more supportive, inclusive and rewarding environment for their teams</a:t>
            </a:r>
          </a:p>
          <a:p>
            <a:pPr lvl="1">
              <a:spcBef>
                <a:spcPts val="600"/>
              </a:spcBef>
              <a:buClr>
                <a:schemeClr val="bg1"/>
              </a:buClr>
            </a:pPr>
            <a:r>
              <a:rPr lang="en-US" sz="1200"/>
              <a:t>Continued to work toward building a more </a:t>
            </a:r>
            <a:r>
              <a:rPr lang="en-US" sz="1200">
                <a:solidFill>
                  <a:schemeClr val="accent2"/>
                </a:solidFill>
              </a:rPr>
              <a:t>inclusive culture*</a:t>
            </a:r>
          </a:p>
          <a:p>
            <a:pPr lvl="2">
              <a:spcBef>
                <a:spcPts val="600"/>
              </a:spcBef>
              <a:buClr>
                <a:schemeClr val="bg1"/>
              </a:buClr>
            </a:pPr>
            <a:r>
              <a:rPr lang="en-US" sz="900">
                <a:solidFill>
                  <a:schemeClr val="accent2"/>
                </a:solidFill>
              </a:rPr>
              <a:t>40%</a:t>
            </a:r>
            <a:r>
              <a:rPr lang="en-US" sz="900"/>
              <a:t> of global management positions filled by women</a:t>
            </a:r>
          </a:p>
          <a:p>
            <a:pPr lvl="2">
              <a:spcBef>
                <a:spcPts val="600"/>
              </a:spcBef>
              <a:buClr>
                <a:schemeClr val="bg1"/>
              </a:buClr>
            </a:pPr>
            <a:r>
              <a:rPr lang="en-US" sz="900">
                <a:solidFill>
                  <a:schemeClr val="accent2"/>
                </a:solidFill>
              </a:rPr>
              <a:t>44.6%</a:t>
            </a:r>
            <a:r>
              <a:rPr lang="en-US" sz="900"/>
              <a:t> female representation in STEM roles</a:t>
            </a:r>
          </a:p>
          <a:p>
            <a:pPr lvl="2">
              <a:spcBef>
                <a:spcPts val="600"/>
              </a:spcBef>
              <a:buClr>
                <a:schemeClr val="bg1"/>
              </a:buClr>
            </a:pPr>
            <a:r>
              <a:rPr lang="en-US" sz="900">
                <a:solidFill>
                  <a:schemeClr val="accent2"/>
                </a:solidFill>
              </a:rPr>
              <a:t>33%</a:t>
            </a:r>
            <a:r>
              <a:rPr lang="en-US" sz="900"/>
              <a:t> of leadership roles held by people from underrepresented groups</a:t>
            </a:r>
          </a:p>
          <a:p>
            <a:pPr lvl="1">
              <a:spcBef>
                <a:spcPts val="600"/>
              </a:spcBef>
              <a:spcAft>
                <a:spcPts val="600"/>
              </a:spcAft>
            </a:pPr>
            <a:endParaRPr lang="en-US" sz="1200"/>
          </a:p>
        </p:txBody>
      </p:sp>
      <p:sp>
        <p:nvSpPr>
          <p:cNvPr id="8" name="Text Placeholder 7">
            <a:extLst>
              <a:ext uri="{FF2B5EF4-FFF2-40B4-BE49-F238E27FC236}">
                <a16:creationId xmlns:a16="http://schemas.microsoft.com/office/drawing/2014/main" id="{FCC9D99F-1B4C-4C75-AC1B-69FB16A4AFD6}"/>
              </a:ext>
            </a:extLst>
          </p:cNvPr>
          <p:cNvSpPr>
            <a:spLocks noGrp="1"/>
          </p:cNvSpPr>
          <p:nvPr>
            <p:ph type="body" sz="quarter" idx="15"/>
          </p:nvPr>
        </p:nvSpPr>
        <p:spPr>
          <a:xfrm>
            <a:off x="670984" y="1463039"/>
            <a:ext cx="7082523" cy="1032654"/>
          </a:xfrm>
        </p:spPr>
        <p:txBody>
          <a:bodyPr/>
          <a:lstStyle/>
          <a:p>
            <a:pPr>
              <a:spcBef>
                <a:spcPts val="200"/>
              </a:spcBef>
            </a:pPr>
            <a:r>
              <a:rPr lang="en-US" sz="1800"/>
              <a:t>Progress: Building the DIVERSE, Innovative Workforce </a:t>
            </a:r>
            <a:br>
              <a:rPr lang="en-US" sz="1800"/>
            </a:br>
            <a:r>
              <a:rPr lang="en-US" sz="1800"/>
              <a:t>of Tomorrow</a:t>
            </a:r>
          </a:p>
          <a:p>
            <a:pPr>
              <a:spcBef>
                <a:spcPts val="200"/>
              </a:spcBef>
            </a:pPr>
            <a:r>
              <a:rPr lang="en-US" sz="1400" b="0" cap="none"/>
              <a:t>Dedicated employees power Abbott’s sustainable success. As they drive our growth, we provide a supportive, inclusive culture, and programs that help ensure their continued development and encourage them to build  successful careers with us.</a:t>
            </a:r>
          </a:p>
        </p:txBody>
      </p:sp>
      <p:sp>
        <p:nvSpPr>
          <p:cNvPr id="5" name="Title 4">
            <a:extLst>
              <a:ext uri="{FF2B5EF4-FFF2-40B4-BE49-F238E27FC236}">
                <a16:creationId xmlns:a16="http://schemas.microsoft.com/office/drawing/2014/main" id="{1CF0EC5D-6B2F-4F51-B786-3350377575F7}"/>
              </a:ext>
            </a:extLst>
          </p:cNvPr>
          <p:cNvSpPr>
            <a:spLocks noGrp="1"/>
          </p:cNvSpPr>
          <p:nvPr>
            <p:ph type="title"/>
          </p:nvPr>
        </p:nvSpPr>
        <p:spPr/>
        <p:txBody>
          <a:bodyPr/>
          <a:lstStyle/>
          <a:p>
            <a:r>
              <a:rPr lang="en-US"/>
              <a:t>2021 Global Sustainability Report</a:t>
            </a:r>
          </a:p>
        </p:txBody>
      </p:sp>
      <p:pic>
        <p:nvPicPr>
          <p:cNvPr id="9" name="Picture 8" descr="A person wearing glasses&#10;&#10;Description automatically generated with low confidence">
            <a:extLst>
              <a:ext uri="{FF2B5EF4-FFF2-40B4-BE49-F238E27FC236}">
                <a16:creationId xmlns:a16="http://schemas.microsoft.com/office/drawing/2014/main" id="{91D95A81-AEBC-8D4D-6E60-3DBDD7FCC131}"/>
              </a:ext>
            </a:extLst>
          </p:cNvPr>
          <p:cNvPicPr>
            <a:picLocks noChangeAspect="1"/>
          </p:cNvPicPr>
          <p:nvPr/>
        </p:nvPicPr>
        <p:blipFill rotWithShape="1">
          <a:blip r:embed="rId2">
            <a:extLst>
              <a:ext uri="{28A0092B-C50C-407E-A947-70E740481C1C}">
                <a14:useLocalDpi xmlns:a14="http://schemas.microsoft.com/office/drawing/2010/main" val="0"/>
              </a:ext>
            </a:extLst>
          </a:blip>
          <a:srcRect r="15860"/>
          <a:stretch/>
        </p:blipFill>
        <p:spPr>
          <a:xfrm>
            <a:off x="8046721" y="0"/>
            <a:ext cx="4145280" cy="6858000"/>
          </a:xfrm>
          <a:prstGeom prst="rect">
            <a:avLst/>
          </a:prstGeom>
        </p:spPr>
      </p:pic>
      <p:sp>
        <p:nvSpPr>
          <p:cNvPr id="2" name="TextBox 1">
            <a:extLst>
              <a:ext uri="{FF2B5EF4-FFF2-40B4-BE49-F238E27FC236}">
                <a16:creationId xmlns:a16="http://schemas.microsoft.com/office/drawing/2014/main" id="{0D95DEBC-5696-7E5C-CD24-576F5E1A5BA6}"/>
              </a:ext>
            </a:extLst>
          </p:cNvPr>
          <p:cNvSpPr txBox="1"/>
          <p:nvPr/>
        </p:nvSpPr>
        <p:spPr>
          <a:xfrm>
            <a:off x="69273" y="6109854"/>
            <a:ext cx="7625485" cy="230832"/>
          </a:xfrm>
          <a:prstGeom prst="rect">
            <a:avLst/>
          </a:prstGeom>
          <a:noFill/>
        </p:spPr>
        <p:txBody>
          <a:bodyPr wrap="none" rtlCol="0">
            <a:spAutoFit/>
          </a:bodyPr>
          <a:lstStyle/>
          <a:p>
            <a:pPr marL="571500" lvl="2" indent="-268288">
              <a:spcBef>
                <a:spcPts val="600"/>
              </a:spcBef>
              <a:buClr>
                <a:schemeClr val="bg1"/>
              </a:buClr>
              <a:buNone/>
            </a:pPr>
            <a:r>
              <a:rPr lang="en-US" sz="900"/>
              <a:t>* More details on our progress in this area will be available in our 2021 Diversity, Equity and Inclusion Report, which will be published in the 4</a:t>
            </a:r>
            <a:r>
              <a:rPr lang="en-US" sz="900" baseline="30000"/>
              <a:t>th</a:t>
            </a:r>
            <a:r>
              <a:rPr lang="en-US" sz="900"/>
              <a:t> quarter</a:t>
            </a:r>
          </a:p>
        </p:txBody>
      </p:sp>
    </p:spTree>
    <p:extLst>
      <p:ext uri="{BB962C8B-B14F-4D97-AF65-F5344CB8AC3E}">
        <p14:creationId xmlns:p14="http://schemas.microsoft.com/office/powerpoint/2010/main" val="35934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467106-57BF-4D9F-8768-A8080A9E2F37}"/>
              </a:ext>
            </a:extLst>
          </p:cNvPr>
          <p:cNvSpPr>
            <a:spLocks noGrp="1"/>
          </p:cNvSpPr>
          <p:nvPr>
            <p:ph type="body" sz="quarter" idx="10"/>
          </p:nvPr>
        </p:nvSpPr>
        <p:spPr/>
        <p:txBody>
          <a:bodyPr/>
          <a:lstStyle/>
          <a:p>
            <a:r>
              <a:rPr lang="en-US"/>
              <a:t>Abbott 2030 Sustainability Plan</a:t>
            </a:r>
          </a:p>
        </p:txBody>
      </p:sp>
      <p:sp>
        <p:nvSpPr>
          <p:cNvPr id="7" name="Content Placeholder 6">
            <a:extLst>
              <a:ext uri="{FF2B5EF4-FFF2-40B4-BE49-F238E27FC236}">
                <a16:creationId xmlns:a16="http://schemas.microsoft.com/office/drawing/2014/main" id="{761784CD-5E71-4DDB-98E1-11F7CA898A07}"/>
              </a:ext>
            </a:extLst>
          </p:cNvPr>
          <p:cNvSpPr>
            <a:spLocks noGrp="1"/>
          </p:cNvSpPr>
          <p:nvPr>
            <p:ph sz="quarter" idx="14"/>
          </p:nvPr>
        </p:nvSpPr>
        <p:spPr>
          <a:xfrm>
            <a:off x="667512" y="2624328"/>
            <a:ext cx="6553095" cy="4233229"/>
          </a:xfrm>
        </p:spPr>
        <p:txBody>
          <a:bodyPr/>
          <a:lstStyle/>
          <a:p>
            <a:pPr marL="285750" indent="-285750">
              <a:spcBef>
                <a:spcPts val="600"/>
              </a:spcBef>
              <a:spcAft>
                <a:spcPts val="600"/>
              </a:spcAft>
              <a:buClr>
                <a:schemeClr val="bg1"/>
              </a:buClr>
              <a:buFont typeface="Arial" panose="020B0604020202020204" pitchFamily="34" charset="0"/>
              <a:buChar char="•"/>
            </a:pPr>
            <a:r>
              <a:rPr lang="en-US" sz="1200" dirty="0">
                <a:solidFill>
                  <a:srgbClr val="FFC000"/>
                </a:solidFill>
              </a:rPr>
              <a:t>88.5% </a:t>
            </a:r>
            <a:r>
              <a:rPr lang="en-US" sz="1200" dirty="0"/>
              <a:t>waste diversion rate</a:t>
            </a:r>
          </a:p>
          <a:p>
            <a:pPr marL="285750" indent="-285750">
              <a:spcBef>
                <a:spcPts val="600"/>
              </a:spcBef>
              <a:spcAft>
                <a:spcPts val="600"/>
              </a:spcAft>
              <a:buClr>
                <a:schemeClr val="bg1"/>
              </a:buClr>
              <a:buFont typeface="Arial" panose="020B0604020202020204" pitchFamily="34" charset="0"/>
              <a:buChar char="•"/>
            </a:pPr>
            <a:r>
              <a:rPr lang="en-US" sz="1200" dirty="0">
                <a:solidFill>
                  <a:srgbClr val="FFC000"/>
                </a:solidFill>
              </a:rPr>
              <a:t>530,200 pounds </a:t>
            </a:r>
            <a:r>
              <a:rPr lang="en-US" sz="1200" dirty="0"/>
              <a:t>of packaging impacted through sustainable design since 2020</a:t>
            </a:r>
          </a:p>
          <a:p>
            <a:pPr marL="285750" indent="-285750">
              <a:spcBef>
                <a:spcPts val="600"/>
              </a:spcBef>
              <a:spcAft>
                <a:spcPts val="600"/>
              </a:spcAft>
              <a:buClr>
                <a:schemeClr val="bg1"/>
              </a:buClr>
              <a:buFont typeface="Arial" panose="020B0604020202020204" pitchFamily="34" charset="0"/>
              <a:buChar char="•"/>
            </a:pPr>
            <a:r>
              <a:rPr lang="en-US" sz="1200" dirty="0">
                <a:solidFill>
                  <a:srgbClr val="FFC000"/>
                </a:solidFill>
              </a:rPr>
              <a:t>556</a:t>
            </a:r>
            <a:r>
              <a:rPr lang="en-US" sz="1200" dirty="0"/>
              <a:t> </a:t>
            </a:r>
            <a:r>
              <a:rPr lang="en-US" sz="1200" dirty="0">
                <a:solidFill>
                  <a:srgbClr val="FFC000"/>
                </a:solidFill>
              </a:rPr>
              <a:t>suppliers</a:t>
            </a:r>
            <a:r>
              <a:rPr lang="en-US" sz="1200" dirty="0"/>
              <a:t> engaged to evaluate climate, water and waste risk management</a:t>
            </a:r>
          </a:p>
          <a:p>
            <a:pPr marL="285750" indent="-285750">
              <a:spcBef>
                <a:spcPts val="600"/>
              </a:spcBef>
              <a:spcAft>
                <a:spcPts val="600"/>
              </a:spcAft>
              <a:buClr>
                <a:schemeClr val="bg1"/>
              </a:buClr>
              <a:buFont typeface="Arial" panose="020B0604020202020204" pitchFamily="34" charset="0"/>
              <a:buChar char="•"/>
            </a:pPr>
            <a:r>
              <a:rPr lang="en-US" sz="1200" dirty="0">
                <a:solidFill>
                  <a:srgbClr val="FFC000"/>
                </a:solidFill>
              </a:rPr>
              <a:t>5% reduction </a:t>
            </a:r>
            <a:r>
              <a:rPr lang="en-US" sz="1200" dirty="0"/>
              <a:t>in emissions from operational activities (vs. 2018)</a:t>
            </a:r>
          </a:p>
          <a:p>
            <a:pPr marL="285750" indent="-285750">
              <a:spcBef>
                <a:spcPts val="600"/>
              </a:spcBef>
              <a:spcAft>
                <a:spcPts val="600"/>
              </a:spcAft>
              <a:buClr>
                <a:schemeClr val="bg1"/>
              </a:buClr>
              <a:buFont typeface="Arial" panose="020B0604020202020204" pitchFamily="34" charset="0"/>
              <a:buChar char="•"/>
            </a:pPr>
            <a:r>
              <a:rPr lang="en-US" sz="1200" dirty="0"/>
              <a:t>Committed to a </a:t>
            </a:r>
            <a:r>
              <a:rPr lang="en-US" sz="1200" dirty="0">
                <a:solidFill>
                  <a:srgbClr val="FFC000"/>
                </a:solidFill>
              </a:rPr>
              <a:t>science-based target </a:t>
            </a:r>
            <a:r>
              <a:rPr lang="en-US" sz="1200" dirty="0"/>
              <a:t>for carbon emissions</a:t>
            </a:r>
          </a:p>
          <a:p>
            <a:pPr marL="285750" indent="-285750">
              <a:spcBef>
                <a:spcPts val="600"/>
              </a:spcBef>
              <a:spcAft>
                <a:spcPts val="600"/>
              </a:spcAft>
              <a:buFont typeface="Arial" panose="020B0604020202020204" pitchFamily="34" charset="0"/>
              <a:buChar char="•"/>
            </a:pPr>
            <a:r>
              <a:rPr lang="en-US" sz="1200" dirty="0"/>
              <a:t>Laid groundwork for future </a:t>
            </a:r>
            <a:r>
              <a:rPr lang="en-US" sz="1200" dirty="0">
                <a:solidFill>
                  <a:srgbClr val="FFC000"/>
                </a:solidFill>
              </a:rPr>
              <a:t>water stewardship </a:t>
            </a:r>
            <a:r>
              <a:rPr lang="en-US" sz="1200" dirty="0"/>
              <a:t>certification and management practice accreditation</a:t>
            </a:r>
          </a:p>
        </p:txBody>
      </p:sp>
      <p:sp>
        <p:nvSpPr>
          <p:cNvPr id="8" name="Text Placeholder 7">
            <a:extLst>
              <a:ext uri="{FF2B5EF4-FFF2-40B4-BE49-F238E27FC236}">
                <a16:creationId xmlns:a16="http://schemas.microsoft.com/office/drawing/2014/main" id="{FCC9D99F-1B4C-4C75-AC1B-69FB16A4AFD6}"/>
              </a:ext>
            </a:extLst>
          </p:cNvPr>
          <p:cNvSpPr>
            <a:spLocks noGrp="1"/>
          </p:cNvSpPr>
          <p:nvPr>
            <p:ph type="body" sz="quarter" idx="15"/>
          </p:nvPr>
        </p:nvSpPr>
        <p:spPr>
          <a:xfrm>
            <a:off x="481755" y="1280159"/>
            <a:ext cx="7178040" cy="1111995"/>
          </a:xfrm>
        </p:spPr>
        <p:txBody>
          <a:bodyPr/>
          <a:lstStyle/>
          <a:p>
            <a:r>
              <a:rPr lang="en-US" sz="1800" dirty="0"/>
              <a:t>Progress: Protecting A HEALTHY ENVIRONMENT</a:t>
            </a:r>
            <a:br>
              <a:rPr lang="en-US" dirty="0"/>
            </a:br>
            <a:r>
              <a:rPr lang="en-US" sz="1400" b="0" cap="none" dirty="0"/>
              <a:t>Safeguarding the environment must be a priority for Abbott if we are to help people around the world live healthier, fuller lives. Evolving our operations to reduce our environmental footprint will also help us build a more resilient business for the long term.</a:t>
            </a:r>
          </a:p>
        </p:txBody>
      </p:sp>
      <p:sp>
        <p:nvSpPr>
          <p:cNvPr id="5" name="Title 4">
            <a:extLst>
              <a:ext uri="{FF2B5EF4-FFF2-40B4-BE49-F238E27FC236}">
                <a16:creationId xmlns:a16="http://schemas.microsoft.com/office/drawing/2014/main" id="{1CF0EC5D-6B2F-4F51-B786-3350377575F7}"/>
              </a:ext>
            </a:extLst>
          </p:cNvPr>
          <p:cNvSpPr>
            <a:spLocks noGrp="1"/>
          </p:cNvSpPr>
          <p:nvPr>
            <p:ph type="title"/>
          </p:nvPr>
        </p:nvSpPr>
        <p:spPr/>
        <p:txBody>
          <a:bodyPr/>
          <a:lstStyle/>
          <a:p>
            <a:r>
              <a:rPr lang="en-US"/>
              <a:t>2021 Global Sustainability Report</a:t>
            </a:r>
          </a:p>
        </p:txBody>
      </p:sp>
      <p:pic>
        <p:nvPicPr>
          <p:cNvPr id="3" name="Picture 2" descr="Two people walking in a field&#10;&#10;Description automatically generated with low confidence">
            <a:extLst>
              <a:ext uri="{FF2B5EF4-FFF2-40B4-BE49-F238E27FC236}">
                <a16:creationId xmlns:a16="http://schemas.microsoft.com/office/drawing/2014/main" id="{136A32A8-53BD-F351-D20A-2BDE27C09443}"/>
              </a:ext>
            </a:extLst>
          </p:cNvPr>
          <p:cNvPicPr>
            <a:picLocks noChangeAspect="1"/>
          </p:cNvPicPr>
          <p:nvPr/>
        </p:nvPicPr>
        <p:blipFill rotWithShape="1">
          <a:blip r:embed="rId3">
            <a:extLst>
              <a:ext uri="{28A0092B-C50C-407E-A947-70E740481C1C}">
                <a14:useLocalDpi xmlns:a14="http://schemas.microsoft.com/office/drawing/2010/main" val="0"/>
              </a:ext>
            </a:extLst>
          </a:blip>
          <a:srcRect t="3361"/>
          <a:stretch/>
        </p:blipFill>
        <p:spPr>
          <a:xfrm>
            <a:off x="8046720" y="0"/>
            <a:ext cx="4145280" cy="6858000"/>
          </a:xfrm>
          <a:prstGeom prst="rect">
            <a:avLst/>
          </a:prstGeom>
        </p:spPr>
      </p:pic>
    </p:spTree>
    <p:extLst>
      <p:ext uri="{BB962C8B-B14F-4D97-AF65-F5344CB8AC3E}">
        <p14:creationId xmlns:p14="http://schemas.microsoft.com/office/powerpoint/2010/main" val="336652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467106-57BF-4D9F-8768-A8080A9E2F37}"/>
              </a:ext>
            </a:extLst>
          </p:cNvPr>
          <p:cNvSpPr>
            <a:spLocks noGrp="1"/>
          </p:cNvSpPr>
          <p:nvPr>
            <p:ph type="body" sz="quarter" idx="10"/>
          </p:nvPr>
        </p:nvSpPr>
        <p:spPr/>
        <p:txBody>
          <a:bodyPr/>
          <a:lstStyle/>
          <a:p>
            <a:r>
              <a:rPr lang="en-US"/>
              <a:t>Abbott 2030 Sustainability Plan</a:t>
            </a:r>
          </a:p>
        </p:txBody>
      </p:sp>
      <p:sp>
        <p:nvSpPr>
          <p:cNvPr id="7" name="Content Placeholder 6">
            <a:extLst>
              <a:ext uri="{FF2B5EF4-FFF2-40B4-BE49-F238E27FC236}">
                <a16:creationId xmlns:a16="http://schemas.microsoft.com/office/drawing/2014/main" id="{761784CD-5E71-4DDB-98E1-11F7CA898A07}"/>
              </a:ext>
            </a:extLst>
          </p:cNvPr>
          <p:cNvSpPr>
            <a:spLocks noGrp="1"/>
          </p:cNvSpPr>
          <p:nvPr>
            <p:ph sz="quarter" idx="14"/>
          </p:nvPr>
        </p:nvSpPr>
        <p:spPr>
          <a:xfrm>
            <a:off x="606557" y="2970016"/>
            <a:ext cx="6656832" cy="2723596"/>
          </a:xfrm>
        </p:spPr>
        <p:txBody>
          <a:bodyPr/>
          <a:lstStyle/>
          <a:p>
            <a:pPr marL="285750" indent="-285750">
              <a:buFont typeface="Arial" panose="020B0604020202020204" pitchFamily="34" charset="0"/>
              <a:buChar char="•"/>
            </a:pPr>
            <a:r>
              <a:rPr lang="en-US" sz="1200"/>
              <a:t>Established language for our </a:t>
            </a:r>
            <a:r>
              <a:rPr lang="en-US" sz="1200">
                <a:solidFill>
                  <a:srgbClr val="FFC000"/>
                </a:solidFill>
              </a:rPr>
              <a:t>social responsibility requirements </a:t>
            </a:r>
            <a:r>
              <a:rPr lang="en-US" sz="1200"/>
              <a:t>that’s being incorporated into direct material spend contracts</a:t>
            </a:r>
          </a:p>
          <a:p>
            <a:pPr marL="285750" indent="-285750">
              <a:buFont typeface="Arial" panose="020B0604020202020204" pitchFamily="34" charset="0"/>
              <a:buChar char="•"/>
            </a:pPr>
            <a:r>
              <a:rPr lang="en-US" sz="1200"/>
              <a:t>Launched initiative with LISC (Local Initiative Support Corporation) to build a </a:t>
            </a:r>
            <a:r>
              <a:rPr lang="en-US" sz="1200">
                <a:solidFill>
                  <a:srgbClr val="FFC000"/>
                </a:solidFill>
              </a:rPr>
              <a:t>more diverse supply chain</a:t>
            </a:r>
          </a:p>
          <a:p>
            <a:pPr marL="285750" indent="-285750">
              <a:buClr>
                <a:schemeClr val="bg1"/>
              </a:buClr>
              <a:buFont typeface="Arial" panose="020B0604020202020204" pitchFamily="34" charset="0"/>
              <a:buChar char="•"/>
            </a:pPr>
            <a:r>
              <a:rPr lang="en-US" sz="1200">
                <a:solidFill>
                  <a:srgbClr val="FFC000"/>
                </a:solidFill>
              </a:rPr>
              <a:t>31% and 15% growth </a:t>
            </a:r>
            <a:r>
              <a:rPr lang="en-US" sz="1200"/>
              <a:t>in spend with Black- and women-owned businesses* respectively (2021 vs. 2020)</a:t>
            </a:r>
          </a:p>
          <a:p>
            <a:pPr marL="285750" indent="-285750">
              <a:buClr>
                <a:schemeClr val="bg1"/>
              </a:buClr>
              <a:buFont typeface="Arial" panose="020B0604020202020204" pitchFamily="34" charset="0"/>
              <a:buChar char="•"/>
            </a:pPr>
            <a:r>
              <a:rPr lang="en-US" sz="1200">
                <a:solidFill>
                  <a:srgbClr val="FFC000"/>
                </a:solidFill>
              </a:rPr>
              <a:t>48.6% spend  increase </a:t>
            </a:r>
            <a:r>
              <a:rPr lang="en-US" sz="1200"/>
              <a:t>with small businesses**</a:t>
            </a:r>
          </a:p>
          <a:p>
            <a:pPr marL="285750" indent="-285750">
              <a:buClr>
                <a:schemeClr val="bg1"/>
              </a:buClr>
              <a:buFont typeface="Arial" panose="020B0604020202020204" pitchFamily="34" charset="0"/>
              <a:buChar char="•"/>
            </a:pPr>
            <a:r>
              <a:rPr lang="en-US" sz="1200">
                <a:solidFill>
                  <a:srgbClr val="FFC000"/>
                </a:solidFill>
              </a:rPr>
              <a:t>100% of suppliers </a:t>
            </a:r>
            <a:r>
              <a:rPr lang="en-US" sz="1200"/>
              <a:t>assessed for sustainability risk</a:t>
            </a:r>
          </a:p>
          <a:p>
            <a:pPr marL="285750" indent="-285750">
              <a:buFont typeface="Arial" panose="020B0604020202020204" pitchFamily="34" charset="0"/>
              <a:buChar char="•"/>
            </a:pPr>
            <a:r>
              <a:rPr lang="en-US" sz="1200"/>
              <a:t>Funded three packaging </a:t>
            </a:r>
            <a:r>
              <a:rPr lang="en-US" sz="1200">
                <a:solidFill>
                  <a:srgbClr val="FFC000"/>
                </a:solidFill>
              </a:rPr>
              <a:t>initiatives that will impact 8 million pounds </a:t>
            </a:r>
            <a:r>
              <a:rPr lang="en-US" sz="1200"/>
              <a:t>of  packaging materials</a:t>
            </a:r>
          </a:p>
        </p:txBody>
      </p:sp>
      <p:sp>
        <p:nvSpPr>
          <p:cNvPr id="8" name="Text Placeholder 7">
            <a:extLst>
              <a:ext uri="{FF2B5EF4-FFF2-40B4-BE49-F238E27FC236}">
                <a16:creationId xmlns:a16="http://schemas.microsoft.com/office/drawing/2014/main" id="{FCC9D99F-1B4C-4C75-AC1B-69FB16A4AFD6}"/>
              </a:ext>
            </a:extLst>
          </p:cNvPr>
          <p:cNvSpPr>
            <a:spLocks noGrp="1"/>
          </p:cNvSpPr>
          <p:nvPr>
            <p:ph type="body" sz="quarter" idx="15"/>
          </p:nvPr>
        </p:nvSpPr>
        <p:spPr>
          <a:xfrm>
            <a:off x="670984" y="1412239"/>
            <a:ext cx="7178040" cy="1356361"/>
          </a:xfrm>
        </p:spPr>
        <p:txBody>
          <a:bodyPr/>
          <a:lstStyle/>
          <a:p>
            <a:r>
              <a:rPr lang="en-US" sz="1800"/>
              <a:t>Progress: CREATING A resilient, diverse and responsible </a:t>
            </a:r>
            <a:br>
              <a:rPr lang="en-US" sz="1800"/>
            </a:br>
            <a:r>
              <a:rPr lang="en-US" sz="1800"/>
              <a:t>supply chain</a:t>
            </a:r>
            <a:br>
              <a:rPr lang="en-US"/>
            </a:br>
            <a:r>
              <a:rPr lang="en-US" sz="1400" b="0" cap="none"/>
              <a:t>Abbott’s global supply chain has proven its strength, resilience and ability to amplify our positive impact on the world. When we nurture a supplier network that’s strong and ethical, we multiply our ability to touch people’s lives and reduce shared sustainability impacts. And, by focusing on spend with diverse companies, we’re creating a supplier base as varied as those we serve.</a:t>
            </a:r>
          </a:p>
          <a:p>
            <a:endParaRPr lang="en-US" sz="1400" b="0" cap="none"/>
          </a:p>
        </p:txBody>
      </p:sp>
      <p:sp>
        <p:nvSpPr>
          <p:cNvPr id="5" name="Title 4">
            <a:extLst>
              <a:ext uri="{FF2B5EF4-FFF2-40B4-BE49-F238E27FC236}">
                <a16:creationId xmlns:a16="http://schemas.microsoft.com/office/drawing/2014/main" id="{1CF0EC5D-6B2F-4F51-B786-3350377575F7}"/>
              </a:ext>
            </a:extLst>
          </p:cNvPr>
          <p:cNvSpPr>
            <a:spLocks noGrp="1"/>
          </p:cNvSpPr>
          <p:nvPr>
            <p:ph type="title"/>
          </p:nvPr>
        </p:nvSpPr>
        <p:spPr/>
        <p:txBody>
          <a:bodyPr/>
          <a:lstStyle/>
          <a:p>
            <a:r>
              <a:rPr lang="en-US"/>
              <a:t>2021 Global Sustainability Report</a:t>
            </a:r>
          </a:p>
        </p:txBody>
      </p:sp>
      <p:sp>
        <p:nvSpPr>
          <p:cNvPr id="2" name="Rectangle 1">
            <a:extLst>
              <a:ext uri="{FF2B5EF4-FFF2-40B4-BE49-F238E27FC236}">
                <a16:creationId xmlns:a16="http://schemas.microsoft.com/office/drawing/2014/main" id="{790CF481-DD42-D310-FF1B-6CE2C50841DF}"/>
              </a:ext>
            </a:extLst>
          </p:cNvPr>
          <p:cNvSpPr/>
          <p:nvPr/>
        </p:nvSpPr>
        <p:spPr>
          <a:xfrm>
            <a:off x="637729" y="5833081"/>
            <a:ext cx="6096000" cy="400110"/>
          </a:xfrm>
          <a:prstGeom prst="rect">
            <a:avLst/>
          </a:prstGeom>
        </p:spPr>
        <p:txBody>
          <a:bodyPr>
            <a:spAutoFit/>
          </a:bodyPr>
          <a:lstStyle/>
          <a:p>
            <a:r>
              <a:rPr lang="en-US" sz="1000">
                <a:solidFill>
                  <a:srgbClr val="FFFFFF"/>
                </a:solidFill>
                <a:latin typeface="Times" pitchFamily="2" charset="0"/>
              </a:rPr>
              <a:t>* Includes data from U.S., Canada, and Puerto Rico suppliers.</a:t>
            </a:r>
          </a:p>
          <a:p>
            <a:r>
              <a:rPr lang="en-US" sz="1000">
                <a:solidFill>
                  <a:srgbClr val="FFFFFF"/>
                </a:solidFill>
                <a:latin typeface="Times" pitchFamily="2" charset="0"/>
              </a:rPr>
              <a:t>** Includes data from U.S. only.</a:t>
            </a:r>
          </a:p>
        </p:txBody>
      </p:sp>
      <p:pic>
        <p:nvPicPr>
          <p:cNvPr id="9" name="Picture 8" descr="A person holding a book&#10;&#10;Description automatically generated with low confidence">
            <a:extLst>
              <a:ext uri="{FF2B5EF4-FFF2-40B4-BE49-F238E27FC236}">
                <a16:creationId xmlns:a16="http://schemas.microsoft.com/office/drawing/2014/main" id="{E6A09068-F56B-5D16-4327-66DDAE2A1F14}"/>
              </a:ext>
            </a:extLst>
          </p:cNvPr>
          <p:cNvPicPr>
            <a:picLocks noChangeAspect="1"/>
          </p:cNvPicPr>
          <p:nvPr/>
        </p:nvPicPr>
        <p:blipFill rotWithShape="1">
          <a:blip r:embed="rId2">
            <a:extLst>
              <a:ext uri="{28A0092B-C50C-407E-A947-70E740481C1C}">
                <a14:useLocalDpi xmlns:a14="http://schemas.microsoft.com/office/drawing/2010/main" val="0"/>
              </a:ext>
            </a:extLst>
          </a:blip>
          <a:srcRect l="15245" r="7897"/>
          <a:stretch/>
        </p:blipFill>
        <p:spPr>
          <a:xfrm>
            <a:off x="8048116" y="0"/>
            <a:ext cx="4143884" cy="6858000"/>
          </a:xfrm>
          <a:prstGeom prst="rect">
            <a:avLst/>
          </a:prstGeom>
        </p:spPr>
      </p:pic>
    </p:spTree>
    <p:extLst>
      <p:ext uri="{BB962C8B-B14F-4D97-AF65-F5344CB8AC3E}">
        <p14:creationId xmlns:p14="http://schemas.microsoft.com/office/powerpoint/2010/main" val="319377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290E07-639F-4F0A-8B73-28E52DC01BAC}"/>
              </a:ext>
            </a:extLst>
          </p:cNvPr>
          <p:cNvSpPr>
            <a:spLocks noGrp="1"/>
          </p:cNvSpPr>
          <p:nvPr>
            <p:ph type="title"/>
          </p:nvPr>
        </p:nvSpPr>
        <p:spPr>
          <a:xfrm>
            <a:off x="670560" y="2767216"/>
            <a:ext cx="10850880" cy="2386677"/>
          </a:xfrm>
        </p:spPr>
        <p:txBody>
          <a:bodyPr/>
          <a:lstStyle/>
          <a:p>
            <a:pPr algn="ctr"/>
            <a:r>
              <a:rPr lang="en-US" sz="4400"/>
              <a:t>For more information and examples, visit</a:t>
            </a:r>
            <a:br>
              <a:rPr lang="en-US" sz="4400"/>
            </a:br>
            <a:br>
              <a:rPr lang="en-US" sz="4400"/>
            </a:br>
            <a:r>
              <a:rPr lang="en-US">
                <a:solidFill>
                  <a:schemeClr val="bg1"/>
                </a:solidFill>
                <a:hlinkClick r:id="rId2">
                  <a:extLst>
                    <a:ext uri="{A12FA001-AC4F-418D-AE19-62706E023703}">
                      <ahyp:hlinkClr xmlns:ahyp="http://schemas.microsoft.com/office/drawing/2018/hyperlinkcolor" val="tx"/>
                    </a:ext>
                  </a:extLst>
                </a:hlinkClick>
              </a:rPr>
              <a:t>Abbott.com/sustainability</a:t>
            </a:r>
            <a:r>
              <a:rPr lang="en-US">
                <a:solidFill>
                  <a:schemeClr val="bg1"/>
                </a:solidFill>
              </a:rPr>
              <a:t> </a:t>
            </a:r>
          </a:p>
        </p:txBody>
      </p:sp>
      <p:sp>
        <p:nvSpPr>
          <p:cNvPr id="10" name="Text Placeholder 9">
            <a:extLst>
              <a:ext uri="{FF2B5EF4-FFF2-40B4-BE49-F238E27FC236}">
                <a16:creationId xmlns:a16="http://schemas.microsoft.com/office/drawing/2014/main" id="{04D67C41-3B14-4FCC-BD42-CBDE3127DA5B}"/>
              </a:ext>
            </a:extLst>
          </p:cNvPr>
          <p:cNvSpPr>
            <a:spLocks noGrp="1"/>
          </p:cNvSpPr>
          <p:nvPr>
            <p:ph type="body" idx="1"/>
          </p:nvPr>
        </p:nvSpPr>
        <p:spPr>
          <a:xfrm>
            <a:off x="670560" y="1989978"/>
            <a:ext cx="10850880" cy="640080"/>
          </a:xfrm>
        </p:spPr>
        <p:txBody>
          <a:bodyPr/>
          <a:lstStyle/>
          <a:p>
            <a:pPr algn="ctr"/>
            <a:r>
              <a:rPr lang="en-US"/>
              <a:t>2021 Global Sustainability Report</a:t>
            </a:r>
          </a:p>
        </p:txBody>
      </p:sp>
    </p:spTree>
    <p:extLst>
      <p:ext uri="{BB962C8B-B14F-4D97-AF65-F5344CB8AC3E}">
        <p14:creationId xmlns:p14="http://schemas.microsoft.com/office/powerpoint/2010/main" val="4164691400"/>
      </p:ext>
    </p:extLst>
  </p:cSld>
  <p:clrMapOvr>
    <a:masterClrMapping/>
  </p:clrMapOvr>
</p:sld>
</file>

<file path=ppt/theme/theme1.xml><?xml version="1.0" encoding="utf-8"?>
<a:theme xmlns:a="http://schemas.openxmlformats.org/drawingml/2006/main" name="PPT Blue_Gradient_Dec 2020">
  <a:themeElements>
    <a:clrScheme name="Abbott brand colors - blue 1">
      <a:dk1>
        <a:srgbClr val="FFFFFF"/>
      </a:dk1>
      <a:lt1>
        <a:srgbClr val="FFFFFF"/>
      </a:lt1>
      <a:dk2>
        <a:srgbClr val="004F71"/>
      </a:dk2>
      <a:lt2>
        <a:srgbClr val="D9D9D6"/>
      </a:lt2>
      <a:accent1>
        <a:srgbClr val="64CCC9"/>
      </a:accent1>
      <a:accent2>
        <a:srgbClr val="FFD100"/>
      </a:accent2>
      <a:accent3>
        <a:srgbClr val="009CDE"/>
      </a:accent3>
      <a:accent4>
        <a:srgbClr val="00B140"/>
      </a:accent4>
      <a:accent5>
        <a:srgbClr val="AA0061"/>
      </a:accent5>
      <a:accent6>
        <a:srgbClr val="470A68"/>
      </a:accent6>
      <a:hlink>
        <a:srgbClr val="009CDE"/>
      </a:hlink>
      <a:folHlink>
        <a:srgbClr val="63666A"/>
      </a:folHlink>
    </a:clrScheme>
    <a:fontScheme name="Abbott">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a:latin typeface="+mj-lt"/>
          </a:defRPr>
        </a:defPPr>
      </a:lstStyle>
    </a:txDef>
  </a:objectDefaults>
  <a:extraClrSchemeLst/>
  <a:extLst>
    <a:ext uri="{05A4C25C-085E-4340-85A3-A5531E510DB2}">
      <thm15:themeFamily xmlns:thm15="http://schemas.microsoft.com/office/thememl/2012/main" name="PPT_16x9_Dec_2020_ABT_Primary_Template_Basic_Blue-Purple.potx" id="{173F3A8B-7306-48AF-8FED-6D4C0BA67F7D}" vid="{BF0AA03C-06C4-4AE1-BD19-AF840D1D9A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88b49096-7594-4662-804f-ac804fb9ed5c" xsi:nil="true"/>
    <lcf76f155ced4ddcb4097134ff3c332f xmlns="9e8fad90-063f-4648-90b8-17197411e5e0">
      <Terms xmlns="http://schemas.microsoft.com/office/infopath/2007/PartnerControls"/>
    </lcf76f155ced4ddcb4097134ff3c332f>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5511E3A93CEA13439F7E66AD92F5E2D9" ma:contentTypeVersion="50" ma:contentTypeDescription="Create a new document." ma:contentTypeScope="" ma:versionID="16f4ad111e7fa5fa5dee9b53873d9319">
  <xsd:schema xmlns:xsd="http://www.w3.org/2001/XMLSchema" xmlns:xs="http://www.w3.org/2001/XMLSchema" xmlns:p="http://schemas.microsoft.com/office/2006/metadata/properties" xmlns:ns1="http://schemas.microsoft.com/sharepoint/v3" xmlns:ns2="9e8fad90-063f-4648-90b8-17197411e5e0" xmlns:ns3="88b49096-7594-4662-804f-ac804fb9ed5c" targetNamespace="http://schemas.microsoft.com/office/2006/metadata/properties" ma:root="true" ma:fieldsID="071de72d18c6c63e15c0d14b88016db2" ns1:_="" ns2:_="" ns3:_="">
    <xsd:import namespace="http://schemas.microsoft.com/sharepoint/v3"/>
    <xsd:import namespace="9e8fad90-063f-4648-90b8-17197411e5e0"/>
    <xsd:import namespace="88b49096-7594-4662-804f-ac804fb9ed5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8fad90-063f-4648-90b8-17197411e5e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940c914-643f-4df2-b20a-c5bc47cd009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b49096-7594-4662-804f-ac804fb9ed5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d847838-d13a-4def-8df0-4d8c03575aa5}" ma:internalName="TaxCatchAll" ma:showField="CatchAllData" ma:web="88b49096-7594-4662-804f-ac804fb9ed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5B9E8A-3991-428B-A218-4208E2C10B1C}">
  <ds:schemaRefs>
    <ds:schemaRef ds:uri="http://purl.org/dc/terms/"/>
    <ds:schemaRef ds:uri="88b49096-7594-4662-804f-ac804fb9ed5c"/>
    <ds:schemaRef ds:uri="http://purl.org/dc/dcmitype/"/>
    <ds:schemaRef ds:uri="http://schemas.microsoft.com/office/infopath/2007/PartnerControls"/>
    <ds:schemaRef ds:uri="9e8fad90-063f-4648-90b8-17197411e5e0"/>
    <ds:schemaRef ds:uri="http://schemas.microsoft.com/office/2006/documentManagement/types"/>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7262529-8EC6-4EF2-87EB-2311D323822F}">
  <ds:schemaRefs>
    <ds:schemaRef ds:uri="http://schemas.microsoft.com/sharepoint/v3/contenttype/forms"/>
  </ds:schemaRefs>
</ds:datastoreItem>
</file>

<file path=customXml/itemProps3.xml><?xml version="1.0" encoding="utf-8"?>
<ds:datastoreItem xmlns:ds="http://schemas.openxmlformats.org/officeDocument/2006/customXml" ds:itemID="{17F183F6-E77B-4BA3-885A-E079E736C8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e8fad90-063f-4648-90b8-17197411e5e0"/>
    <ds:schemaRef ds:uri="88b49096-7594-4662-804f-ac804fb9ed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1106</Words>
  <Application>Microsoft Office PowerPoint</Application>
  <PresentationFormat>Widescreen</PresentationFormat>
  <Paragraphs>69</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Georgia</vt:lpstr>
      <vt:lpstr>Times</vt:lpstr>
      <vt:lpstr>PPT Blue_Gradient_Dec 2020</vt:lpstr>
      <vt:lpstr>2021 Global Sustainability Report: Key Messages</vt:lpstr>
      <vt:lpstr>2021 Global Sustainability Report</vt:lpstr>
      <vt:lpstr>2021 Global Sustainability Report</vt:lpstr>
      <vt:lpstr>2021 Global Sustainability Report</vt:lpstr>
      <vt:lpstr>2021 Global Sustainability Report</vt:lpstr>
      <vt:lpstr>2021 Global Sustainability Report</vt:lpstr>
      <vt:lpstr>2021 Global Sustainability Report</vt:lpstr>
      <vt:lpstr>For more information and examples, visit  Abbott.com/sustainability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Sustainability Report:  One Year Update</dc:title>
  <dc:creator>Warner, Kristi</dc:creator>
  <cp:lastModifiedBy>Mustonen, Mika</cp:lastModifiedBy>
  <cp:revision>3</cp:revision>
  <cp:lastPrinted>2022-06-30T16:49:30Z</cp:lastPrinted>
  <dcterms:created xsi:type="dcterms:W3CDTF">2022-06-13T14:49:59Z</dcterms:created>
  <dcterms:modified xsi:type="dcterms:W3CDTF">2023-05-25T08:10:33Z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0x0101005511E3A93CEA13439F7E66AD92F5E2D9</vt:lpwstr>
  </property>
  <property fmtid="{D5CDD505-2E9C-101B-9397-08002B2CF9AE}" pid="3" name="MediaServiceImageTags">
    <vt:lpwstr/>
  </property>
</Properties>
</file>