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E235-3021-4305-830A-DB948E9E9600}" type="datetimeFigureOut">
              <a:rPr lang="lt-LT" smtClean="0"/>
              <a:t>2018-06-22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5A88-37DC-4D58-ADCB-BABF74D3029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2589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E235-3021-4305-830A-DB948E9E9600}" type="datetimeFigureOut">
              <a:rPr lang="lt-LT" smtClean="0"/>
              <a:t>2018-06-22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5A88-37DC-4D58-ADCB-BABF74D3029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41954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E235-3021-4305-830A-DB948E9E9600}" type="datetimeFigureOut">
              <a:rPr lang="lt-LT" smtClean="0"/>
              <a:t>2018-06-22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5A88-37DC-4D58-ADCB-BABF74D3029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98511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E235-3021-4305-830A-DB948E9E9600}" type="datetimeFigureOut">
              <a:rPr lang="lt-LT" smtClean="0"/>
              <a:t>2018-06-22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5A88-37DC-4D58-ADCB-BABF74D3029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08867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E235-3021-4305-830A-DB948E9E9600}" type="datetimeFigureOut">
              <a:rPr lang="lt-LT" smtClean="0"/>
              <a:t>2018-06-22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5A88-37DC-4D58-ADCB-BABF74D3029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20897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E235-3021-4305-830A-DB948E9E9600}" type="datetimeFigureOut">
              <a:rPr lang="lt-LT" smtClean="0"/>
              <a:t>2018-06-22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5A88-37DC-4D58-ADCB-BABF74D3029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20132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E235-3021-4305-830A-DB948E9E9600}" type="datetimeFigureOut">
              <a:rPr lang="lt-LT" smtClean="0"/>
              <a:t>2018-06-22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5A88-37DC-4D58-ADCB-BABF74D3029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07153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E235-3021-4305-830A-DB948E9E9600}" type="datetimeFigureOut">
              <a:rPr lang="lt-LT" smtClean="0"/>
              <a:t>2018-06-22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5A88-37DC-4D58-ADCB-BABF74D3029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98358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E235-3021-4305-830A-DB948E9E9600}" type="datetimeFigureOut">
              <a:rPr lang="lt-LT" smtClean="0"/>
              <a:t>2018-06-22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5A88-37DC-4D58-ADCB-BABF74D3029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82186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E235-3021-4305-830A-DB948E9E9600}" type="datetimeFigureOut">
              <a:rPr lang="lt-LT" smtClean="0"/>
              <a:t>2018-06-22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5A88-37DC-4D58-ADCB-BABF74D3029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84315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E235-3021-4305-830A-DB948E9E9600}" type="datetimeFigureOut">
              <a:rPr lang="lt-LT" smtClean="0"/>
              <a:t>2018-06-22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F5A88-37DC-4D58-ADCB-BABF74D3029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51887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9E235-3021-4305-830A-DB948E9E9600}" type="datetimeFigureOut">
              <a:rPr lang="lt-LT" smtClean="0"/>
              <a:t>2018-06-22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F5A88-37DC-4D58-ADCB-BABF74D3029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42105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436418" y="467591"/>
            <a:ext cx="0" cy="437457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 rot="16200000">
            <a:off x="-771297" y="3667202"/>
            <a:ext cx="20989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 smtClean="0"/>
              <a:t>Pasira</a:t>
            </a:r>
            <a:r>
              <a:rPr lang="lt-LT" sz="1000" dirty="0" err="1" smtClean="0"/>
              <a:t>šyta</a:t>
            </a:r>
            <a:r>
              <a:rPr lang="lt-LT" sz="1000" dirty="0" smtClean="0"/>
              <a:t> sutartis</a:t>
            </a:r>
            <a:endParaRPr lang="lt-LT" sz="10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436418" y="2400293"/>
            <a:ext cx="405246" cy="103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 rot="16200000">
            <a:off x="-148104" y="3350474"/>
            <a:ext cx="17599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Paslaugų teikimo grafikas</a:t>
            </a:r>
            <a:endParaRPr lang="lt-LT" sz="1200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852055" y="2410684"/>
            <a:ext cx="0" cy="20262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98764" y="4312220"/>
            <a:ext cx="51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2d.d</a:t>
            </a:r>
            <a:r>
              <a:rPr lang="lt-LT" dirty="0" smtClean="0"/>
              <a:t>.</a:t>
            </a:r>
            <a:endParaRPr lang="lt-LT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446809" y="2150911"/>
            <a:ext cx="1049482" cy="103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1496291" y="2171693"/>
            <a:ext cx="10391" cy="25561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108363" y="4651657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10d.d</a:t>
            </a:r>
            <a:r>
              <a:rPr lang="lt-LT" dirty="0" smtClean="0"/>
              <a:t>.</a:t>
            </a:r>
            <a:endParaRPr lang="lt-LT" dirty="0"/>
          </a:p>
        </p:txBody>
      </p:sp>
      <p:sp>
        <p:nvSpPr>
          <p:cNvPr id="26" name="TextBox 25"/>
          <p:cNvSpPr txBox="1"/>
          <p:nvPr/>
        </p:nvSpPr>
        <p:spPr>
          <a:xfrm rot="16200000">
            <a:off x="219287" y="3461304"/>
            <a:ext cx="22651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/>
              <a:t>Bendrosios dalies pirminė versija </a:t>
            </a:r>
          </a:p>
        </p:txBody>
      </p:sp>
      <p:cxnSp>
        <p:nvCxnSpPr>
          <p:cNvPr id="27" name="Straight Connector 26"/>
          <p:cNvCxnSpPr/>
          <p:nvPr/>
        </p:nvCxnSpPr>
        <p:spPr>
          <a:xfrm>
            <a:off x="436418" y="1922311"/>
            <a:ext cx="2452255" cy="311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2874823" y="1960411"/>
            <a:ext cx="3463" cy="28921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518067" y="4752102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25d.d</a:t>
            </a:r>
            <a:r>
              <a:rPr lang="lt-LT" dirty="0" smtClean="0"/>
              <a:t>.</a:t>
            </a:r>
            <a:endParaRPr lang="lt-LT" dirty="0"/>
          </a:p>
        </p:txBody>
      </p:sp>
      <p:sp>
        <p:nvSpPr>
          <p:cNvPr id="30" name="TextBox 29"/>
          <p:cNvSpPr txBox="1"/>
          <p:nvPr/>
        </p:nvSpPr>
        <p:spPr>
          <a:xfrm rot="16200000">
            <a:off x="1149743" y="3250022"/>
            <a:ext cx="31405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/>
              <a:t>Technologinio procesų valdymo </a:t>
            </a:r>
            <a:r>
              <a:rPr lang="lt-LT" sz="1200" dirty="0" smtClean="0"/>
              <a:t>pirminė </a:t>
            </a:r>
            <a:r>
              <a:rPr lang="lt-LT" sz="1200" dirty="0"/>
              <a:t>versija 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284522" y="1551709"/>
            <a:ext cx="3463" cy="28921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031675" y="4353791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30d.d</a:t>
            </a:r>
            <a:r>
              <a:rPr lang="lt-LT" dirty="0" smtClean="0"/>
              <a:t>.</a:t>
            </a:r>
            <a:endParaRPr lang="lt-LT" dirty="0"/>
          </a:p>
        </p:txBody>
      </p:sp>
      <p:sp>
        <p:nvSpPr>
          <p:cNvPr id="37" name="TextBox 36"/>
          <p:cNvSpPr txBox="1"/>
          <p:nvPr/>
        </p:nvSpPr>
        <p:spPr>
          <a:xfrm rot="16200000">
            <a:off x="2824610" y="2841320"/>
            <a:ext cx="26102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/>
              <a:t>Elektrotechnikos dalies pirminė versija 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467590" y="1506682"/>
            <a:ext cx="5268192" cy="623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5735786" y="1569027"/>
            <a:ext cx="3463" cy="28921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482939" y="4371109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30d.d</a:t>
            </a:r>
            <a:r>
              <a:rPr lang="lt-LT" dirty="0" smtClean="0"/>
              <a:t>.</a:t>
            </a:r>
            <a:endParaRPr lang="lt-LT" dirty="0"/>
          </a:p>
        </p:txBody>
      </p:sp>
      <p:sp>
        <p:nvSpPr>
          <p:cNvPr id="41" name="TextBox 40"/>
          <p:cNvSpPr txBox="1"/>
          <p:nvPr/>
        </p:nvSpPr>
        <p:spPr>
          <a:xfrm rot="16200000">
            <a:off x="4031608" y="2858638"/>
            <a:ext cx="30987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/>
              <a:t>Projekto įgyvendinimo sąmatos dalių </a:t>
            </a:r>
            <a:r>
              <a:rPr lang="lt-LT" sz="1200" dirty="0" smtClean="0"/>
              <a:t>pirminės</a:t>
            </a:r>
            <a:endParaRPr lang="lt-LT" sz="1200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457200" y="1028700"/>
            <a:ext cx="6702136" cy="831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H="1">
            <a:off x="7138553" y="1108364"/>
            <a:ext cx="17322" cy="45131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6851073" y="5489865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40d.d</a:t>
            </a:r>
            <a:r>
              <a:rPr lang="lt-LT" dirty="0" smtClean="0"/>
              <a:t>.</a:t>
            </a:r>
            <a:endParaRPr lang="lt-LT" dirty="0"/>
          </a:p>
        </p:txBody>
      </p:sp>
      <p:sp>
        <p:nvSpPr>
          <p:cNvPr id="46" name="TextBox 45"/>
          <p:cNvSpPr txBox="1"/>
          <p:nvPr/>
        </p:nvSpPr>
        <p:spPr>
          <a:xfrm rot="16200000">
            <a:off x="5411590" y="2626575"/>
            <a:ext cx="31789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/>
              <a:t>Elektroninių ryšių infrastruktūros dalies pirminė </a:t>
            </a:r>
          </a:p>
        </p:txBody>
      </p:sp>
      <p:cxnSp>
        <p:nvCxnSpPr>
          <p:cNvPr id="50" name="Straight Connector 49"/>
          <p:cNvCxnSpPr/>
          <p:nvPr/>
        </p:nvCxnSpPr>
        <p:spPr>
          <a:xfrm>
            <a:off x="1517073" y="2701629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1766455" y="2712020"/>
            <a:ext cx="10390" cy="23379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 rot="16200000">
            <a:off x="1289941" y="3613704"/>
            <a:ext cx="7403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Pastabos</a:t>
            </a:r>
            <a:endParaRPr lang="lt-LT" sz="1200" dirty="0"/>
          </a:p>
        </p:txBody>
      </p:sp>
      <p:cxnSp>
        <p:nvCxnSpPr>
          <p:cNvPr id="55" name="Straight Connector 54"/>
          <p:cNvCxnSpPr/>
          <p:nvPr/>
        </p:nvCxnSpPr>
        <p:spPr>
          <a:xfrm>
            <a:off x="1773382" y="3487874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2022764" y="3498265"/>
            <a:ext cx="13854" cy="18010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 rot="16200000">
            <a:off x="1429297" y="4212912"/>
            <a:ext cx="9743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Koregavimas</a:t>
            </a:r>
            <a:endParaRPr lang="lt-LT" sz="1200" dirty="0"/>
          </a:p>
        </p:txBody>
      </p:sp>
      <p:sp>
        <p:nvSpPr>
          <p:cNvPr id="59" name="TextBox 58"/>
          <p:cNvSpPr txBox="1"/>
          <p:nvPr/>
        </p:nvSpPr>
        <p:spPr>
          <a:xfrm rot="16200000">
            <a:off x="1392381" y="2306775"/>
            <a:ext cx="51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5d.d</a:t>
            </a:r>
            <a:r>
              <a:rPr lang="lt-LT" dirty="0" smtClean="0"/>
              <a:t>.</a:t>
            </a:r>
            <a:endParaRPr lang="lt-LT" dirty="0"/>
          </a:p>
        </p:txBody>
      </p:sp>
      <p:sp>
        <p:nvSpPr>
          <p:cNvPr id="60" name="TextBox 59"/>
          <p:cNvSpPr txBox="1"/>
          <p:nvPr/>
        </p:nvSpPr>
        <p:spPr>
          <a:xfrm rot="16200000">
            <a:off x="1648690" y="3082630"/>
            <a:ext cx="51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/>
              <a:t>3</a:t>
            </a:r>
            <a:r>
              <a:rPr lang="lt-LT" sz="1200" dirty="0" smtClean="0"/>
              <a:t>d.d</a:t>
            </a:r>
            <a:r>
              <a:rPr lang="lt-LT" dirty="0" smtClean="0"/>
              <a:t>.</a:t>
            </a:r>
            <a:endParaRPr lang="lt-LT" dirty="0"/>
          </a:p>
        </p:txBody>
      </p:sp>
      <p:sp>
        <p:nvSpPr>
          <p:cNvPr id="61" name="TextBox 60"/>
          <p:cNvSpPr txBox="1"/>
          <p:nvPr/>
        </p:nvSpPr>
        <p:spPr>
          <a:xfrm>
            <a:off x="1437408" y="4939139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15d.d</a:t>
            </a:r>
            <a:r>
              <a:rPr lang="lt-LT" dirty="0" smtClean="0"/>
              <a:t>.</a:t>
            </a:r>
            <a:endParaRPr lang="lt-LT" dirty="0"/>
          </a:p>
        </p:txBody>
      </p:sp>
      <p:sp>
        <p:nvSpPr>
          <p:cNvPr id="62" name="TextBox 61"/>
          <p:cNvSpPr txBox="1"/>
          <p:nvPr/>
        </p:nvSpPr>
        <p:spPr>
          <a:xfrm>
            <a:off x="1790699" y="5178130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18d.d</a:t>
            </a:r>
            <a:r>
              <a:rPr lang="lt-LT" dirty="0" smtClean="0"/>
              <a:t>.</a:t>
            </a:r>
            <a:endParaRPr lang="lt-LT" dirty="0"/>
          </a:p>
        </p:txBody>
      </p:sp>
      <p:cxnSp>
        <p:nvCxnSpPr>
          <p:cNvPr id="64" name="Straight Connector 63"/>
          <p:cNvCxnSpPr/>
          <p:nvPr/>
        </p:nvCxnSpPr>
        <p:spPr>
          <a:xfrm>
            <a:off x="2885210" y="2874811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3134592" y="2885202"/>
            <a:ext cx="10390" cy="23379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 rot="16200000">
            <a:off x="2658078" y="3786886"/>
            <a:ext cx="7403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Pastabos</a:t>
            </a:r>
            <a:endParaRPr lang="lt-LT" sz="1200" dirty="0"/>
          </a:p>
        </p:txBody>
      </p:sp>
      <p:cxnSp>
        <p:nvCxnSpPr>
          <p:cNvPr id="67" name="Straight Connector 66"/>
          <p:cNvCxnSpPr/>
          <p:nvPr/>
        </p:nvCxnSpPr>
        <p:spPr>
          <a:xfrm>
            <a:off x="3141519" y="3661056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3390901" y="3671447"/>
            <a:ext cx="13854" cy="18010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 rot="16200000">
            <a:off x="2797434" y="4386094"/>
            <a:ext cx="9743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Koregavimas</a:t>
            </a:r>
            <a:endParaRPr lang="lt-LT" sz="1200" dirty="0"/>
          </a:p>
        </p:txBody>
      </p:sp>
      <p:sp>
        <p:nvSpPr>
          <p:cNvPr id="70" name="TextBox 69"/>
          <p:cNvSpPr txBox="1"/>
          <p:nvPr/>
        </p:nvSpPr>
        <p:spPr>
          <a:xfrm rot="16200000">
            <a:off x="3016827" y="3255812"/>
            <a:ext cx="51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/>
              <a:t>3</a:t>
            </a:r>
            <a:r>
              <a:rPr lang="lt-LT" sz="1200" dirty="0" smtClean="0"/>
              <a:t>d.d</a:t>
            </a:r>
            <a:r>
              <a:rPr lang="lt-LT" dirty="0" smtClean="0"/>
              <a:t>.</a:t>
            </a:r>
            <a:endParaRPr lang="lt-LT" dirty="0"/>
          </a:p>
        </p:txBody>
      </p:sp>
      <p:sp>
        <p:nvSpPr>
          <p:cNvPr id="71" name="TextBox 70"/>
          <p:cNvSpPr txBox="1"/>
          <p:nvPr/>
        </p:nvSpPr>
        <p:spPr>
          <a:xfrm>
            <a:off x="3138055" y="5372094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33d.d</a:t>
            </a:r>
            <a:r>
              <a:rPr lang="lt-LT" dirty="0" smtClean="0"/>
              <a:t>.</a:t>
            </a:r>
            <a:endParaRPr lang="lt-LT" dirty="0"/>
          </a:p>
        </p:txBody>
      </p:sp>
      <p:sp>
        <p:nvSpPr>
          <p:cNvPr id="72" name="TextBox 71"/>
          <p:cNvSpPr txBox="1"/>
          <p:nvPr/>
        </p:nvSpPr>
        <p:spPr>
          <a:xfrm rot="16200000">
            <a:off x="2729345" y="2469566"/>
            <a:ext cx="51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5d.d</a:t>
            </a:r>
            <a:r>
              <a:rPr lang="lt-LT" dirty="0" smtClean="0"/>
              <a:t>.</a:t>
            </a:r>
            <a:endParaRPr lang="lt-LT" dirty="0"/>
          </a:p>
        </p:txBody>
      </p:sp>
      <p:sp>
        <p:nvSpPr>
          <p:cNvPr id="73" name="TextBox 72"/>
          <p:cNvSpPr txBox="1"/>
          <p:nvPr/>
        </p:nvSpPr>
        <p:spPr>
          <a:xfrm>
            <a:off x="2784767" y="5091539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30d.d</a:t>
            </a:r>
            <a:r>
              <a:rPr lang="lt-LT" dirty="0" smtClean="0"/>
              <a:t>.</a:t>
            </a:r>
            <a:endParaRPr lang="lt-LT" dirty="0"/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4596247" y="2881738"/>
            <a:ext cx="10390" cy="23379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4603174" y="3657592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>
            <a:off x="4852556" y="3667983"/>
            <a:ext cx="13854" cy="18010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 rot="16200000">
            <a:off x="4259089" y="4382630"/>
            <a:ext cx="9743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Koregavimas</a:t>
            </a:r>
            <a:endParaRPr lang="lt-LT" sz="1200" dirty="0"/>
          </a:p>
        </p:txBody>
      </p:sp>
      <p:sp>
        <p:nvSpPr>
          <p:cNvPr id="80" name="TextBox 79"/>
          <p:cNvSpPr txBox="1"/>
          <p:nvPr/>
        </p:nvSpPr>
        <p:spPr>
          <a:xfrm rot="16200000">
            <a:off x="4478482" y="3252348"/>
            <a:ext cx="51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/>
              <a:t>3</a:t>
            </a:r>
            <a:r>
              <a:rPr lang="lt-LT" sz="1200" dirty="0" smtClean="0"/>
              <a:t>d.d</a:t>
            </a:r>
            <a:r>
              <a:rPr lang="lt-LT" dirty="0" smtClean="0"/>
              <a:t>.</a:t>
            </a:r>
            <a:endParaRPr lang="lt-LT" dirty="0"/>
          </a:p>
        </p:txBody>
      </p:sp>
      <p:sp>
        <p:nvSpPr>
          <p:cNvPr id="81" name="TextBox 80"/>
          <p:cNvSpPr txBox="1"/>
          <p:nvPr/>
        </p:nvSpPr>
        <p:spPr>
          <a:xfrm>
            <a:off x="4599710" y="5368630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38d.d</a:t>
            </a:r>
            <a:r>
              <a:rPr lang="lt-LT" dirty="0" smtClean="0"/>
              <a:t>.</a:t>
            </a:r>
            <a:endParaRPr lang="lt-LT" dirty="0"/>
          </a:p>
        </p:txBody>
      </p:sp>
      <p:sp>
        <p:nvSpPr>
          <p:cNvPr id="82" name="TextBox 81"/>
          <p:cNvSpPr txBox="1"/>
          <p:nvPr/>
        </p:nvSpPr>
        <p:spPr>
          <a:xfrm rot="16200000">
            <a:off x="4191000" y="2466102"/>
            <a:ext cx="51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5d.d</a:t>
            </a:r>
            <a:r>
              <a:rPr lang="lt-LT" dirty="0" smtClean="0"/>
              <a:t>.</a:t>
            </a:r>
            <a:endParaRPr lang="lt-LT" dirty="0"/>
          </a:p>
        </p:txBody>
      </p:sp>
      <p:cxnSp>
        <p:nvCxnSpPr>
          <p:cNvPr id="84" name="Straight Connector 83"/>
          <p:cNvCxnSpPr/>
          <p:nvPr/>
        </p:nvCxnSpPr>
        <p:spPr>
          <a:xfrm>
            <a:off x="4270664" y="2857500"/>
            <a:ext cx="311727" cy="103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 rot="16200000">
            <a:off x="4109341" y="3793813"/>
            <a:ext cx="7403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Pastabos</a:t>
            </a:r>
            <a:endParaRPr lang="lt-LT" sz="1200" dirty="0"/>
          </a:p>
        </p:txBody>
      </p:sp>
      <p:sp>
        <p:nvSpPr>
          <p:cNvPr id="93" name="TextBox 92"/>
          <p:cNvSpPr txBox="1"/>
          <p:nvPr/>
        </p:nvSpPr>
        <p:spPr>
          <a:xfrm>
            <a:off x="4236031" y="508807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35d.d</a:t>
            </a:r>
            <a:r>
              <a:rPr lang="lt-LT" dirty="0" smtClean="0"/>
              <a:t>.</a:t>
            </a:r>
            <a:endParaRPr lang="lt-LT" dirty="0"/>
          </a:p>
        </p:txBody>
      </p:sp>
      <p:cxnSp>
        <p:nvCxnSpPr>
          <p:cNvPr id="95" name="Straight Arrow Connector 94"/>
          <p:cNvCxnSpPr/>
          <p:nvPr/>
        </p:nvCxnSpPr>
        <p:spPr>
          <a:xfrm>
            <a:off x="6057902" y="2899056"/>
            <a:ext cx="10390" cy="23379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6064829" y="367491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>
            <a:off x="6314211" y="3685301"/>
            <a:ext cx="13854" cy="18010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 rot="16200000">
            <a:off x="5720744" y="4399948"/>
            <a:ext cx="9743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Koregavimas</a:t>
            </a:r>
            <a:endParaRPr lang="lt-LT" sz="1200" dirty="0"/>
          </a:p>
        </p:txBody>
      </p:sp>
      <p:sp>
        <p:nvSpPr>
          <p:cNvPr id="99" name="TextBox 98"/>
          <p:cNvSpPr txBox="1"/>
          <p:nvPr/>
        </p:nvSpPr>
        <p:spPr>
          <a:xfrm rot="16200000">
            <a:off x="5940137" y="3269666"/>
            <a:ext cx="51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/>
              <a:t>3</a:t>
            </a:r>
            <a:r>
              <a:rPr lang="lt-LT" sz="1200" dirty="0" smtClean="0"/>
              <a:t>d.d</a:t>
            </a:r>
            <a:r>
              <a:rPr lang="lt-LT" dirty="0" smtClean="0"/>
              <a:t>.</a:t>
            </a:r>
            <a:endParaRPr lang="lt-LT" dirty="0"/>
          </a:p>
        </p:txBody>
      </p:sp>
      <p:sp>
        <p:nvSpPr>
          <p:cNvPr id="100" name="TextBox 99"/>
          <p:cNvSpPr txBox="1"/>
          <p:nvPr/>
        </p:nvSpPr>
        <p:spPr>
          <a:xfrm>
            <a:off x="6061365" y="5385948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38d.d</a:t>
            </a:r>
            <a:r>
              <a:rPr lang="lt-LT" dirty="0" smtClean="0"/>
              <a:t>.</a:t>
            </a:r>
            <a:endParaRPr lang="lt-LT" dirty="0"/>
          </a:p>
        </p:txBody>
      </p:sp>
      <p:sp>
        <p:nvSpPr>
          <p:cNvPr id="101" name="TextBox 100"/>
          <p:cNvSpPr txBox="1"/>
          <p:nvPr/>
        </p:nvSpPr>
        <p:spPr>
          <a:xfrm rot="16200000">
            <a:off x="5652655" y="2483420"/>
            <a:ext cx="51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5d.d</a:t>
            </a:r>
            <a:r>
              <a:rPr lang="lt-LT" dirty="0" smtClean="0"/>
              <a:t>.</a:t>
            </a:r>
            <a:endParaRPr lang="lt-LT" dirty="0"/>
          </a:p>
        </p:txBody>
      </p:sp>
      <p:cxnSp>
        <p:nvCxnSpPr>
          <p:cNvPr id="102" name="Straight Connector 101"/>
          <p:cNvCxnSpPr/>
          <p:nvPr/>
        </p:nvCxnSpPr>
        <p:spPr>
          <a:xfrm>
            <a:off x="5732319" y="2874818"/>
            <a:ext cx="311727" cy="103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102"/>
          <p:cNvSpPr txBox="1"/>
          <p:nvPr/>
        </p:nvSpPr>
        <p:spPr>
          <a:xfrm rot="16200000">
            <a:off x="5570996" y="3811131"/>
            <a:ext cx="7403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Pastabos</a:t>
            </a:r>
            <a:endParaRPr lang="lt-LT" sz="1200" dirty="0"/>
          </a:p>
        </p:txBody>
      </p:sp>
      <p:sp>
        <p:nvSpPr>
          <p:cNvPr id="104" name="TextBox 103"/>
          <p:cNvSpPr txBox="1"/>
          <p:nvPr/>
        </p:nvSpPr>
        <p:spPr>
          <a:xfrm>
            <a:off x="5718467" y="5115785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35d.d</a:t>
            </a:r>
            <a:r>
              <a:rPr lang="lt-LT" dirty="0" smtClean="0"/>
              <a:t>.</a:t>
            </a:r>
            <a:endParaRPr lang="lt-LT" dirty="0"/>
          </a:p>
        </p:txBody>
      </p:sp>
      <p:cxnSp>
        <p:nvCxnSpPr>
          <p:cNvPr id="106" name="Straight Arrow Connector 105"/>
          <p:cNvCxnSpPr/>
          <p:nvPr/>
        </p:nvCxnSpPr>
        <p:spPr>
          <a:xfrm>
            <a:off x="7529945" y="3612567"/>
            <a:ext cx="10390" cy="23379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7536872" y="4388421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>
            <a:off x="7786254" y="4398812"/>
            <a:ext cx="13854" cy="18010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 rot="16200000">
            <a:off x="7192787" y="5113459"/>
            <a:ext cx="9743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Koregavimas</a:t>
            </a:r>
            <a:endParaRPr lang="lt-LT" sz="1200" dirty="0"/>
          </a:p>
        </p:txBody>
      </p:sp>
      <p:sp>
        <p:nvSpPr>
          <p:cNvPr id="110" name="TextBox 109"/>
          <p:cNvSpPr txBox="1"/>
          <p:nvPr/>
        </p:nvSpPr>
        <p:spPr>
          <a:xfrm rot="16200000">
            <a:off x="7412180" y="3983177"/>
            <a:ext cx="51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/>
              <a:t>3</a:t>
            </a:r>
            <a:r>
              <a:rPr lang="lt-LT" sz="1200" dirty="0" smtClean="0"/>
              <a:t>d.d</a:t>
            </a:r>
            <a:r>
              <a:rPr lang="lt-LT" dirty="0" smtClean="0"/>
              <a:t>.</a:t>
            </a:r>
            <a:endParaRPr lang="lt-LT" dirty="0"/>
          </a:p>
        </p:txBody>
      </p:sp>
      <p:sp>
        <p:nvSpPr>
          <p:cNvPr id="111" name="TextBox 110"/>
          <p:cNvSpPr txBox="1"/>
          <p:nvPr/>
        </p:nvSpPr>
        <p:spPr>
          <a:xfrm>
            <a:off x="7533408" y="6099459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/>
              <a:t>4</a:t>
            </a:r>
            <a:r>
              <a:rPr lang="lt-LT" sz="1200" dirty="0" smtClean="0"/>
              <a:t>8d.d</a:t>
            </a:r>
            <a:r>
              <a:rPr lang="lt-LT" dirty="0" smtClean="0"/>
              <a:t>.</a:t>
            </a:r>
            <a:endParaRPr lang="lt-LT" dirty="0"/>
          </a:p>
        </p:txBody>
      </p:sp>
      <p:sp>
        <p:nvSpPr>
          <p:cNvPr id="112" name="TextBox 111"/>
          <p:cNvSpPr txBox="1"/>
          <p:nvPr/>
        </p:nvSpPr>
        <p:spPr>
          <a:xfrm rot="16200000">
            <a:off x="7093525" y="3207320"/>
            <a:ext cx="51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5d.d</a:t>
            </a:r>
            <a:r>
              <a:rPr lang="lt-LT" dirty="0" smtClean="0"/>
              <a:t>.</a:t>
            </a:r>
            <a:endParaRPr lang="lt-LT" dirty="0"/>
          </a:p>
        </p:txBody>
      </p:sp>
      <p:sp>
        <p:nvSpPr>
          <p:cNvPr id="113" name="TextBox 112"/>
          <p:cNvSpPr txBox="1"/>
          <p:nvPr/>
        </p:nvSpPr>
        <p:spPr>
          <a:xfrm rot="16200000">
            <a:off x="7043039" y="4524642"/>
            <a:ext cx="7403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Pastabos</a:t>
            </a:r>
            <a:endParaRPr lang="lt-LT" sz="1200" dirty="0"/>
          </a:p>
        </p:txBody>
      </p:sp>
      <p:cxnSp>
        <p:nvCxnSpPr>
          <p:cNvPr id="116" name="Straight Connector 115"/>
          <p:cNvCxnSpPr/>
          <p:nvPr/>
        </p:nvCxnSpPr>
        <p:spPr>
          <a:xfrm>
            <a:off x="7169726" y="3605645"/>
            <a:ext cx="3844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7200900" y="5808519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45d.d</a:t>
            </a:r>
            <a:r>
              <a:rPr lang="lt-LT" dirty="0" smtClean="0"/>
              <a:t>.</a:t>
            </a:r>
            <a:endParaRPr lang="lt-LT" dirty="0"/>
          </a:p>
        </p:txBody>
      </p:sp>
      <p:cxnSp>
        <p:nvCxnSpPr>
          <p:cNvPr id="119" name="Straight Arrow Connector 118"/>
          <p:cNvCxnSpPr/>
          <p:nvPr/>
        </p:nvCxnSpPr>
        <p:spPr>
          <a:xfrm>
            <a:off x="7595754" y="166255"/>
            <a:ext cx="10391" cy="647353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7249392" y="6488668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>
                <a:solidFill>
                  <a:srgbClr val="FF0000"/>
                </a:solidFill>
              </a:rPr>
              <a:t>45d.d</a:t>
            </a:r>
            <a:r>
              <a:rPr lang="lt-LT" dirty="0" smtClean="0"/>
              <a:t>.</a:t>
            </a:r>
            <a:endParaRPr lang="lt-LT" dirty="0"/>
          </a:p>
        </p:txBody>
      </p:sp>
      <p:sp>
        <p:nvSpPr>
          <p:cNvPr id="122" name="TextBox 121"/>
          <p:cNvSpPr txBox="1"/>
          <p:nvPr/>
        </p:nvSpPr>
        <p:spPr>
          <a:xfrm rot="16200000">
            <a:off x="5953881" y="1412758"/>
            <a:ext cx="31025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b="1" dirty="0" smtClean="0"/>
              <a:t>Pateiktas projektas derinimui pilna apimtimi</a:t>
            </a:r>
            <a:endParaRPr lang="lt-LT" sz="1200" b="1" dirty="0"/>
          </a:p>
        </p:txBody>
      </p:sp>
      <p:cxnSp>
        <p:nvCxnSpPr>
          <p:cNvPr id="124" name="Straight Connector 123"/>
          <p:cNvCxnSpPr/>
          <p:nvPr/>
        </p:nvCxnSpPr>
        <p:spPr>
          <a:xfrm flipV="1">
            <a:off x="8239992" y="1932711"/>
            <a:ext cx="623453" cy="1039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 rot="16200000">
            <a:off x="8264235" y="1541313"/>
            <a:ext cx="51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/>
              <a:t>5</a:t>
            </a:r>
            <a:r>
              <a:rPr lang="lt-LT" sz="1200" dirty="0" smtClean="0"/>
              <a:t>d.d</a:t>
            </a:r>
            <a:r>
              <a:rPr lang="lt-LT" dirty="0" smtClean="0"/>
              <a:t>.</a:t>
            </a:r>
            <a:endParaRPr lang="lt-LT" dirty="0"/>
          </a:p>
        </p:txBody>
      </p:sp>
      <p:cxnSp>
        <p:nvCxnSpPr>
          <p:cNvPr id="128" name="Straight Arrow Connector 127"/>
          <p:cNvCxnSpPr/>
          <p:nvPr/>
        </p:nvCxnSpPr>
        <p:spPr>
          <a:xfrm>
            <a:off x="8863445" y="1922318"/>
            <a:ext cx="31173" cy="24938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 rot="16200000">
            <a:off x="7457561" y="3066453"/>
            <a:ext cx="25021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Kokybė / neatitikimai kitos korekcijos</a:t>
            </a:r>
            <a:endParaRPr lang="lt-LT" sz="1200" dirty="0"/>
          </a:p>
        </p:txBody>
      </p:sp>
      <p:sp>
        <p:nvSpPr>
          <p:cNvPr id="131" name="TextBox 130"/>
          <p:cNvSpPr txBox="1"/>
          <p:nvPr/>
        </p:nvSpPr>
        <p:spPr>
          <a:xfrm>
            <a:off x="8555182" y="431350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53d.d</a:t>
            </a:r>
            <a:r>
              <a:rPr lang="lt-LT" dirty="0" smtClean="0"/>
              <a:t>.</a:t>
            </a:r>
            <a:endParaRPr lang="lt-LT" dirty="0"/>
          </a:p>
        </p:txBody>
      </p:sp>
      <p:sp>
        <p:nvSpPr>
          <p:cNvPr id="132" name="TextBox 131"/>
          <p:cNvSpPr txBox="1"/>
          <p:nvPr/>
        </p:nvSpPr>
        <p:spPr>
          <a:xfrm rot="16200000">
            <a:off x="9115122" y="2119744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10d.d</a:t>
            </a:r>
            <a:r>
              <a:rPr lang="lt-LT" dirty="0" smtClean="0"/>
              <a:t>.</a:t>
            </a:r>
            <a:endParaRPr lang="lt-LT" dirty="0"/>
          </a:p>
        </p:txBody>
      </p:sp>
      <p:cxnSp>
        <p:nvCxnSpPr>
          <p:cNvPr id="133" name="Straight Arrow Connector 132"/>
          <p:cNvCxnSpPr/>
          <p:nvPr/>
        </p:nvCxnSpPr>
        <p:spPr>
          <a:xfrm>
            <a:off x="9753605" y="2500749"/>
            <a:ext cx="31173" cy="24938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 rot="16200000">
            <a:off x="8348329" y="3644884"/>
            <a:ext cx="25009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Dokumentacija galutiniam tvirtinimui</a:t>
            </a:r>
            <a:endParaRPr lang="lt-LT" sz="1200" dirty="0"/>
          </a:p>
        </p:txBody>
      </p:sp>
      <p:sp>
        <p:nvSpPr>
          <p:cNvPr id="135" name="TextBox 134"/>
          <p:cNvSpPr txBox="1"/>
          <p:nvPr/>
        </p:nvSpPr>
        <p:spPr>
          <a:xfrm>
            <a:off x="10494824" y="624275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>
                <a:solidFill>
                  <a:srgbClr val="FF0000"/>
                </a:solidFill>
              </a:rPr>
              <a:t>65d.d</a:t>
            </a:r>
            <a:r>
              <a:rPr lang="lt-LT" dirty="0" smtClean="0">
                <a:solidFill>
                  <a:srgbClr val="FF0000"/>
                </a:solidFill>
              </a:rPr>
              <a:t>.</a:t>
            </a:r>
            <a:endParaRPr lang="lt-LT" dirty="0">
              <a:solidFill>
                <a:srgbClr val="FF0000"/>
              </a:solidFill>
            </a:endParaRPr>
          </a:p>
        </p:txBody>
      </p:sp>
      <p:cxnSp>
        <p:nvCxnSpPr>
          <p:cNvPr id="137" name="Straight Connector 136"/>
          <p:cNvCxnSpPr/>
          <p:nvPr/>
        </p:nvCxnSpPr>
        <p:spPr>
          <a:xfrm flipH="1">
            <a:off x="8873836" y="2535383"/>
            <a:ext cx="904009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>
            <a:off x="477982" y="789709"/>
            <a:ext cx="7730836" cy="62346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/>
          <p:nvPr/>
        </p:nvCxnSpPr>
        <p:spPr>
          <a:xfrm>
            <a:off x="8219209" y="852055"/>
            <a:ext cx="20782" cy="55903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43" name="TextBox 142"/>
          <p:cNvSpPr txBox="1"/>
          <p:nvPr/>
        </p:nvSpPr>
        <p:spPr>
          <a:xfrm rot="16200000">
            <a:off x="6840455" y="2501879"/>
            <a:ext cx="24825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Pakartotinas derinimas visa apimtimi</a:t>
            </a:r>
            <a:endParaRPr lang="lt-LT" sz="1200" dirty="0"/>
          </a:p>
        </p:txBody>
      </p:sp>
      <p:sp>
        <p:nvSpPr>
          <p:cNvPr id="145" name="TextBox 144"/>
          <p:cNvSpPr txBox="1"/>
          <p:nvPr/>
        </p:nvSpPr>
        <p:spPr>
          <a:xfrm>
            <a:off x="7976753" y="6324595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/>
              <a:t>4</a:t>
            </a:r>
            <a:r>
              <a:rPr lang="lt-LT" sz="1200" dirty="0" smtClean="0"/>
              <a:t>8d.d</a:t>
            </a:r>
            <a:r>
              <a:rPr lang="lt-LT" dirty="0" smtClean="0"/>
              <a:t>.</a:t>
            </a:r>
            <a:endParaRPr lang="lt-LT" dirty="0"/>
          </a:p>
        </p:txBody>
      </p:sp>
      <p:cxnSp>
        <p:nvCxnSpPr>
          <p:cNvPr id="149" name="Straight Connector 148"/>
          <p:cNvCxnSpPr/>
          <p:nvPr/>
        </p:nvCxnSpPr>
        <p:spPr>
          <a:xfrm>
            <a:off x="9777845" y="3221182"/>
            <a:ext cx="1028700" cy="10391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/>
          <p:nvPr/>
        </p:nvCxnSpPr>
        <p:spPr>
          <a:xfrm flipH="1">
            <a:off x="10837718" y="3221182"/>
            <a:ext cx="1" cy="31796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53" name="TextBox 152"/>
          <p:cNvSpPr txBox="1"/>
          <p:nvPr/>
        </p:nvSpPr>
        <p:spPr>
          <a:xfrm rot="16200000">
            <a:off x="9193673" y="4451912"/>
            <a:ext cx="29854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Parengta ir pristatyta galutinė dokumentacija</a:t>
            </a:r>
            <a:endParaRPr lang="lt-LT" sz="1200" dirty="0"/>
          </a:p>
        </p:txBody>
      </p:sp>
      <p:sp>
        <p:nvSpPr>
          <p:cNvPr id="155" name="TextBox 154"/>
          <p:cNvSpPr txBox="1"/>
          <p:nvPr/>
        </p:nvSpPr>
        <p:spPr>
          <a:xfrm rot="16200000">
            <a:off x="10086115" y="2781299"/>
            <a:ext cx="51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/>
              <a:t>2</a:t>
            </a:r>
            <a:r>
              <a:rPr lang="lt-LT" sz="1200" dirty="0" smtClean="0"/>
              <a:t>d.d</a:t>
            </a:r>
            <a:r>
              <a:rPr lang="lt-LT" dirty="0" smtClean="0"/>
              <a:t>.</a:t>
            </a:r>
            <a:endParaRPr lang="lt-LT" dirty="0"/>
          </a:p>
        </p:txBody>
      </p:sp>
      <p:sp>
        <p:nvSpPr>
          <p:cNvPr id="156" name="TextBox 155"/>
          <p:cNvSpPr txBox="1"/>
          <p:nvPr/>
        </p:nvSpPr>
        <p:spPr>
          <a:xfrm>
            <a:off x="9597742" y="5044337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200" dirty="0" smtClean="0"/>
              <a:t>63d.d</a:t>
            </a:r>
            <a:r>
              <a:rPr lang="lt-LT" dirty="0" smtClean="0"/>
              <a:t>.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738075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129</Words>
  <Application>Microsoft Office PowerPoint</Application>
  <PresentationFormat>Widescreen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UAB TIC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Jonas Pakėnas</dc:creator>
  <cp:lastModifiedBy>Gintarė Alonderytė</cp:lastModifiedBy>
  <cp:revision>8</cp:revision>
  <dcterms:created xsi:type="dcterms:W3CDTF">2018-06-19T20:03:57Z</dcterms:created>
  <dcterms:modified xsi:type="dcterms:W3CDTF">2018-06-22T10:53:22Z</dcterms:modified>
</cp:coreProperties>
</file>