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3284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3808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2204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7700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1549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92836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2676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257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4444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43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842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8A91E-6ADB-41F5-8B70-E50337908FEB}" type="datetimeFigureOut">
              <a:rPr lang="lt-LT" smtClean="0"/>
              <a:t>2018-10-03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3B89B-7DD7-4CF3-A72B-A821D178C88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76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aveikslėlis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8240"/>
            <a:ext cx="9328353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2" y="3290499"/>
            <a:ext cx="1451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 </a:t>
            </a:r>
            <a:r>
              <a:rPr lang="lt-LT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kabelių linija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3539181"/>
            <a:ext cx="24517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 </a:t>
            </a:r>
            <a:r>
              <a:rPr lang="lt-LT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kabelių linijos apsaugos zona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342768" y="2677297"/>
            <a:ext cx="650789" cy="75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331308" y="3290499"/>
            <a:ext cx="461319" cy="387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763" y="497362"/>
            <a:ext cx="671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Sklypas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17838" y="716692"/>
            <a:ext cx="1260389" cy="906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767776" y="284724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linija 1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33567" y="497362"/>
            <a:ext cx="18966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linijos 1 apsaugos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Arrow Connector 36"/>
          <p:cNvCxnSpPr>
            <a:stCxn id="29" idx="1"/>
          </p:cNvCxnSpPr>
          <p:nvPr/>
        </p:nvCxnSpPr>
        <p:spPr>
          <a:xfrm flipH="1">
            <a:off x="3476368" y="423224"/>
            <a:ext cx="291408" cy="293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767776" y="716692"/>
            <a:ext cx="448199" cy="931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018638" y="2400298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linija 2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25081" y="1778345"/>
            <a:ext cx="18966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linijos 2 apsaugos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Straight Arrow Connector 41"/>
          <p:cNvCxnSpPr>
            <a:stCxn id="44" idx="1"/>
          </p:cNvCxnSpPr>
          <p:nvPr/>
        </p:nvCxnSpPr>
        <p:spPr>
          <a:xfrm flipH="1" flipV="1">
            <a:off x="6689124" y="2538797"/>
            <a:ext cx="32951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4736757" y="1993557"/>
            <a:ext cx="617838" cy="1684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141838" y="5949263"/>
            <a:ext cx="21868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linija 3 (nepatenka į sklypą)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00603" y="5594527"/>
            <a:ext cx="35637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 linijos 3 (nepatenkančios į sklypą) apsaugos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4215975" y="5198590"/>
            <a:ext cx="1715268" cy="552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0" idx="3"/>
          </p:cNvCxnSpPr>
          <p:nvPr/>
        </p:nvCxnSpPr>
        <p:spPr>
          <a:xfrm flipV="1">
            <a:off x="4328655" y="5949263"/>
            <a:ext cx="787042" cy="138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191265" y="4284192"/>
            <a:ext cx="12597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Transformatorinė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89221" y="4007193"/>
            <a:ext cx="22519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Transformatorinės apsaugos zona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V="1">
            <a:off x="3450969" y="3922234"/>
            <a:ext cx="585572" cy="151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6" idx="3"/>
          </p:cNvCxnSpPr>
          <p:nvPr/>
        </p:nvCxnSpPr>
        <p:spPr>
          <a:xfrm flipV="1">
            <a:off x="3450969" y="3993548"/>
            <a:ext cx="585572" cy="42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552572" y="4274926"/>
            <a:ext cx="14975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Tinklo unikalus numeris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99356" y="4455025"/>
            <a:ext cx="156966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registracijos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40550" y="4636570"/>
            <a:ext cx="15215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Sklypo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unikalus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21025" y="4792410"/>
            <a:ext cx="82907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Tinklo tipas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424313" y="4981139"/>
            <a:ext cx="5565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Įtampa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98923" y="5160708"/>
            <a:ext cx="19511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Tinklo operatyvinis pavadinimas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99356" y="5328128"/>
            <a:ext cx="15648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Nustatyto servituto plotas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83617" y="5520905"/>
            <a:ext cx="14718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Matavimų atlikimo data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02127" y="5676374"/>
            <a:ext cx="197201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Matavimus</a:t>
            </a:r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atlikusi organizacija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12607" y="6431742"/>
            <a:ext cx="1223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Teritorinis vienetas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348991" y="6061928"/>
            <a:ext cx="170110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Sklypą kertančių tinklų ilgis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36882" y="6246835"/>
            <a:ext cx="261321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Sklypą kertančių tinklų apsaugos zonų plotas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796562" y="5872555"/>
            <a:ext cx="12795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Rangos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sutarties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0273" y="3009605"/>
            <a:ext cx="3209925" cy="381952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622072" y="3428998"/>
            <a:ext cx="1042102" cy="97288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1" name="Straight Connector 10"/>
          <p:cNvCxnSpPr>
            <a:stCxn id="8" idx="7"/>
          </p:cNvCxnSpPr>
          <p:nvPr/>
        </p:nvCxnSpPr>
        <p:spPr>
          <a:xfrm flipV="1">
            <a:off x="4511562" y="1279963"/>
            <a:ext cx="4359064" cy="2291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7"/>
          </p:cNvCxnSpPr>
          <p:nvPr/>
        </p:nvCxnSpPr>
        <p:spPr>
          <a:xfrm flipV="1">
            <a:off x="4511562" y="2170747"/>
            <a:ext cx="4836186" cy="1400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183" y="984679"/>
            <a:ext cx="1257300" cy="127635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983753" y="140564"/>
            <a:ext cx="40171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Teikiant duomenis ESO susikertantys plotai pateikiami atskirai išskiriant pagal tinklo elementų tipus ir įtampas  (OL, KL, Transformatorinė). Registruojant </a:t>
            </a:r>
            <a:r>
              <a:rPr lang="lt-LT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tinklų </a:t>
            </a:r>
            <a:r>
              <a:rPr lang="en-US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apsaugos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lt-LT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ą</a:t>
            </a:r>
            <a:r>
              <a:rPr lang="lt-LT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RC, pateikiamas bendras plotas apjungiant susikertančias vietas. </a:t>
            </a:r>
            <a:endParaRPr lang="lt-LT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111946" y="5750697"/>
            <a:ext cx="624414" cy="1385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37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125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UAB TIC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Jurij Lapašinskij</dc:creator>
  <cp:lastModifiedBy>Jurij Lapašinskij</cp:lastModifiedBy>
  <cp:revision>17</cp:revision>
  <dcterms:created xsi:type="dcterms:W3CDTF">2018-09-07T04:44:23Z</dcterms:created>
  <dcterms:modified xsi:type="dcterms:W3CDTF">2018-10-03T12:41:24Z</dcterms:modified>
</cp:coreProperties>
</file>