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7559675" cy="1069149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5000" y="1749826"/>
            <a:ext cx="5670000" cy="3722400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000" y="5615776"/>
            <a:ext cx="5670000" cy="2581424"/>
          </a:xfrm>
        </p:spPr>
        <p:txBody>
          <a:bodyPr/>
          <a:lstStyle>
            <a:lvl1pPr marL="0" indent="0" algn="ctr">
              <a:buNone/>
              <a:defRPr sz="1985"/>
            </a:lvl1pPr>
            <a:lvl2pPr marL="377825" indent="0" algn="ctr">
              <a:buNone/>
              <a:defRPr sz="1655"/>
            </a:lvl2pPr>
            <a:lvl3pPr marL="756285" indent="0" algn="ctr">
              <a:buNone/>
              <a:defRPr sz="1490"/>
            </a:lvl3pPr>
            <a:lvl4pPr marL="1134110" indent="0" algn="ctr">
              <a:buNone/>
              <a:defRPr sz="1325"/>
            </a:lvl4pPr>
            <a:lvl5pPr marL="1511935" indent="0" algn="ctr">
              <a:buNone/>
              <a:defRPr sz="1325"/>
            </a:lvl5pPr>
            <a:lvl6pPr marL="1889760" indent="0" algn="ctr">
              <a:buNone/>
              <a:defRPr sz="1325"/>
            </a:lvl6pPr>
            <a:lvl7pPr marL="2268220" indent="0" algn="ctr">
              <a:buNone/>
              <a:defRPr sz="1325"/>
            </a:lvl7pPr>
            <a:lvl8pPr marL="2646045" indent="0" algn="ctr">
              <a:buNone/>
              <a:defRPr sz="1325"/>
            </a:lvl8pPr>
            <a:lvl9pPr marL="3023870" indent="0" algn="ctr">
              <a:buNone/>
              <a:defRPr sz="1325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0125" y="569250"/>
            <a:ext cx="1630125" cy="906097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50" y="569250"/>
            <a:ext cx="4795875" cy="906097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812" y="2665576"/>
            <a:ext cx="6520500" cy="4447574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812" y="7155226"/>
            <a:ext cx="6520500" cy="2338874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1pPr>
            <a:lvl2pPr marL="377825" indent="0">
              <a:buNone/>
              <a:defRPr sz="1655">
                <a:solidFill>
                  <a:schemeClr val="tx1">
                    <a:tint val="75000"/>
                  </a:schemeClr>
                </a:solidFill>
              </a:defRPr>
            </a:lvl2pPr>
            <a:lvl3pPr marL="756285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3pPr>
            <a:lvl4pPr marL="113411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4pPr>
            <a:lvl5pPr marL="151193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5pPr>
            <a:lvl6pPr marL="188976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6pPr>
            <a:lvl7pPr marL="226822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7pPr>
            <a:lvl8pPr marL="264604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8pPr>
            <a:lvl9pPr marL="302387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50" y="2846250"/>
            <a:ext cx="3213000" cy="67839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250" y="2846250"/>
            <a:ext cx="3213000" cy="67839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35" y="569250"/>
            <a:ext cx="6520500" cy="20666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35" y="2621026"/>
            <a:ext cx="3198234" cy="1284524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8220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35" y="3905550"/>
            <a:ext cx="3198234" cy="57444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250" y="2621026"/>
            <a:ext cx="3213985" cy="1284524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8220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250" y="3905550"/>
            <a:ext cx="3213985" cy="57444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35" y="712800"/>
            <a:ext cx="2438297" cy="249480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985" y="1539450"/>
            <a:ext cx="3827250" cy="759825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5"/>
            </a:lvl3pPr>
            <a:lvl4pPr>
              <a:defRPr sz="1655"/>
            </a:lvl4pPr>
            <a:lvl5pPr>
              <a:defRPr sz="1655"/>
            </a:lvl5pPr>
            <a:lvl6pPr>
              <a:defRPr sz="1655"/>
            </a:lvl6pPr>
            <a:lvl7pPr>
              <a:defRPr sz="1655"/>
            </a:lvl7pPr>
            <a:lvl8pPr>
              <a:defRPr sz="1655"/>
            </a:lvl8pPr>
            <a:lvl9pPr>
              <a:defRPr sz="165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35" y="3207600"/>
            <a:ext cx="2438297" cy="5942476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55"/>
            </a:lvl2pPr>
            <a:lvl3pPr marL="756285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89760" indent="0">
              <a:buNone/>
              <a:defRPr sz="825"/>
            </a:lvl6pPr>
            <a:lvl7pPr marL="2268220" indent="0">
              <a:buNone/>
              <a:defRPr sz="825"/>
            </a:lvl7pPr>
            <a:lvl8pPr marL="2646045" indent="0">
              <a:buNone/>
              <a:defRPr sz="825"/>
            </a:lvl8pPr>
            <a:lvl9pPr marL="3023870" indent="0">
              <a:buNone/>
              <a:defRPr sz="82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35" y="712800"/>
            <a:ext cx="2438297" cy="249480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13985" y="1539450"/>
            <a:ext cx="3827250" cy="7598250"/>
          </a:xfrm>
        </p:spPr>
        <p:txBody>
          <a:bodyPr/>
          <a:lstStyle>
            <a:lvl1pPr marL="0" indent="0">
              <a:buNone/>
              <a:defRPr sz="2645"/>
            </a:lvl1pPr>
            <a:lvl2pPr marL="377825" indent="0">
              <a:buNone/>
              <a:defRPr sz="2315"/>
            </a:lvl2pPr>
            <a:lvl3pPr marL="756285" indent="0">
              <a:buNone/>
              <a:defRPr sz="1985"/>
            </a:lvl3pPr>
            <a:lvl4pPr marL="1134110" indent="0">
              <a:buNone/>
              <a:defRPr sz="1655"/>
            </a:lvl4pPr>
            <a:lvl5pPr marL="1511935" indent="0">
              <a:buNone/>
              <a:defRPr sz="1655"/>
            </a:lvl5pPr>
            <a:lvl6pPr marL="1889760" indent="0">
              <a:buNone/>
              <a:defRPr sz="1655"/>
            </a:lvl6pPr>
            <a:lvl7pPr marL="2268220" indent="0">
              <a:buNone/>
              <a:defRPr sz="1655"/>
            </a:lvl7pPr>
            <a:lvl8pPr marL="2646045" indent="0">
              <a:buNone/>
              <a:defRPr sz="1655"/>
            </a:lvl8pPr>
            <a:lvl9pPr marL="3023870" indent="0">
              <a:buNone/>
              <a:defRPr sz="165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35" y="3207600"/>
            <a:ext cx="2438297" cy="5942476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55"/>
            </a:lvl2pPr>
            <a:lvl3pPr marL="756285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89760" indent="0">
              <a:buNone/>
              <a:defRPr sz="825"/>
            </a:lvl6pPr>
            <a:lvl7pPr marL="2268220" indent="0">
              <a:buNone/>
              <a:defRPr sz="825"/>
            </a:lvl7pPr>
            <a:lvl8pPr marL="2646045" indent="0">
              <a:buNone/>
              <a:defRPr sz="825"/>
            </a:lvl8pPr>
            <a:lvl9pPr marL="3023870" indent="0">
              <a:buNone/>
              <a:defRPr sz="82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50" y="569250"/>
            <a:ext cx="6520500" cy="2066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50" y="2846250"/>
            <a:ext cx="6520500" cy="67839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50" y="9909900"/>
            <a:ext cx="1701000" cy="569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250" y="9909900"/>
            <a:ext cx="2551500" cy="569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250" y="9909900"/>
            <a:ext cx="1701000" cy="569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56285" rtl="0" eaLnBrk="1" latinLnBrk="0" hangingPunct="1">
        <a:lnSpc>
          <a:spcPct val="90000"/>
        </a:lnSpc>
        <a:spcBef>
          <a:spcPct val="0"/>
        </a:spcBef>
        <a:buNone/>
        <a:defRPr sz="3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230" indent="-189230" algn="l" defTabSz="756285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5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488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655" kern="1200">
          <a:solidFill>
            <a:schemeClr val="tx1"/>
          </a:solidFill>
          <a:latin typeface="+mn-lt"/>
          <a:ea typeface="+mn-ea"/>
          <a:cs typeface="+mn-cs"/>
        </a:defRPr>
      </a:lvl3pPr>
      <a:lvl4pPr marL="132270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70116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207899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45681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83527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21310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2pPr>
      <a:lvl3pPr marL="75628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3411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3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88976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26822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4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02387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3520" y="316230"/>
            <a:ext cx="7112635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4" name="Content Placeholder 3" descr="02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13995" y="305435"/>
            <a:ext cx="7131390" cy="10080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6" name="Content Placeholder 5" descr="0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13995" y="305435"/>
            <a:ext cx="7131390" cy="10080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4" name="Content Placeholder 3" descr="04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14143" y="305435"/>
            <a:ext cx="7131390" cy="10080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4" name="Content Placeholder 3" descr="05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13995" y="305435"/>
            <a:ext cx="7131390" cy="1008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4" name="Content Placeholder 3" descr="06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13995" y="305435"/>
            <a:ext cx="7131390" cy="10080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4" name="Content Placeholder 3" descr="07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89230" y="305435"/>
            <a:ext cx="7181398" cy="10080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4" name="Content Placeholder 3" descr="08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13995" y="305435"/>
            <a:ext cx="7131390" cy="1008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SimSun</vt:lpstr>
      <vt:lpstr>Wingdings</vt:lpstr>
      <vt:lpstr>Microsoft YaHei</vt:lpstr>
      <vt:lpstr>Arial Unicode MS</vt:lpstr>
      <vt:lpstr>Calibri Light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User</cp:lastModifiedBy>
  <cp:revision>3</cp:revision>
  <dcterms:created xsi:type="dcterms:W3CDTF">2021-07-19T10:34:00Z</dcterms:created>
  <dcterms:modified xsi:type="dcterms:W3CDTF">2021-07-19T11:40:41Z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