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9"/>
  </p:notesMasterIdLst>
  <p:sldIdLst>
    <p:sldId id="257" r:id="rId5"/>
    <p:sldId id="259" r:id="rId6"/>
    <p:sldId id="260" r:id="rId7"/>
    <p:sldId id="264" r:id="rId8"/>
    <p:sldId id="277" r:id="rId9"/>
    <p:sldId id="279" r:id="rId10"/>
    <p:sldId id="278" r:id="rId11"/>
    <p:sldId id="282" r:id="rId12"/>
    <p:sldId id="281" r:id="rId13"/>
    <p:sldId id="283" r:id="rId14"/>
    <p:sldId id="287" r:id="rId15"/>
    <p:sldId id="286" r:id="rId16"/>
    <p:sldId id="308" r:id="rId17"/>
    <p:sldId id="289" r:id="rId18"/>
    <p:sldId id="298" r:id="rId19"/>
    <p:sldId id="299" r:id="rId20"/>
    <p:sldId id="300" r:id="rId21"/>
    <p:sldId id="302" r:id="rId22"/>
    <p:sldId id="304" r:id="rId23"/>
    <p:sldId id="305" r:id="rId24"/>
    <p:sldId id="306" r:id="rId25"/>
    <p:sldId id="307" r:id="rId26"/>
    <p:sldId id="309" r:id="rId27"/>
    <p:sldId id="274" r:id="rId28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27D4CDB-C52B-4981-96E4-BFE76E7D9FC1}">
          <p14:sldIdLst>
            <p14:sldId id="257"/>
            <p14:sldId id="259"/>
            <p14:sldId id="260"/>
            <p14:sldId id="264"/>
            <p14:sldId id="277"/>
            <p14:sldId id="279"/>
            <p14:sldId id="278"/>
            <p14:sldId id="282"/>
            <p14:sldId id="281"/>
            <p14:sldId id="283"/>
            <p14:sldId id="287"/>
            <p14:sldId id="286"/>
            <p14:sldId id="308"/>
            <p14:sldId id="289"/>
          </p14:sldIdLst>
        </p14:section>
        <p14:section name="Untitled Section" id="{51D0E7E6-974A-46D9-B78D-87C6A57316C1}">
          <p14:sldIdLst>
            <p14:sldId id="298"/>
            <p14:sldId id="299"/>
            <p14:sldId id="300"/>
            <p14:sldId id="302"/>
            <p14:sldId id="304"/>
            <p14:sldId id="305"/>
            <p14:sldId id="306"/>
            <p14:sldId id="307"/>
            <p14:sldId id="309"/>
            <p14:sldId id="27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B3E2"/>
    <a:srgbClr val="F6F6FF"/>
    <a:srgbClr val="E6E6E6"/>
    <a:srgbClr val="B5DD1A"/>
    <a:srgbClr val="006FBA"/>
    <a:srgbClr val="00AF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E63B48-0C26-48C5-B29C-88C21B7B4084}" v="27" dt="2023-08-23T05:42:22.1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460" autoAdjust="0"/>
    <p:restoredTop sz="94660"/>
  </p:normalViewPr>
  <p:slideViewPr>
    <p:cSldViewPr snapToGrid="0">
      <p:cViewPr varScale="1">
        <p:scale>
          <a:sx n="85" d="100"/>
          <a:sy n="85" d="100"/>
        </p:scale>
        <p:origin x="389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35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iva Sakalauskaitė" userId="a007dd42-2237-460a-b1a7-151611c64483" providerId="ADAL" clId="{ACE63B48-0C26-48C5-B29C-88C21B7B4084}"/>
    <pc:docChg chg="undo custSel addSld delSld modSld modSection">
      <pc:chgData name="Daiva Sakalauskaitė" userId="a007dd42-2237-460a-b1a7-151611c64483" providerId="ADAL" clId="{ACE63B48-0C26-48C5-B29C-88C21B7B4084}" dt="2023-08-23T05:42:27.348" v="174" actId="47"/>
      <pc:docMkLst>
        <pc:docMk/>
      </pc:docMkLst>
      <pc:sldChg chg="addSp delSp modSp">
        <pc:chgData name="Daiva Sakalauskaitė" userId="a007dd42-2237-460a-b1a7-151611c64483" providerId="ADAL" clId="{ACE63B48-0C26-48C5-B29C-88C21B7B4084}" dt="2023-08-22T13:05:06.217" v="56" actId="14100"/>
        <pc:sldMkLst>
          <pc:docMk/>
          <pc:sldMk cId="3587875571" sldId="259"/>
        </pc:sldMkLst>
        <pc:spChg chg="mod">
          <ac:chgData name="Daiva Sakalauskaitė" userId="a007dd42-2237-460a-b1a7-151611c64483" providerId="ADAL" clId="{ACE63B48-0C26-48C5-B29C-88C21B7B4084}" dt="2023-08-22T12:12:20.092" v="41" actId="20577"/>
          <ac:spMkLst>
            <pc:docMk/>
            <pc:sldMk cId="3587875571" sldId="259"/>
            <ac:spMk id="29" creationId="{CC3C3E97-BD0D-4BA2-93FA-124FA14EEE7A}"/>
          </ac:spMkLst>
        </pc:spChg>
        <pc:spChg chg="mod">
          <ac:chgData name="Daiva Sakalauskaitė" userId="a007dd42-2237-460a-b1a7-151611c64483" providerId="ADAL" clId="{ACE63B48-0C26-48C5-B29C-88C21B7B4084}" dt="2023-08-22T12:12:04.694" v="31" actId="20577"/>
          <ac:spMkLst>
            <pc:docMk/>
            <pc:sldMk cId="3587875571" sldId="259"/>
            <ac:spMk id="30" creationId="{867C9BB3-CB6C-41A5-8FAE-9658243C8454}"/>
          </ac:spMkLst>
        </pc:spChg>
        <pc:picChg chg="add del mod">
          <ac:chgData name="Daiva Sakalauskaitė" userId="a007dd42-2237-460a-b1a7-151611c64483" providerId="ADAL" clId="{ACE63B48-0C26-48C5-B29C-88C21B7B4084}" dt="2023-08-22T13:00:56.835" v="46" actId="478"/>
          <ac:picMkLst>
            <pc:docMk/>
            <pc:sldMk cId="3587875571" sldId="259"/>
            <ac:picMk id="3" creationId="{A0685B9C-7440-4735-B349-9A2158A8E8E7}"/>
          </ac:picMkLst>
        </pc:picChg>
        <pc:picChg chg="add mod">
          <ac:chgData name="Daiva Sakalauskaitė" userId="a007dd42-2237-460a-b1a7-151611c64483" providerId="ADAL" clId="{ACE63B48-0C26-48C5-B29C-88C21B7B4084}" dt="2023-08-22T13:05:06.217" v="56" actId="14100"/>
          <ac:picMkLst>
            <pc:docMk/>
            <pc:sldMk cId="3587875571" sldId="259"/>
            <ac:picMk id="4" creationId="{BC9EE766-57F5-40D5-8C80-23FF12D5DA66}"/>
          </ac:picMkLst>
        </pc:picChg>
        <pc:picChg chg="add mod">
          <ac:chgData name="Daiva Sakalauskaitė" userId="a007dd42-2237-460a-b1a7-151611c64483" providerId="ADAL" clId="{ACE63B48-0C26-48C5-B29C-88C21B7B4084}" dt="2023-08-22T13:05:02.258" v="55" actId="1076"/>
          <ac:picMkLst>
            <pc:docMk/>
            <pc:sldMk cId="3587875571" sldId="259"/>
            <ac:picMk id="5" creationId="{B054C637-C508-42DE-9E68-4C69C59D2D3C}"/>
          </ac:picMkLst>
        </pc:picChg>
        <pc:picChg chg="del">
          <ac:chgData name="Daiva Sakalauskaitė" userId="a007dd42-2237-460a-b1a7-151611c64483" providerId="ADAL" clId="{ACE63B48-0C26-48C5-B29C-88C21B7B4084}" dt="2023-08-22T12:32:16.265" v="42" actId="478"/>
          <ac:picMkLst>
            <pc:docMk/>
            <pc:sldMk cId="3587875571" sldId="259"/>
            <ac:picMk id="32" creationId="{6B550602-9958-4BAF-93CC-0488EF84A64D}"/>
          </ac:picMkLst>
        </pc:picChg>
        <pc:picChg chg="del">
          <ac:chgData name="Daiva Sakalauskaitė" userId="a007dd42-2237-460a-b1a7-151611c64483" providerId="ADAL" clId="{ACE63B48-0C26-48C5-B29C-88C21B7B4084}" dt="2023-08-22T13:01:06.125" v="51" actId="478"/>
          <ac:picMkLst>
            <pc:docMk/>
            <pc:sldMk cId="3587875571" sldId="259"/>
            <ac:picMk id="33" creationId="{70A18866-ABF3-4C93-8128-FECB85A55A93}"/>
          </ac:picMkLst>
        </pc:picChg>
        <pc:picChg chg="del">
          <ac:chgData name="Daiva Sakalauskaitė" userId="a007dd42-2237-460a-b1a7-151611c64483" providerId="ADAL" clId="{ACE63B48-0C26-48C5-B29C-88C21B7B4084}" dt="2023-08-22T13:00:04.986" v="43" actId="478"/>
          <ac:picMkLst>
            <pc:docMk/>
            <pc:sldMk cId="3587875571" sldId="259"/>
            <ac:picMk id="35" creationId="{651BBD43-1343-4E5E-AE00-81CB2D0327AF}"/>
          </ac:picMkLst>
        </pc:picChg>
      </pc:sldChg>
      <pc:sldChg chg="addSp delSp modSp">
        <pc:chgData name="Daiva Sakalauskaitė" userId="a007dd42-2237-460a-b1a7-151611c64483" providerId="ADAL" clId="{ACE63B48-0C26-48C5-B29C-88C21B7B4084}" dt="2023-08-23T05:06:59.316" v="99" actId="1076"/>
        <pc:sldMkLst>
          <pc:docMk/>
          <pc:sldMk cId="3038321334" sldId="264"/>
        </pc:sldMkLst>
        <pc:graphicFrameChg chg="del mod modGraphic">
          <ac:chgData name="Daiva Sakalauskaitė" userId="a007dd42-2237-460a-b1a7-151611c64483" providerId="ADAL" clId="{ACE63B48-0C26-48C5-B29C-88C21B7B4084}" dt="2023-08-22T13:06:19.986" v="66" actId="478"/>
          <ac:graphicFrameMkLst>
            <pc:docMk/>
            <pc:sldMk cId="3038321334" sldId="264"/>
            <ac:graphicFrameMk id="13" creationId="{F7B8C96D-A9D8-4FE6-9A15-2FF7E800D3B3}"/>
          </ac:graphicFrameMkLst>
        </pc:graphicFrameChg>
        <pc:picChg chg="add del mod">
          <ac:chgData name="Daiva Sakalauskaitė" userId="a007dd42-2237-460a-b1a7-151611c64483" providerId="ADAL" clId="{ACE63B48-0C26-48C5-B29C-88C21B7B4084}" dt="2023-08-23T04:59:42.220" v="69" actId="478"/>
          <ac:picMkLst>
            <pc:docMk/>
            <pc:sldMk cId="3038321334" sldId="264"/>
            <ac:picMk id="4" creationId="{4D48E79A-9C3C-4C5C-B9CB-BA87E01F7920}"/>
          </ac:picMkLst>
        </pc:picChg>
        <pc:picChg chg="add del mod">
          <ac:chgData name="Daiva Sakalauskaitė" userId="a007dd42-2237-460a-b1a7-151611c64483" providerId="ADAL" clId="{ACE63B48-0C26-48C5-B29C-88C21B7B4084}" dt="2023-08-23T05:05:28.404" v="82" actId="478"/>
          <ac:picMkLst>
            <pc:docMk/>
            <pc:sldMk cId="3038321334" sldId="264"/>
            <ac:picMk id="5" creationId="{CCA9623A-E388-42C9-8458-E9C079E9993D}"/>
          </ac:picMkLst>
        </pc:picChg>
        <pc:picChg chg="add del mod">
          <ac:chgData name="Daiva Sakalauskaitė" userId="a007dd42-2237-460a-b1a7-151611c64483" providerId="ADAL" clId="{ACE63B48-0C26-48C5-B29C-88C21B7B4084}" dt="2023-08-23T05:05:28.953" v="83" actId="478"/>
          <ac:picMkLst>
            <pc:docMk/>
            <pc:sldMk cId="3038321334" sldId="264"/>
            <ac:picMk id="6" creationId="{82289A3B-0CBD-4250-81DC-2413436A3362}"/>
          </ac:picMkLst>
        </pc:picChg>
        <pc:picChg chg="add del mod">
          <ac:chgData name="Daiva Sakalauskaitė" userId="a007dd42-2237-460a-b1a7-151611c64483" providerId="ADAL" clId="{ACE63B48-0C26-48C5-B29C-88C21B7B4084}" dt="2023-08-23T05:05:29.566" v="85" actId="478"/>
          <ac:picMkLst>
            <pc:docMk/>
            <pc:sldMk cId="3038321334" sldId="264"/>
            <ac:picMk id="7" creationId="{C8E436C7-BB73-4C88-9A9E-B0CFA5117F44}"/>
          </ac:picMkLst>
        </pc:picChg>
        <pc:picChg chg="add mod">
          <ac:chgData name="Daiva Sakalauskaitė" userId="a007dd42-2237-460a-b1a7-151611c64483" providerId="ADAL" clId="{ACE63B48-0C26-48C5-B29C-88C21B7B4084}" dt="2023-08-23T05:06:49.081" v="96" actId="14100"/>
          <ac:picMkLst>
            <pc:docMk/>
            <pc:sldMk cId="3038321334" sldId="264"/>
            <ac:picMk id="9" creationId="{643C8C1B-3589-4F1F-8A2E-5C02EB42B608}"/>
          </ac:picMkLst>
        </pc:picChg>
        <pc:picChg chg="add mod">
          <ac:chgData name="Daiva Sakalauskaitė" userId="a007dd42-2237-460a-b1a7-151611c64483" providerId="ADAL" clId="{ACE63B48-0C26-48C5-B29C-88C21B7B4084}" dt="2023-08-23T05:06:21.269" v="92" actId="1076"/>
          <ac:picMkLst>
            <pc:docMk/>
            <pc:sldMk cId="3038321334" sldId="264"/>
            <ac:picMk id="11" creationId="{8F38C475-5276-4F9A-8936-CAF536EA660D}"/>
          </ac:picMkLst>
        </pc:picChg>
        <pc:picChg chg="add mod">
          <ac:chgData name="Daiva Sakalauskaitė" userId="a007dd42-2237-460a-b1a7-151611c64483" providerId="ADAL" clId="{ACE63B48-0C26-48C5-B29C-88C21B7B4084}" dt="2023-08-23T05:06:59.316" v="99" actId="1076"/>
          <ac:picMkLst>
            <pc:docMk/>
            <pc:sldMk cId="3038321334" sldId="264"/>
            <ac:picMk id="12" creationId="{773B0A9D-B294-4F85-91B0-ECDAFA5018C2}"/>
          </ac:picMkLst>
        </pc:picChg>
      </pc:sldChg>
      <pc:sldChg chg="addSp delSp modSp">
        <pc:chgData name="Daiva Sakalauskaitė" userId="a007dd42-2237-460a-b1a7-151611c64483" providerId="ADAL" clId="{ACE63B48-0C26-48C5-B29C-88C21B7B4084}" dt="2023-08-23T05:20:56.786" v="120" actId="1076"/>
        <pc:sldMkLst>
          <pc:docMk/>
          <pc:sldMk cId="1205384446" sldId="279"/>
        </pc:sldMkLst>
        <pc:picChg chg="add mod">
          <ac:chgData name="Daiva Sakalauskaitė" userId="a007dd42-2237-460a-b1a7-151611c64483" providerId="ADAL" clId="{ACE63B48-0C26-48C5-B29C-88C21B7B4084}" dt="2023-08-23T05:20:56.786" v="120" actId="1076"/>
          <ac:picMkLst>
            <pc:docMk/>
            <pc:sldMk cId="1205384446" sldId="279"/>
            <ac:picMk id="3" creationId="{6F7BC919-A7FC-4FD6-B90A-D4C5F07CB53D}"/>
          </ac:picMkLst>
        </pc:picChg>
        <pc:picChg chg="del">
          <ac:chgData name="Daiva Sakalauskaitė" userId="a007dd42-2237-460a-b1a7-151611c64483" providerId="ADAL" clId="{ACE63B48-0C26-48C5-B29C-88C21B7B4084}" dt="2023-08-23T05:19:05.574" v="100" actId="478"/>
          <ac:picMkLst>
            <pc:docMk/>
            <pc:sldMk cId="1205384446" sldId="279"/>
            <ac:picMk id="5" creationId="{7FBB3EAC-3B21-4099-8C49-D91F9617EBB4}"/>
          </ac:picMkLst>
        </pc:picChg>
      </pc:sldChg>
      <pc:sldChg chg="del">
        <pc:chgData name="Daiva Sakalauskaitė" userId="a007dd42-2237-460a-b1a7-151611c64483" providerId="ADAL" clId="{ACE63B48-0C26-48C5-B29C-88C21B7B4084}" dt="2023-08-23T05:41:57.626" v="169" actId="47"/>
        <pc:sldMkLst>
          <pc:docMk/>
          <pc:sldMk cId="2651034336" sldId="285"/>
        </pc:sldMkLst>
      </pc:sldChg>
      <pc:sldChg chg="addSp delSp modSp add del">
        <pc:chgData name="Daiva Sakalauskaitė" userId="a007dd42-2237-460a-b1a7-151611c64483" providerId="ADAL" clId="{ACE63B48-0C26-48C5-B29C-88C21B7B4084}" dt="2023-08-23T05:33:07.642" v="127" actId="1076"/>
        <pc:sldMkLst>
          <pc:docMk/>
          <pc:sldMk cId="1466374161" sldId="286"/>
        </pc:sldMkLst>
        <pc:picChg chg="del">
          <ac:chgData name="Daiva Sakalauskaitė" userId="a007dd42-2237-460a-b1a7-151611c64483" providerId="ADAL" clId="{ACE63B48-0C26-48C5-B29C-88C21B7B4084}" dt="2023-08-23T05:32:07.043" v="122" actId="478"/>
          <ac:picMkLst>
            <pc:docMk/>
            <pc:sldMk cId="1466374161" sldId="286"/>
            <ac:picMk id="3" creationId="{744138A0-C556-4C8B-8089-87E40FB9F353}"/>
          </ac:picMkLst>
        </pc:picChg>
        <pc:picChg chg="add del mod">
          <ac:chgData name="Daiva Sakalauskaitė" userId="a007dd42-2237-460a-b1a7-151611c64483" providerId="ADAL" clId="{ACE63B48-0C26-48C5-B29C-88C21B7B4084}" dt="2023-08-23T05:32:23.787" v="125" actId="478"/>
          <ac:picMkLst>
            <pc:docMk/>
            <pc:sldMk cId="1466374161" sldId="286"/>
            <ac:picMk id="4" creationId="{825BAE6C-3589-4A99-97AC-368BB5DF3480}"/>
          </ac:picMkLst>
        </pc:picChg>
        <pc:picChg chg="add mod">
          <ac:chgData name="Daiva Sakalauskaitė" userId="a007dd42-2237-460a-b1a7-151611c64483" providerId="ADAL" clId="{ACE63B48-0C26-48C5-B29C-88C21B7B4084}" dt="2023-08-23T05:33:07.642" v="127" actId="1076"/>
          <ac:picMkLst>
            <pc:docMk/>
            <pc:sldMk cId="1466374161" sldId="286"/>
            <ac:picMk id="5" creationId="{FA73DF88-7A41-434F-A8E5-13BA6CF656F5}"/>
          </ac:picMkLst>
        </pc:picChg>
      </pc:sldChg>
      <pc:sldChg chg="add del">
        <pc:chgData name="Daiva Sakalauskaitė" userId="a007dd42-2237-460a-b1a7-151611c64483" providerId="ADAL" clId="{ACE63B48-0C26-48C5-B29C-88C21B7B4084}" dt="2023-08-23T05:34:41.201" v="138" actId="47"/>
        <pc:sldMkLst>
          <pc:docMk/>
          <pc:sldMk cId="312844086" sldId="288"/>
        </pc:sldMkLst>
      </pc:sldChg>
      <pc:sldChg chg="addSp delSp add del">
        <pc:chgData name="Daiva Sakalauskaitė" userId="a007dd42-2237-460a-b1a7-151611c64483" providerId="ADAL" clId="{ACE63B48-0C26-48C5-B29C-88C21B7B4084}" dt="2023-08-23T05:34:28.440" v="137"/>
        <pc:sldMkLst>
          <pc:docMk/>
          <pc:sldMk cId="1213398347" sldId="289"/>
        </pc:sldMkLst>
        <pc:picChg chg="del">
          <ac:chgData name="Daiva Sakalauskaitė" userId="a007dd42-2237-460a-b1a7-151611c64483" providerId="ADAL" clId="{ACE63B48-0C26-48C5-B29C-88C21B7B4084}" dt="2023-08-23T05:34:27.920" v="136" actId="478"/>
          <ac:picMkLst>
            <pc:docMk/>
            <pc:sldMk cId="1213398347" sldId="289"/>
            <ac:picMk id="4" creationId="{56AFCAC1-36A8-466B-A22B-0BCE32D88A32}"/>
          </ac:picMkLst>
        </pc:picChg>
        <pc:picChg chg="add">
          <ac:chgData name="Daiva Sakalauskaitė" userId="a007dd42-2237-460a-b1a7-151611c64483" providerId="ADAL" clId="{ACE63B48-0C26-48C5-B29C-88C21B7B4084}" dt="2023-08-23T05:34:28.440" v="137"/>
          <ac:picMkLst>
            <pc:docMk/>
            <pc:sldMk cId="1213398347" sldId="289"/>
            <ac:picMk id="5" creationId="{2E11E00A-8502-4BFD-9B3D-57EA5EF638A3}"/>
          </ac:picMkLst>
        </pc:picChg>
      </pc:sldChg>
      <pc:sldChg chg="add del">
        <pc:chgData name="Daiva Sakalauskaitė" userId="a007dd42-2237-460a-b1a7-151611c64483" providerId="ADAL" clId="{ACE63B48-0C26-48C5-B29C-88C21B7B4084}" dt="2023-08-23T05:34:42.137" v="139" actId="47"/>
        <pc:sldMkLst>
          <pc:docMk/>
          <pc:sldMk cId="882203821" sldId="290"/>
        </pc:sldMkLst>
      </pc:sldChg>
      <pc:sldChg chg="del">
        <pc:chgData name="Daiva Sakalauskaitė" userId="a007dd42-2237-460a-b1a7-151611c64483" providerId="ADAL" clId="{ACE63B48-0C26-48C5-B29C-88C21B7B4084}" dt="2023-08-23T05:34:52.921" v="142" actId="47"/>
        <pc:sldMkLst>
          <pc:docMk/>
          <pc:sldMk cId="2289775736" sldId="292"/>
        </pc:sldMkLst>
      </pc:sldChg>
      <pc:sldChg chg="add del">
        <pc:chgData name="Daiva Sakalauskaitė" userId="a007dd42-2237-460a-b1a7-151611c64483" providerId="ADAL" clId="{ACE63B48-0C26-48C5-B29C-88C21B7B4084}" dt="2023-08-23T05:34:45.887" v="140" actId="47"/>
        <pc:sldMkLst>
          <pc:docMk/>
          <pc:sldMk cId="2461778175" sldId="293"/>
        </pc:sldMkLst>
      </pc:sldChg>
      <pc:sldChg chg="add del">
        <pc:chgData name="Daiva Sakalauskaitė" userId="a007dd42-2237-460a-b1a7-151611c64483" providerId="ADAL" clId="{ACE63B48-0C26-48C5-B29C-88C21B7B4084}" dt="2023-08-23T05:34:50.849" v="141" actId="47"/>
        <pc:sldMkLst>
          <pc:docMk/>
          <pc:sldMk cId="2611723039" sldId="294"/>
        </pc:sldMkLst>
      </pc:sldChg>
      <pc:sldChg chg="addSp delSp modSp">
        <pc:chgData name="Daiva Sakalauskaitė" userId="a007dd42-2237-460a-b1a7-151611c64483" providerId="ADAL" clId="{ACE63B48-0C26-48C5-B29C-88C21B7B4084}" dt="2023-08-23T05:36:11.563" v="156" actId="1076"/>
        <pc:sldMkLst>
          <pc:docMk/>
          <pc:sldMk cId="2977484321" sldId="298"/>
        </pc:sldMkLst>
        <pc:picChg chg="add mod">
          <ac:chgData name="Daiva Sakalauskaitė" userId="a007dd42-2237-460a-b1a7-151611c64483" providerId="ADAL" clId="{ACE63B48-0C26-48C5-B29C-88C21B7B4084}" dt="2023-08-23T05:35:45.188" v="150" actId="1076"/>
          <ac:picMkLst>
            <pc:docMk/>
            <pc:sldMk cId="2977484321" sldId="298"/>
            <ac:picMk id="2" creationId="{B933787D-1B8A-4E8B-8744-C8A3E56F9E70}"/>
          </ac:picMkLst>
        </pc:picChg>
        <pc:picChg chg="add mod">
          <ac:chgData name="Daiva Sakalauskaitė" userId="a007dd42-2237-460a-b1a7-151611c64483" providerId="ADAL" clId="{ACE63B48-0C26-48C5-B29C-88C21B7B4084}" dt="2023-08-23T05:35:46.997" v="151" actId="1076"/>
          <ac:picMkLst>
            <pc:docMk/>
            <pc:sldMk cId="2977484321" sldId="298"/>
            <ac:picMk id="4" creationId="{D37453F1-9195-4A36-B47A-E5D59E7DEA44}"/>
          </ac:picMkLst>
        </pc:picChg>
        <pc:picChg chg="del">
          <ac:chgData name="Daiva Sakalauskaitė" userId="a007dd42-2237-460a-b1a7-151611c64483" providerId="ADAL" clId="{ACE63B48-0C26-48C5-B29C-88C21B7B4084}" dt="2023-08-23T05:35:00.457" v="143" actId="478"/>
          <ac:picMkLst>
            <pc:docMk/>
            <pc:sldMk cId="2977484321" sldId="298"/>
            <ac:picMk id="5" creationId="{26C2D24B-1B08-4FF1-BA02-CD195D7C0047}"/>
          </ac:picMkLst>
        </pc:picChg>
        <pc:picChg chg="add mod">
          <ac:chgData name="Daiva Sakalauskaitė" userId="a007dd42-2237-460a-b1a7-151611c64483" providerId="ADAL" clId="{ACE63B48-0C26-48C5-B29C-88C21B7B4084}" dt="2023-08-23T05:36:11.563" v="156" actId="1076"/>
          <ac:picMkLst>
            <pc:docMk/>
            <pc:sldMk cId="2977484321" sldId="298"/>
            <ac:picMk id="6" creationId="{36D55361-ACC1-489D-BABC-815AB156F097}"/>
          </ac:picMkLst>
        </pc:picChg>
      </pc:sldChg>
      <pc:sldChg chg="addSp delSp modSp">
        <pc:chgData name="Daiva Sakalauskaitė" userId="a007dd42-2237-460a-b1a7-151611c64483" providerId="ADAL" clId="{ACE63B48-0C26-48C5-B29C-88C21B7B4084}" dt="2023-08-23T05:38:39.431" v="160" actId="1076"/>
        <pc:sldMkLst>
          <pc:docMk/>
          <pc:sldMk cId="3869155676" sldId="300"/>
        </pc:sldMkLst>
        <pc:picChg chg="add mod">
          <ac:chgData name="Daiva Sakalauskaitė" userId="a007dd42-2237-460a-b1a7-151611c64483" providerId="ADAL" clId="{ACE63B48-0C26-48C5-B29C-88C21B7B4084}" dt="2023-08-23T05:38:39.431" v="160" actId="1076"/>
          <ac:picMkLst>
            <pc:docMk/>
            <pc:sldMk cId="3869155676" sldId="300"/>
            <ac:picMk id="3" creationId="{4173D570-88FA-4DAC-B989-2966FD33C590}"/>
          </ac:picMkLst>
        </pc:picChg>
        <pc:picChg chg="del">
          <ac:chgData name="Daiva Sakalauskaitė" userId="a007dd42-2237-460a-b1a7-151611c64483" providerId="ADAL" clId="{ACE63B48-0C26-48C5-B29C-88C21B7B4084}" dt="2023-08-23T05:36:22.582" v="157" actId="478"/>
          <ac:picMkLst>
            <pc:docMk/>
            <pc:sldMk cId="3869155676" sldId="300"/>
            <ac:picMk id="4" creationId="{1CC386D2-4708-49A2-9928-AA1DD26F3C04}"/>
          </ac:picMkLst>
        </pc:picChg>
      </pc:sldChg>
      <pc:sldChg chg="modSp">
        <pc:chgData name="Daiva Sakalauskaitė" userId="a007dd42-2237-460a-b1a7-151611c64483" providerId="ADAL" clId="{ACE63B48-0C26-48C5-B29C-88C21B7B4084}" dt="2023-08-23T05:39:10.325" v="161"/>
        <pc:sldMkLst>
          <pc:docMk/>
          <pc:sldMk cId="82157658" sldId="304"/>
        </pc:sldMkLst>
        <pc:spChg chg="mod">
          <ac:chgData name="Daiva Sakalauskaitė" userId="a007dd42-2237-460a-b1a7-151611c64483" providerId="ADAL" clId="{ACE63B48-0C26-48C5-B29C-88C21B7B4084}" dt="2023-08-23T05:39:10.325" v="161"/>
          <ac:spMkLst>
            <pc:docMk/>
            <pc:sldMk cId="82157658" sldId="304"/>
            <ac:spMk id="6" creationId="{5921CFA2-A873-40E4-B6BE-B9E1477563EB}"/>
          </ac:spMkLst>
        </pc:spChg>
      </pc:sldChg>
      <pc:sldChg chg="modSp">
        <pc:chgData name="Daiva Sakalauskaitė" userId="a007dd42-2237-460a-b1a7-151611c64483" providerId="ADAL" clId="{ACE63B48-0C26-48C5-B29C-88C21B7B4084}" dt="2023-08-23T05:39:40.784" v="163"/>
        <pc:sldMkLst>
          <pc:docMk/>
          <pc:sldMk cId="3747143249" sldId="305"/>
        </pc:sldMkLst>
        <pc:spChg chg="mod">
          <ac:chgData name="Daiva Sakalauskaitė" userId="a007dd42-2237-460a-b1a7-151611c64483" providerId="ADAL" clId="{ACE63B48-0C26-48C5-B29C-88C21B7B4084}" dt="2023-08-23T05:39:40.784" v="163"/>
          <ac:spMkLst>
            <pc:docMk/>
            <pc:sldMk cId="3747143249" sldId="305"/>
            <ac:spMk id="6" creationId="{5921CFA2-A873-40E4-B6BE-B9E1477563EB}"/>
          </ac:spMkLst>
        </pc:spChg>
      </pc:sldChg>
      <pc:sldChg chg="addSp delSp modSp">
        <pc:chgData name="Daiva Sakalauskaitė" userId="a007dd42-2237-460a-b1a7-151611c64483" providerId="ADAL" clId="{ACE63B48-0C26-48C5-B29C-88C21B7B4084}" dt="2023-08-23T05:42:01.492" v="170" actId="20577"/>
        <pc:sldMkLst>
          <pc:docMk/>
          <pc:sldMk cId="1894196746" sldId="307"/>
        </pc:sldMkLst>
        <pc:spChg chg="mod">
          <ac:chgData name="Daiva Sakalauskaitė" userId="a007dd42-2237-460a-b1a7-151611c64483" providerId="ADAL" clId="{ACE63B48-0C26-48C5-B29C-88C21B7B4084}" dt="2023-08-23T05:42:01.492" v="170" actId="20577"/>
          <ac:spMkLst>
            <pc:docMk/>
            <pc:sldMk cId="1894196746" sldId="307"/>
            <ac:spMk id="2" creationId="{8D508DAB-69A1-4087-A9E0-776DFBAC5E5D}"/>
          </ac:spMkLst>
        </pc:spChg>
        <pc:picChg chg="add mod">
          <ac:chgData name="Daiva Sakalauskaitė" userId="a007dd42-2237-460a-b1a7-151611c64483" providerId="ADAL" clId="{ACE63B48-0C26-48C5-B29C-88C21B7B4084}" dt="2023-08-23T05:41:30.627" v="166" actId="1076"/>
          <ac:picMkLst>
            <pc:docMk/>
            <pc:sldMk cId="1894196746" sldId="307"/>
            <ac:picMk id="3" creationId="{2578F883-C206-43CC-B4CF-4C2F6FC113DE}"/>
          </ac:picMkLst>
        </pc:picChg>
        <pc:picChg chg="del">
          <ac:chgData name="Daiva Sakalauskaitė" userId="a007dd42-2237-460a-b1a7-151611c64483" providerId="ADAL" clId="{ACE63B48-0C26-48C5-B29C-88C21B7B4084}" dt="2023-08-23T05:41:26.330" v="164" actId="478"/>
          <ac:picMkLst>
            <pc:docMk/>
            <pc:sldMk cId="1894196746" sldId="307"/>
            <ac:picMk id="4" creationId="{55ABB8C0-1AC2-47C8-BA24-F2D497F54F62}"/>
          </ac:picMkLst>
        </pc:picChg>
        <pc:picChg chg="add mod">
          <ac:chgData name="Daiva Sakalauskaitė" userId="a007dd42-2237-460a-b1a7-151611c64483" providerId="ADAL" clId="{ACE63B48-0C26-48C5-B29C-88C21B7B4084}" dt="2023-08-23T05:41:49.362" v="168" actId="1076"/>
          <ac:picMkLst>
            <pc:docMk/>
            <pc:sldMk cId="1894196746" sldId="307"/>
            <ac:picMk id="5" creationId="{DB4BCCD4-C4D0-4D75-A902-A2C5B7B8B573}"/>
          </ac:picMkLst>
        </pc:picChg>
      </pc:sldChg>
      <pc:sldChg chg="addSp delSp modSp add del">
        <pc:chgData name="Daiva Sakalauskaitė" userId="a007dd42-2237-460a-b1a7-151611c64483" providerId="ADAL" clId="{ACE63B48-0C26-48C5-B29C-88C21B7B4084}" dt="2023-08-23T05:34:06.551" v="135" actId="1076"/>
        <pc:sldMkLst>
          <pc:docMk/>
          <pc:sldMk cId="3781222258" sldId="308"/>
        </pc:sldMkLst>
        <pc:picChg chg="add mod">
          <ac:chgData name="Daiva Sakalauskaitė" userId="a007dd42-2237-460a-b1a7-151611c64483" providerId="ADAL" clId="{ACE63B48-0C26-48C5-B29C-88C21B7B4084}" dt="2023-08-23T05:34:06.551" v="135" actId="1076"/>
          <ac:picMkLst>
            <pc:docMk/>
            <pc:sldMk cId="3781222258" sldId="308"/>
            <ac:picMk id="3" creationId="{2FD48C27-1CC4-4A9C-8C18-B61D074ED13C}"/>
          </ac:picMkLst>
        </pc:picChg>
        <pc:picChg chg="add mod">
          <ac:chgData name="Daiva Sakalauskaitė" userId="a007dd42-2237-460a-b1a7-151611c64483" providerId="ADAL" clId="{ACE63B48-0C26-48C5-B29C-88C21B7B4084}" dt="2023-08-23T05:34:03.949" v="134" actId="1076"/>
          <ac:picMkLst>
            <pc:docMk/>
            <pc:sldMk cId="3781222258" sldId="308"/>
            <ac:picMk id="4" creationId="{4DEEE6D4-B413-4012-A003-B01A26819E07}"/>
          </ac:picMkLst>
        </pc:picChg>
        <pc:picChg chg="del mod">
          <ac:chgData name="Daiva Sakalauskaitė" userId="a007dd42-2237-460a-b1a7-151611c64483" providerId="ADAL" clId="{ACE63B48-0C26-48C5-B29C-88C21B7B4084}" dt="2023-08-23T05:33:38.924" v="129" actId="478"/>
          <ac:picMkLst>
            <pc:docMk/>
            <pc:sldMk cId="3781222258" sldId="308"/>
            <ac:picMk id="5" creationId="{D3B69540-F820-4A47-8F6D-093EEC50722D}"/>
          </ac:picMkLst>
        </pc:picChg>
      </pc:sldChg>
      <pc:sldChg chg="addSp delSp">
        <pc:chgData name="Daiva Sakalauskaitė" userId="a007dd42-2237-460a-b1a7-151611c64483" providerId="ADAL" clId="{ACE63B48-0C26-48C5-B29C-88C21B7B4084}" dt="2023-08-23T05:42:22.125" v="172"/>
        <pc:sldMkLst>
          <pc:docMk/>
          <pc:sldMk cId="2055599342" sldId="309"/>
        </pc:sldMkLst>
        <pc:picChg chg="add">
          <ac:chgData name="Daiva Sakalauskaitė" userId="a007dd42-2237-460a-b1a7-151611c64483" providerId="ADAL" clId="{ACE63B48-0C26-48C5-B29C-88C21B7B4084}" dt="2023-08-23T05:42:22.125" v="172"/>
          <ac:picMkLst>
            <pc:docMk/>
            <pc:sldMk cId="2055599342" sldId="309"/>
            <ac:picMk id="4" creationId="{6C0E73DB-B56F-4740-BD10-AF6B59D97E4E}"/>
          </ac:picMkLst>
        </pc:picChg>
        <pc:picChg chg="del">
          <ac:chgData name="Daiva Sakalauskaitė" userId="a007dd42-2237-460a-b1a7-151611c64483" providerId="ADAL" clId="{ACE63B48-0C26-48C5-B29C-88C21B7B4084}" dt="2023-08-23T05:42:21.527" v="171" actId="478"/>
          <ac:picMkLst>
            <pc:docMk/>
            <pc:sldMk cId="2055599342" sldId="309"/>
            <ac:picMk id="6" creationId="{202C02CE-E944-488C-9115-40307165CABD}"/>
          </ac:picMkLst>
        </pc:picChg>
      </pc:sldChg>
      <pc:sldChg chg="del">
        <pc:chgData name="Daiva Sakalauskaitė" userId="a007dd42-2237-460a-b1a7-151611c64483" providerId="ADAL" clId="{ACE63B48-0C26-48C5-B29C-88C21B7B4084}" dt="2023-08-23T05:42:25.979" v="173" actId="47"/>
        <pc:sldMkLst>
          <pc:docMk/>
          <pc:sldMk cId="2101072300" sldId="310"/>
        </pc:sldMkLst>
      </pc:sldChg>
      <pc:sldChg chg="del">
        <pc:chgData name="Daiva Sakalauskaitė" userId="a007dd42-2237-460a-b1a7-151611c64483" providerId="ADAL" clId="{ACE63B48-0C26-48C5-B29C-88C21B7B4084}" dt="2023-08-23T05:42:27.348" v="174" actId="47"/>
        <pc:sldMkLst>
          <pc:docMk/>
          <pc:sldMk cId="1808401756" sldId="313"/>
        </pc:sldMkLst>
      </pc:sldChg>
      <pc:sldChg chg="del">
        <pc:chgData name="Daiva Sakalauskaitė" userId="a007dd42-2237-460a-b1a7-151611c64483" providerId="ADAL" clId="{ACE63B48-0C26-48C5-B29C-88C21B7B4084}" dt="2023-08-22T13:05:14.122" v="57" actId="2696"/>
        <pc:sldMkLst>
          <pc:docMk/>
          <pc:sldMk cId="3021331472" sldId="314"/>
        </pc:sldMkLst>
      </pc:sldChg>
    </pc:docChg>
  </pc:docChgLst>
  <pc:docChgLst>
    <pc:chgData name="Daiva Sakalauskaitė" userId="a007dd42-2237-460a-b1a7-151611c64483" providerId="ADAL" clId="{CB56D1E6-F96F-4DF4-AE24-64BD2D324F1F}"/>
    <pc:docChg chg="undo custSel mod addSld delSld modSld sldOrd addSection modSection">
      <pc:chgData name="Daiva Sakalauskaitė" userId="a007dd42-2237-460a-b1a7-151611c64483" providerId="ADAL" clId="{CB56D1E6-F96F-4DF4-AE24-64BD2D324F1F}" dt="2023-08-11T07:48:48.874" v="1148" actId="1076"/>
      <pc:docMkLst>
        <pc:docMk/>
      </pc:docMkLst>
      <pc:sldChg chg="modSp">
        <pc:chgData name="Daiva Sakalauskaitė" userId="a007dd42-2237-460a-b1a7-151611c64483" providerId="ADAL" clId="{CB56D1E6-F96F-4DF4-AE24-64BD2D324F1F}" dt="2023-08-11T07:39:07.937" v="972" actId="20577"/>
        <pc:sldMkLst>
          <pc:docMk/>
          <pc:sldMk cId="2948240976" sldId="257"/>
        </pc:sldMkLst>
        <pc:spChg chg="mod">
          <ac:chgData name="Daiva Sakalauskaitė" userId="a007dd42-2237-460a-b1a7-151611c64483" providerId="ADAL" clId="{CB56D1E6-F96F-4DF4-AE24-64BD2D324F1F}" dt="2023-08-11T07:39:07.937" v="972" actId="20577"/>
          <ac:spMkLst>
            <pc:docMk/>
            <pc:sldMk cId="2948240976" sldId="257"/>
            <ac:spMk id="8" creationId="{BE08B17C-B76B-4BD4-ACD7-852DBFC55695}"/>
          </ac:spMkLst>
        </pc:spChg>
      </pc:sldChg>
      <pc:sldChg chg="addSp delSp modSp">
        <pc:chgData name="Daiva Sakalauskaitė" userId="a007dd42-2237-460a-b1a7-151611c64483" providerId="ADAL" clId="{CB56D1E6-F96F-4DF4-AE24-64BD2D324F1F}" dt="2023-08-10T11:29:57.310" v="2"/>
        <pc:sldMkLst>
          <pc:docMk/>
          <pc:sldMk cId="3038321334" sldId="264"/>
        </pc:sldMkLst>
        <pc:spChg chg="add del">
          <ac:chgData name="Daiva Sakalauskaitė" userId="a007dd42-2237-460a-b1a7-151611c64483" providerId="ADAL" clId="{CB56D1E6-F96F-4DF4-AE24-64BD2D324F1F}" dt="2023-08-10T11:29:57.310" v="2"/>
          <ac:spMkLst>
            <pc:docMk/>
            <pc:sldMk cId="3038321334" sldId="264"/>
            <ac:spMk id="4" creationId="{10EA09E4-6A7B-4356-B7D7-B0499862DF73}"/>
          </ac:spMkLst>
        </pc:spChg>
        <pc:graphicFrameChg chg="modGraphic">
          <ac:chgData name="Daiva Sakalauskaitė" userId="a007dd42-2237-460a-b1a7-151611c64483" providerId="ADAL" clId="{CB56D1E6-F96F-4DF4-AE24-64BD2D324F1F}" dt="2023-08-10T11:29:41.128" v="0" actId="207"/>
          <ac:graphicFrameMkLst>
            <pc:docMk/>
            <pc:sldMk cId="3038321334" sldId="264"/>
            <ac:graphicFrameMk id="13" creationId="{F7B8C96D-A9D8-4FE6-9A15-2FF7E800D3B3}"/>
          </ac:graphicFrameMkLst>
        </pc:graphicFrameChg>
      </pc:sldChg>
      <pc:sldChg chg="delSp modSp">
        <pc:chgData name="Daiva Sakalauskaitė" userId="a007dd42-2237-460a-b1a7-151611c64483" providerId="ADAL" clId="{CB56D1E6-F96F-4DF4-AE24-64BD2D324F1F}" dt="2023-08-11T07:44:49.955" v="1082" actId="478"/>
        <pc:sldMkLst>
          <pc:docMk/>
          <pc:sldMk cId="4136435950" sldId="278"/>
        </pc:sldMkLst>
        <pc:spChg chg="mod">
          <ac:chgData name="Daiva Sakalauskaitė" userId="a007dd42-2237-460a-b1a7-151611c64483" providerId="ADAL" clId="{CB56D1E6-F96F-4DF4-AE24-64BD2D324F1F}" dt="2023-08-11T07:44:20.687" v="1075" actId="113"/>
          <ac:spMkLst>
            <pc:docMk/>
            <pc:sldMk cId="4136435950" sldId="278"/>
            <ac:spMk id="2" creationId="{7A193D2B-4F47-40B8-AAB3-72645E221A13}"/>
          </ac:spMkLst>
        </pc:spChg>
        <pc:spChg chg="del mod">
          <ac:chgData name="Daiva Sakalauskaitė" userId="a007dd42-2237-460a-b1a7-151611c64483" providerId="ADAL" clId="{CB56D1E6-F96F-4DF4-AE24-64BD2D324F1F}" dt="2023-08-11T07:44:49.955" v="1082" actId="478"/>
          <ac:spMkLst>
            <pc:docMk/>
            <pc:sldMk cId="4136435950" sldId="278"/>
            <ac:spMk id="3" creationId="{0AE39220-A729-433E-89EB-5A96C24889DD}"/>
          </ac:spMkLst>
        </pc:spChg>
      </pc:sldChg>
      <pc:sldChg chg="addSp delSp modSp ord">
        <pc:chgData name="Daiva Sakalauskaitė" userId="a007dd42-2237-460a-b1a7-151611c64483" providerId="ADAL" clId="{CB56D1E6-F96F-4DF4-AE24-64BD2D324F1F}" dt="2023-08-11T06:21:18.261" v="316" actId="113"/>
        <pc:sldMkLst>
          <pc:docMk/>
          <pc:sldMk cId="1205384446" sldId="279"/>
        </pc:sldMkLst>
        <pc:spChg chg="mod">
          <ac:chgData name="Daiva Sakalauskaitė" userId="a007dd42-2237-460a-b1a7-151611c64483" providerId="ADAL" clId="{CB56D1E6-F96F-4DF4-AE24-64BD2D324F1F}" dt="2023-08-11T06:21:18.261" v="316" actId="113"/>
          <ac:spMkLst>
            <pc:docMk/>
            <pc:sldMk cId="1205384446" sldId="279"/>
            <ac:spMk id="2" creationId="{4CA49123-10B6-48C8-8BEF-05FE14B24601}"/>
          </ac:spMkLst>
        </pc:spChg>
        <pc:spChg chg="mod">
          <ac:chgData name="Daiva Sakalauskaitė" userId="a007dd42-2237-460a-b1a7-151611c64483" providerId="ADAL" clId="{CB56D1E6-F96F-4DF4-AE24-64BD2D324F1F}" dt="2023-08-11T06:20:20.178" v="288" actId="1076"/>
          <ac:spMkLst>
            <pc:docMk/>
            <pc:sldMk cId="1205384446" sldId="279"/>
            <ac:spMk id="6" creationId="{AA74E988-C5CD-417D-B744-A9A675423A4B}"/>
          </ac:spMkLst>
        </pc:spChg>
        <pc:picChg chg="add del mod">
          <ac:chgData name="Daiva Sakalauskaitė" userId="a007dd42-2237-460a-b1a7-151611c64483" providerId="ADAL" clId="{CB56D1E6-F96F-4DF4-AE24-64BD2D324F1F}" dt="2023-08-11T06:20:30.801" v="300"/>
          <ac:picMkLst>
            <pc:docMk/>
            <pc:sldMk cId="1205384446" sldId="279"/>
            <ac:picMk id="3" creationId="{74A3C9B9-63F1-406D-BD15-45E08DADD813}"/>
          </ac:picMkLst>
        </pc:picChg>
        <pc:picChg chg="add del">
          <ac:chgData name="Daiva Sakalauskaitė" userId="a007dd42-2237-460a-b1a7-151611c64483" providerId="ADAL" clId="{CB56D1E6-F96F-4DF4-AE24-64BD2D324F1F}" dt="2023-08-11T06:20:31.577" v="301" actId="478"/>
          <ac:picMkLst>
            <pc:docMk/>
            <pc:sldMk cId="1205384446" sldId="279"/>
            <ac:picMk id="5" creationId="{7FBB3EAC-3B21-4099-8C49-D91F9617EBB4}"/>
          </ac:picMkLst>
        </pc:picChg>
      </pc:sldChg>
      <pc:sldChg chg="modSp">
        <pc:chgData name="Daiva Sakalauskaitė" userId="a007dd42-2237-460a-b1a7-151611c64483" providerId="ADAL" clId="{CB56D1E6-F96F-4DF4-AE24-64BD2D324F1F}" dt="2023-08-11T07:45:08.515" v="1086" actId="122"/>
        <pc:sldMkLst>
          <pc:docMk/>
          <pc:sldMk cId="2555053107" sldId="281"/>
        </pc:sldMkLst>
        <pc:spChg chg="mod">
          <ac:chgData name="Daiva Sakalauskaitė" userId="a007dd42-2237-460a-b1a7-151611c64483" providerId="ADAL" clId="{CB56D1E6-F96F-4DF4-AE24-64BD2D324F1F}" dt="2023-08-11T07:45:08.515" v="1086" actId="122"/>
          <ac:spMkLst>
            <pc:docMk/>
            <pc:sldMk cId="2555053107" sldId="281"/>
            <ac:spMk id="2" creationId="{0194B81A-AA21-49F4-97B4-807E3A8CBC70}"/>
          </ac:spMkLst>
        </pc:spChg>
      </pc:sldChg>
      <pc:sldChg chg="modSp">
        <pc:chgData name="Daiva Sakalauskaitė" userId="a007dd42-2237-460a-b1a7-151611c64483" providerId="ADAL" clId="{CB56D1E6-F96F-4DF4-AE24-64BD2D324F1F}" dt="2023-08-11T07:44:59.762" v="1084" actId="122"/>
        <pc:sldMkLst>
          <pc:docMk/>
          <pc:sldMk cId="2651414977" sldId="282"/>
        </pc:sldMkLst>
        <pc:spChg chg="mod">
          <ac:chgData name="Daiva Sakalauskaitė" userId="a007dd42-2237-460a-b1a7-151611c64483" providerId="ADAL" clId="{CB56D1E6-F96F-4DF4-AE24-64BD2D324F1F}" dt="2023-08-11T07:44:59.762" v="1084" actId="122"/>
          <ac:spMkLst>
            <pc:docMk/>
            <pc:sldMk cId="2651414977" sldId="282"/>
            <ac:spMk id="2" creationId="{F664349F-9566-47C9-80B5-6DEC24DA44A7}"/>
          </ac:spMkLst>
        </pc:spChg>
      </pc:sldChg>
      <pc:sldChg chg="modSp">
        <pc:chgData name="Daiva Sakalauskaitė" userId="a007dd42-2237-460a-b1a7-151611c64483" providerId="ADAL" clId="{CB56D1E6-F96F-4DF4-AE24-64BD2D324F1F}" dt="2023-08-11T07:45:23.150" v="1088" actId="113"/>
        <pc:sldMkLst>
          <pc:docMk/>
          <pc:sldMk cId="2247755348" sldId="283"/>
        </pc:sldMkLst>
        <pc:spChg chg="mod">
          <ac:chgData name="Daiva Sakalauskaitė" userId="a007dd42-2237-460a-b1a7-151611c64483" providerId="ADAL" clId="{CB56D1E6-F96F-4DF4-AE24-64BD2D324F1F}" dt="2023-08-11T07:45:23.150" v="1088" actId="113"/>
          <ac:spMkLst>
            <pc:docMk/>
            <pc:sldMk cId="2247755348" sldId="283"/>
            <ac:spMk id="4" creationId="{49AF98C8-F6CE-4A82-BF14-224C04591DF6}"/>
          </ac:spMkLst>
        </pc:spChg>
      </pc:sldChg>
      <pc:sldChg chg="addSp delSp modSp ord">
        <pc:chgData name="Daiva Sakalauskaitė" userId="a007dd42-2237-460a-b1a7-151611c64483" providerId="ADAL" clId="{CB56D1E6-F96F-4DF4-AE24-64BD2D324F1F}" dt="2023-08-11T07:33:05.491" v="830" actId="1076"/>
        <pc:sldMkLst>
          <pc:docMk/>
          <pc:sldMk cId="2651034336" sldId="285"/>
        </pc:sldMkLst>
        <pc:spChg chg="mod">
          <ac:chgData name="Daiva Sakalauskaitė" userId="a007dd42-2237-460a-b1a7-151611c64483" providerId="ADAL" clId="{CB56D1E6-F96F-4DF4-AE24-64BD2D324F1F}" dt="2023-08-11T07:25:20.400" v="822" actId="20577"/>
          <ac:spMkLst>
            <pc:docMk/>
            <pc:sldMk cId="2651034336" sldId="285"/>
            <ac:spMk id="2" creationId="{C4183B7C-58B6-4E05-A155-31716ACFE4EB}"/>
          </ac:spMkLst>
        </pc:spChg>
        <pc:picChg chg="add mod">
          <ac:chgData name="Daiva Sakalauskaitė" userId="a007dd42-2237-460a-b1a7-151611c64483" providerId="ADAL" clId="{CB56D1E6-F96F-4DF4-AE24-64BD2D324F1F}" dt="2023-08-11T07:33:05.491" v="830" actId="1076"/>
          <ac:picMkLst>
            <pc:docMk/>
            <pc:sldMk cId="2651034336" sldId="285"/>
            <ac:picMk id="3" creationId="{6D592CB5-88BB-4677-A882-717E42D3EF05}"/>
          </ac:picMkLst>
        </pc:picChg>
        <pc:picChg chg="del">
          <ac:chgData name="Daiva Sakalauskaitė" userId="a007dd42-2237-460a-b1a7-151611c64483" providerId="ADAL" clId="{CB56D1E6-F96F-4DF4-AE24-64BD2D324F1F}" dt="2023-08-11T07:31:02.613" v="827" actId="478"/>
          <ac:picMkLst>
            <pc:docMk/>
            <pc:sldMk cId="2651034336" sldId="285"/>
            <ac:picMk id="5" creationId="{D3B69540-F820-4A47-8F6D-093EEC50722D}"/>
          </ac:picMkLst>
        </pc:picChg>
      </pc:sldChg>
      <pc:sldChg chg="modSp">
        <pc:chgData name="Daiva Sakalauskaitė" userId="a007dd42-2237-460a-b1a7-151611c64483" providerId="ADAL" clId="{CB56D1E6-F96F-4DF4-AE24-64BD2D324F1F}" dt="2023-08-11T07:45:39.102" v="1092" actId="113"/>
        <pc:sldMkLst>
          <pc:docMk/>
          <pc:sldMk cId="1466374161" sldId="286"/>
        </pc:sldMkLst>
        <pc:spChg chg="mod">
          <ac:chgData name="Daiva Sakalauskaitė" userId="a007dd42-2237-460a-b1a7-151611c64483" providerId="ADAL" clId="{CB56D1E6-F96F-4DF4-AE24-64BD2D324F1F}" dt="2023-08-11T07:45:39.102" v="1092" actId="113"/>
          <ac:spMkLst>
            <pc:docMk/>
            <pc:sldMk cId="1466374161" sldId="286"/>
            <ac:spMk id="2" creationId="{8D508DAB-69A1-4087-A9E0-776DFBAC5E5D}"/>
          </ac:spMkLst>
        </pc:spChg>
      </pc:sldChg>
      <pc:sldChg chg="modSp">
        <pc:chgData name="Daiva Sakalauskaitė" userId="a007dd42-2237-460a-b1a7-151611c64483" providerId="ADAL" clId="{CB56D1E6-F96F-4DF4-AE24-64BD2D324F1F}" dt="2023-08-11T07:45:30.903" v="1090" actId="113"/>
        <pc:sldMkLst>
          <pc:docMk/>
          <pc:sldMk cId="675682679" sldId="287"/>
        </pc:sldMkLst>
        <pc:spChg chg="mod">
          <ac:chgData name="Daiva Sakalauskaitė" userId="a007dd42-2237-460a-b1a7-151611c64483" providerId="ADAL" clId="{CB56D1E6-F96F-4DF4-AE24-64BD2D324F1F}" dt="2023-08-11T07:45:30.903" v="1090" actId="113"/>
          <ac:spMkLst>
            <pc:docMk/>
            <pc:sldMk cId="675682679" sldId="287"/>
            <ac:spMk id="2" creationId="{90746D9A-D0B3-443B-8067-C5A3E92F6964}"/>
          </ac:spMkLst>
        </pc:spChg>
      </pc:sldChg>
      <pc:sldChg chg="modSp">
        <pc:chgData name="Daiva Sakalauskaitė" userId="a007dd42-2237-460a-b1a7-151611c64483" providerId="ADAL" clId="{CB56D1E6-F96F-4DF4-AE24-64BD2D324F1F}" dt="2023-08-11T07:45:55.437" v="1096" actId="122"/>
        <pc:sldMkLst>
          <pc:docMk/>
          <pc:sldMk cId="1213398347" sldId="289"/>
        </pc:sldMkLst>
        <pc:spChg chg="mod">
          <ac:chgData name="Daiva Sakalauskaitė" userId="a007dd42-2237-460a-b1a7-151611c64483" providerId="ADAL" clId="{CB56D1E6-F96F-4DF4-AE24-64BD2D324F1F}" dt="2023-08-11T07:45:55.437" v="1096" actId="122"/>
          <ac:spMkLst>
            <pc:docMk/>
            <pc:sldMk cId="1213398347" sldId="289"/>
            <ac:spMk id="2" creationId="{C7C58D23-1B9D-4555-93E4-3D18821F103C}"/>
          </ac:spMkLst>
        </pc:spChg>
      </pc:sldChg>
      <pc:sldChg chg="addSp delSp modSp new add mod setBg">
        <pc:chgData name="Daiva Sakalauskaitė" userId="a007dd42-2237-460a-b1a7-151611c64483" providerId="ADAL" clId="{CB56D1E6-F96F-4DF4-AE24-64BD2D324F1F}" dt="2023-08-11T05:58:53.845" v="201" actId="20577"/>
        <pc:sldMkLst>
          <pc:docMk/>
          <pc:sldMk cId="2977484321" sldId="298"/>
        </pc:sldMkLst>
        <pc:spChg chg="add del mod">
          <ac:chgData name="Daiva Sakalauskaitė" userId="a007dd42-2237-460a-b1a7-151611c64483" providerId="ADAL" clId="{CB56D1E6-F96F-4DF4-AE24-64BD2D324F1F}" dt="2023-08-11T05:50:41.590" v="95" actId="478"/>
          <ac:spMkLst>
            <pc:docMk/>
            <pc:sldMk cId="2977484321" sldId="298"/>
            <ac:spMk id="2" creationId="{5EFA9F94-7B33-4161-AB7C-2456C358C9B5}"/>
          </ac:spMkLst>
        </pc:spChg>
        <pc:spChg chg="add mod">
          <ac:chgData name="Daiva Sakalauskaitė" userId="a007dd42-2237-460a-b1a7-151611c64483" providerId="ADAL" clId="{CB56D1E6-F96F-4DF4-AE24-64BD2D324F1F}" dt="2023-08-11T05:57:55.796" v="164" actId="122"/>
          <ac:spMkLst>
            <pc:docMk/>
            <pc:sldMk cId="2977484321" sldId="298"/>
            <ac:spMk id="3" creationId="{06050295-BF13-4200-91CD-17196FAFD8A2}"/>
          </ac:spMkLst>
        </pc:spChg>
        <pc:spChg chg="add del mod">
          <ac:chgData name="Daiva Sakalauskaitė" userId="a007dd42-2237-460a-b1a7-151611c64483" providerId="ADAL" clId="{CB56D1E6-F96F-4DF4-AE24-64BD2D324F1F}" dt="2023-08-11T05:56:43.382" v="149"/>
          <ac:spMkLst>
            <pc:docMk/>
            <pc:sldMk cId="2977484321" sldId="298"/>
            <ac:spMk id="6" creationId="{53E71789-D3F4-4931-896E-7EEF98C9ADE9}"/>
          </ac:spMkLst>
        </pc:spChg>
        <pc:spChg chg="add del mod">
          <ac:chgData name="Daiva Sakalauskaitė" userId="a007dd42-2237-460a-b1a7-151611c64483" providerId="ADAL" clId="{CB56D1E6-F96F-4DF4-AE24-64BD2D324F1F}" dt="2023-08-11T05:57:34.796" v="162"/>
          <ac:spMkLst>
            <pc:docMk/>
            <pc:sldMk cId="2977484321" sldId="298"/>
            <ac:spMk id="7" creationId="{FC643647-C65C-4458-80A4-E7E6C9263132}"/>
          </ac:spMkLst>
        </pc:spChg>
        <pc:spChg chg="add mod">
          <ac:chgData name="Daiva Sakalauskaitė" userId="a007dd42-2237-460a-b1a7-151611c64483" providerId="ADAL" clId="{CB56D1E6-F96F-4DF4-AE24-64BD2D324F1F}" dt="2023-08-11T05:58:53.845" v="201" actId="20577"/>
          <ac:spMkLst>
            <pc:docMk/>
            <pc:sldMk cId="2977484321" sldId="298"/>
            <ac:spMk id="8" creationId="{D76C0637-7D59-422F-BB25-18BD7DAB19C3}"/>
          </ac:spMkLst>
        </pc:spChg>
        <pc:spChg chg="add del">
          <ac:chgData name="Daiva Sakalauskaitė" userId="a007dd42-2237-460a-b1a7-151611c64483" providerId="ADAL" clId="{CB56D1E6-F96F-4DF4-AE24-64BD2D324F1F}" dt="2023-08-11T05:56:20.206" v="145" actId="26606"/>
          <ac:spMkLst>
            <pc:docMk/>
            <pc:sldMk cId="2977484321" sldId="298"/>
            <ac:spMk id="10" creationId="{BCED4D40-4B67-4331-AC48-79B82B4A47D8}"/>
          </ac:spMkLst>
        </pc:spChg>
        <pc:spChg chg="add del">
          <ac:chgData name="Daiva Sakalauskaitė" userId="a007dd42-2237-460a-b1a7-151611c64483" providerId="ADAL" clId="{CB56D1E6-F96F-4DF4-AE24-64BD2D324F1F}" dt="2023-08-11T05:56:20.206" v="145" actId="26606"/>
          <ac:spMkLst>
            <pc:docMk/>
            <pc:sldMk cId="2977484321" sldId="298"/>
            <ac:spMk id="12" creationId="{670CEDEF-4F34-412E-84EE-329C1E936AF5}"/>
          </ac:spMkLst>
        </pc:spChg>
        <pc:picChg chg="add del">
          <ac:chgData name="Daiva Sakalauskaitė" userId="a007dd42-2237-460a-b1a7-151611c64483" providerId="ADAL" clId="{CB56D1E6-F96F-4DF4-AE24-64BD2D324F1F}" dt="2023-08-11T05:52:43.092" v="142" actId="478"/>
          <ac:picMkLst>
            <pc:docMk/>
            <pc:sldMk cId="2977484321" sldId="298"/>
            <ac:picMk id="4" creationId="{7CAD752C-1FB2-4140-B89A-A5C37788282A}"/>
          </ac:picMkLst>
        </pc:picChg>
        <pc:picChg chg="add mod">
          <ac:chgData name="Daiva Sakalauskaitė" userId="a007dd42-2237-460a-b1a7-151611c64483" providerId="ADAL" clId="{CB56D1E6-F96F-4DF4-AE24-64BD2D324F1F}" dt="2023-08-11T05:56:27.226" v="146" actId="14100"/>
          <ac:picMkLst>
            <pc:docMk/>
            <pc:sldMk cId="2977484321" sldId="298"/>
            <ac:picMk id="5" creationId="{26C2D24B-1B08-4FF1-BA02-CD195D7C0047}"/>
          </ac:picMkLst>
        </pc:picChg>
      </pc:sldChg>
      <pc:sldChg chg="addSp delSp modSp add ord">
        <pc:chgData name="Daiva Sakalauskaitė" userId="a007dd42-2237-460a-b1a7-151611c64483" providerId="ADAL" clId="{CB56D1E6-F96F-4DF4-AE24-64BD2D324F1F}" dt="2023-08-11T07:24:17.536" v="814" actId="20577"/>
        <pc:sldMkLst>
          <pc:docMk/>
          <pc:sldMk cId="725530527" sldId="299"/>
        </pc:sldMkLst>
        <pc:spChg chg="mod">
          <ac:chgData name="Daiva Sakalauskaitė" userId="a007dd42-2237-460a-b1a7-151611c64483" providerId="ADAL" clId="{CB56D1E6-F96F-4DF4-AE24-64BD2D324F1F}" dt="2023-08-11T07:24:17.536" v="814" actId="20577"/>
          <ac:spMkLst>
            <pc:docMk/>
            <pc:sldMk cId="725530527" sldId="299"/>
            <ac:spMk id="2" creationId="{FF9B4469-A1C2-4CFB-BD82-D8BE7BCF1CBC}"/>
          </ac:spMkLst>
        </pc:spChg>
        <pc:spChg chg="mod">
          <ac:chgData name="Daiva Sakalauskaitė" userId="a007dd42-2237-460a-b1a7-151611c64483" providerId="ADAL" clId="{CB56D1E6-F96F-4DF4-AE24-64BD2D324F1F}" dt="2023-08-11T06:13:34.322" v="255" actId="20577"/>
          <ac:spMkLst>
            <pc:docMk/>
            <pc:sldMk cId="725530527" sldId="299"/>
            <ac:spMk id="4" creationId="{61D11BE7-DF34-42E0-BCBF-77202C70CFAD}"/>
          </ac:spMkLst>
        </pc:spChg>
        <pc:picChg chg="del">
          <ac:chgData name="Daiva Sakalauskaitė" userId="a007dd42-2237-460a-b1a7-151611c64483" providerId="ADAL" clId="{CB56D1E6-F96F-4DF4-AE24-64BD2D324F1F}" dt="2023-08-11T06:12:08.685" v="205" actId="478"/>
          <ac:picMkLst>
            <pc:docMk/>
            <pc:sldMk cId="725530527" sldId="299"/>
            <ac:picMk id="3" creationId="{E2DD88CF-0720-4866-935C-673C4D7602AF}"/>
          </ac:picMkLst>
        </pc:picChg>
        <pc:picChg chg="add mod">
          <ac:chgData name="Daiva Sakalauskaitė" userId="a007dd42-2237-460a-b1a7-151611c64483" providerId="ADAL" clId="{CB56D1E6-F96F-4DF4-AE24-64BD2D324F1F}" dt="2023-08-11T06:13:41.490" v="256" actId="1076"/>
          <ac:picMkLst>
            <pc:docMk/>
            <pc:sldMk cId="725530527" sldId="299"/>
            <ac:picMk id="5" creationId="{30B31AFA-D5BD-46FC-856A-82E844A1BCE4}"/>
          </ac:picMkLst>
        </pc:picChg>
      </pc:sldChg>
      <pc:sldChg chg="addSp delSp modSp add ord">
        <pc:chgData name="Daiva Sakalauskaitė" userId="a007dd42-2237-460a-b1a7-151611c64483" providerId="ADAL" clId="{CB56D1E6-F96F-4DF4-AE24-64BD2D324F1F}" dt="2023-08-11T06:24:35.268" v="386" actId="14100"/>
        <pc:sldMkLst>
          <pc:docMk/>
          <pc:sldMk cId="3869155676" sldId="300"/>
        </pc:sldMkLst>
        <pc:spChg chg="mod">
          <ac:chgData name="Daiva Sakalauskaitė" userId="a007dd42-2237-460a-b1a7-151611c64483" providerId="ADAL" clId="{CB56D1E6-F96F-4DF4-AE24-64BD2D324F1F}" dt="2023-08-11T06:21:46.654" v="352" actId="113"/>
          <ac:spMkLst>
            <pc:docMk/>
            <pc:sldMk cId="3869155676" sldId="300"/>
            <ac:spMk id="2" creationId="{4CA49123-10B6-48C8-8BEF-05FE14B24601}"/>
          </ac:spMkLst>
        </pc:spChg>
        <pc:spChg chg="mod">
          <ac:chgData name="Daiva Sakalauskaitė" userId="a007dd42-2237-460a-b1a7-151611c64483" providerId="ADAL" clId="{CB56D1E6-F96F-4DF4-AE24-64BD2D324F1F}" dt="2023-08-11T06:23:18.612" v="370" actId="1076"/>
          <ac:spMkLst>
            <pc:docMk/>
            <pc:sldMk cId="3869155676" sldId="300"/>
            <ac:spMk id="6" creationId="{AA74E988-C5CD-417D-B744-A9A675423A4B}"/>
          </ac:spMkLst>
        </pc:spChg>
        <pc:picChg chg="add del mod">
          <ac:chgData name="Daiva Sakalauskaitė" userId="a007dd42-2237-460a-b1a7-151611c64483" providerId="ADAL" clId="{CB56D1E6-F96F-4DF4-AE24-64BD2D324F1F}" dt="2023-08-11T06:23:24.364" v="371" actId="478"/>
          <ac:picMkLst>
            <pc:docMk/>
            <pc:sldMk cId="3869155676" sldId="300"/>
            <ac:picMk id="3" creationId="{21B68747-3113-418D-8C97-DAC15DB54E4A}"/>
          </ac:picMkLst>
        </pc:picChg>
        <pc:picChg chg="add mod">
          <ac:chgData name="Daiva Sakalauskaitė" userId="a007dd42-2237-460a-b1a7-151611c64483" providerId="ADAL" clId="{CB56D1E6-F96F-4DF4-AE24-64BD2D324F1F}" dt="2023-08-11T06:24:35.268" v="386" actId="14100"/>
          <ac:picMkLst>
            <pc:docMk/>
            <pc:sldMk cId="3869155676" sldId="300"/>
            <ac:picMk id="4" creationId="{1CC386D2-4708-49A2-9928-AA1DD26F3C04}"/>
          </ac:picMkLst>
        </pc:picChg>
        <pc:picChg chg="del">
          <ac:chgData name="Daiva Sakalauskaitė" userId="a007dd42-2237-460a-b1a7-151611c64483" providerId="ADAL" clId="{CB56D1E6-F96F-4DF4-AE24-64BD2D324F1F}" dt="2023-08-11T06:22:14.028" v="353" actId="478"/>
          <ac:picMkLst>
            <pc:docMk/>
            <pc:sldMk cId="3869155676" sldId="300"/>
            <ac:picMk id="5" creationId="{7FBB3EAC-3B21-4099-8C49-D91F9617EBB4}"/>
          </ac:picMkLst>
        </pc:picChg>
      </pc:sldChg>
      <pc:sldChg chg="addSp delSp modSp new add del">
        <pc:chgData name="Daiva Sakalauskaitė" userId="a007dd42-2237-460a-b1a7-151611c64483" providerId="ADAL" clId="{CB56D1E6-F96F-4DF4-AE24-64BD2D324F1F}" dt="2023-08-11T07:47:25.704" v="1118" actId="20577"/>
        <pc:sldMkLst>
          <pc:docMk/>
          <pc:sldMk cId="1018699743" sldId="302"/>
        </pc:sldMkLst>
        <pc:spChg chg="add del mod">
          <ac:chgData name="Daiva Sakalauskaitė" userId="a007dd42-2237-460a-b1a7-151611c64483" providerId="ADAL" clId="{CB56D1E6-F96F-4DF4-AE24-64BD2D324F1F}" dt="2023-08-11T07:04:05.682" v="395"/>
          <ac:spMkLst>
            <pc:docMk/>
            <pc:sldMk cId="1018699743" sldId="302"/>
            <ac:spMk id="2" creationId="{4D2DDD65-85CB-48CD-93D3-B603E2A6957E}"/>
          </ac:spMkLst>
        </pc:spChg>
        <pc:spChg chg="add del mod">
          <ac:chgData name="Daiva Sakalauskaitė" userId="a007dd42-2237-460a-b1a7-151611c64483" providerId="ADAL" clId="{CB56D1E6-F96F-4DF4-AE24-64BD2D324F1F}" dt="2023-08-11T07:04:13.597" v="399"/>
          <ac:spMkLst>
            <pc:docMk/>
            <pc:sldMk cId="1018699743" sldId="302"/>
            <ac:spMk id="3" creationId="{079827BA-8807-40C9-902D-802C69533F29}"/>
          </ac:spMkLst>
        </pc:spChg>
        <pc:spChg chg="add mod">
          <ac:chgData name="Daiva Sakalauskaitė" userId="a007dd42-2237-460a-b1a7-151611c64483" providerId="ADAL" clId="{CB56D1E6-F96F-4DF4-AE24-64BD2D324F1F}" dt="2023-08-11T07:47:25.704" v="1118" actId="20577"/>
          <ac:spMkLst>
            <pc:docMk/>
            <pc:sldMk cId="1018699743" sldId="302"/>
            <ac:spMk id="4" creationId="{1B7C1325-4457-4901-A8B7-1DCFB170AD57}"/>
          </ac:spMkLst>
        </pc:spChg>
        <pc:spChg chg="add del mod">
          <ac:chgData name="Daiva Sakalauskaitė" userId="a007dd42-2237-460a-b1a7-151611c64483" providerId="ADAL" clId="{CB56D1E6-F96F-4DF4-AE24-64BD2D324F1F}" dt="2023-08-11T07:04:51.213" v="409"/>
          <ac:spMkLst>
            <pc:docMk/>
            <pc:sldMk cId="1018699743" sldId="302"/>
            <ac:spMk id="5" creationId="{75DA44A7-E02E-45E8-9D5C-EE40094E8260}"/>
          </ac:spMkLst>
        </pc:spChg>
        <pc:spChg chg="add mod">
          <ac:chgData name="Daiva Sakalauskaitė" userId="a007dd42-2237-460a-b1a7-151611c64483" providerId="ADAL" clId="{CB56D1E6-F96F-4DF4-AE24-64BD2D324F1F}" dt="2023-08-11T07:12:31.535" v="547" actId="20577"/>
          <ac:spMkLst>
            <pc:docMk/>
            <pc:sldMk cId="1018699743" sldId="302"/>
            <ac:spMk id="6" creationId="{5921CFA2-A873-40E4-B6BE-B9E1477563EB}"/>
          </ac:spMkLst>
        </pc:spChg>
        <pc:spChg chg="add del mod">
          <ac:chgData name="Daiva Sakalauskaitė" userId="a007dd42-2237-460a-b1a7-151611c64483" providerId="ADAL" clId="{CB56D1E6-F96F-4DF4-AE24-64BD2D324F1F}" dt="2023-08-11T07:05:26.568" v="414"/>
          <ac:spMkLst>
            <pc:docMk/>
            <pc:sldMk cId="1018699743" sldId="302"/>
            <ac:spMk id="7" creationId="{A2664BDA-5B8B-447D-A433-5633A38310F5}"/>
          </ac:spMkLst>
        </pc:spChg>
        <pc:graphicFrameChg chg="add del modGraphic">
          <ac:chgData name="Daiva Sakalauskaitė" userId="a007dd42-2237-460a-b1a7-151611c64483" providerId="ADAL" clId="{CB56D1E6-F96F-4DF4-AE24-64BD2D324F1F}" dt="2023-08-11T07:08:27.795" v="423" actId="478"/>
          <ac:graphicFrameMkLst>
            <pc:docMk/>
            <pc:sldMk cId="1018699743" sldId="302"/>
            <ac:graphicFrameMk id="11" creationId="{64639373-3B58-44EE-BCB7-EA5A5D218536}"/>
          </ac:graphicFrameMkLst>
        </pc:graphicFrameChg>
      </pc:sldChg>
      <pc:sldChg chg="modSp add">
        <pc:chgData name="Daiva Sakalauskaitė" userId="a007dd42-2237-460a-b1a7-151611c64483" providerId="ADAL" clId="{CB56D1E6-F96F-4DF4-AE24-64BD2D324F1F}" dt="2023-08-11T07:48:10.827" v="1133" actId="1076"/>
        <pc:sldMkLst>
          <pc:docMk/>
          <pc:sldMk cId="82157658" sldId="304"/>
        </pc:sldMkLst>
        <pc:spChg chg="mod">
          <ac:chgData name="Daiva Sakalauskaitė" userId="a007dd42-2237-460a-b1a7-151611c64483" providerId="ADAL" clId="{CB56D1E6-F96F-4DF4-AE24-64BD2D324F1F}" dt="2023-08-11T07:48:10.827" v="1133" actId="1076"/>
          <ac:spMkLst>
            <pc:docMk/>
            <pc:sldMk cId="82157658" sldId="304"/>
            <ac:spMk id="4" creationId="{1B7C1325-4457-4901-A8B7-1DCFB170AD57}"/>
          </ac:spMkLst>
        </pc:spChg>
        <pc:spChg chg="mod">
          <ac:chgData name="Daiva Sakalauskaitė" userId="a007dd42-2237-460a-b1a7-151611c64483" providerId="ADAL" clId="{CB56D1E6-F96F-4DF4-AE24-64BD2D324F1F}" dt="2023-08-11T07:15:05.017" v="646" actId="20577"/>
          <ac:spMkLst>
            <pc:docMk/>
            <pc:sldMk cId="82157658" sldId="304"/>
            <ac:spMk id="6" creationId="{5921CFA2-A873-40E4-B6BE-B9E1477563EB}"/>
          </ac:spMkLst>
        </pc:spChg>
      </pc:sldChg>
      <pc:sldChg chg="modSp add">
        <pc:chgData name="Daiva Sakalauskaitė" userId="a007dd42-2237-460a-b1a7-151611c64483" providerId="ADAL" clId="{CB56D1E6-F96F-4DF4-AE24-64BD2D324F1F}" dt="2023-08-11T07:48:48.874" v="1148" actId="1076"/>
        <pc:sldMkLst>
          <pc:docMk/>
          <pc:sldMk cId="3747143249" sldId="305"/>
        </pc:sldMkLst>
        <pc:spChg chg="mod">
          <ac:chgData name="Daiva Sakalauskaitė" userId="a007dd42-2237-460a-b1a7-151611c64483" providerId="ADAL" clId="{CB56D1E6-F96F-4DF4-AE24-64BD2D324F1F}" dt="2023-08-11T07:48:48.874" v="1148" actId="1076"/>
          <ac:spMkLst>
            <pc:docMk/>
            <pc:sldMk cId="3747143249" sldId="305"/>
            <ac:spMk id="4" creationId="{1B7C1325-4457-4901-A8B7-1DCFB170AD57}"/>
          </ac:spMkLst>
        </pc:spChg>
        <pc:spChg chg="mod">
          <ac:chgData name="Daiva Sakalauskaitė" userId="a007dd42-2237-460a-b1a7-151611c64483" providerId="ADAL" clId="{CB56D1E6-F96F-4DF4-AE24-64BD2D324F1F}" dt="2023-08-11T07:20:38.915" v="730" actId="20577"/>
          <ac:spMkLst>
            <pc:docMk/>
            <pc:sldMk cId="3747143249" sldId="305"/>
            <ac:spMk id="6" creationId="{5921CFA2-A873-40E4-B6BE-B9E1477563EB}"/>
          </ac:spMkLst>
        </pc:spChg>
      </pc:sldChg>
      <pc:sldChg chg="modSp add ord">
        <pc:chgData name="Daiva Sakalauskaitė" userId="a007dd42-2237-460a-b1a7-151611c64483" providerId="ADAL" clId="{CB56D1E6-F96F-4DF4-AE24-64BD2D324F1F}" dt="2023-08-11T07:24:42.873" v="816" actId="1076"/>
        <pc:sldMkLst>
          <pc:docMk/>
          <pc:sldMk cId="3847034942" sldId="306"/>
        </pc:sldMkLst>
        <pc:spChg chg="mod">
          <ac:chgData name="Daiva Sakalauskaitė" userId="a007dd42-2237-460a-b1a7-151611c64483" providerId="ADAL" clId="{CB56D1E6-F96F-4DF4-AE24-64BD2D324F1F}" dt="2023-08-11T07:24:42.873" v="816" actId="1076"/>
          <ac:spMkLst>
            <pc:docMk/>
            <pc:sldMk cId="3847034942" sldId="306"/>
            <ac:spMk id="2" creationId="{90746D9A-D0B3-443B-8067-C5A3E92F6964}"/>
          </ac:spMkLst>
        </pc:spChg>
      </pc:sldChg>
      <pc:sldChg chg="addSp delSp modSp add ord">
        <pc:chgData name="Daiva Sakalauskaitė" userId="a007dd42-2237-460a-b1a7-151611c64483" providerId="ADAL" clId="{CB56D1E6-F96F-4DF4-AE24-64BD2D324F1F}" dt="2023-08-11T07:30:44.106" v="826" actId="1076"/>
        <pc:sldMkLst>
          <pc:docMk/>
          <pc:sldMk cId="1894196746" sldId="307"/>
        </pc:sldMkLst>
        <pc:spChg chg="mod">
          <ac:chgData name="Daiva Sakalauskaitė" userId="a007dd42-2237-460a-b1a7-151611c64483" providerId="ADAL" clId="{CB56D1E6-F96F-4DF4-AE24-64BD2D324F1F}" dt="2023-08-11T07:25:07.069" v="819" actId="113"/>
          <ac:spMkLst>
            <pc:docMk/>
            <pc:sldMk cId="1894196746" sldId="307"/>
            <ac:spMk id="2" creationId="{8D508DAB-69A1-4087-A9E0-776DFBAC5E5D}"/>
          </ac:spMkLst>
        </pc:spChg>
        <pc:picChg chg="del">
          <ac:chgData name="Daiva Sakalauskaitė" userId="a007dd42-2237-460a-b1a7-151611c64483" providerId="ADAL" clId="{CB56D1E6-F96F-4DF4-AE24-64BD2D324F1F}" dt="2023-08-11T07:30:41.197" v="825" actId="478"/>
          <ac:picMkLst>
            <pc:docMk/>
            <pc:sldMk cId="1894196746" sldId="307"/>
            <ac:picMk id="3" creationId="{744138A0-C556-4C8B-8089-87E40FB9F353}"/>
          </ac:picMkLst>
        </pc:picChg>
        <pc:picChg chg="add mod">
          <ac:chgData name="Daiva Sakalauskaitė" userId="a007dd42-2237-460a-b1a7-151611c64483" providerId="ADAL" clId="{CB56D1E6-F96F-4DF4-AE24-64BD2D324F1F}" dt="2023-08-11T07:30:44.106" v="826" actId="1076"/>
          <ac:picMkLst>
            <pc:docMk/>
            <pc:sldMk cId="1894196746" sldId="307"/>
            <ac:picMk id="4" creationId="{55ABB8C0-1AC2-47C8-BA24-F2D497F54F62}"/>
          </ac:picMkLst>
        </pc:picChg>
      </pc:sldChg>
      <pc:sldChg chg="modSp add">
        <pc:chgData name="Daiva Sakalauskaitė" userId="a007dd42-2237-460a-b1a7-151611c64483" providerId="ADAL" clId="{CB56D1E6-F96F-4DF4-AE24-64BD2D324F1F}" dt="2023-08-11T07:45:47.350" v="1094" actId="113"/>
        <pc:sldMkLst>
          <pc:docMk/>
          <pc:sldMk cId="3781222258" sldId="308"/>
        </pc:sldMkLst>
        <pc:spChg chg="mod">
          <ac:chgData name="Daiva Sakalauskaitė" userId="a007dd42-2237-460a-b1a7-151611c64483" providerId="ADAL" clId="{CB56D1E6-F96F-4DF4-AE24-64BD2D324F1F}" dt="2023-08-11T07:45:47.350" v="1094" actId="113"/>
          <ac:spMkLst>
            <pc:docMk/>
            <pc:sldMk cId="3781222258" sldId="308"/>
            <ac:spMk id="2" creationId="{C4183B7C-58B6-4E05-A155-31716ACFE4EB}"/>
          </ac:spMkLst>
        </pc:spChg>
      </pc:sldChg>
      <pc:sldChg chg="addSp delSp modSp add ord">
        <pc:chgData name="Daiva Sakalauskaitė" userId="a007dd42-2237-460a-b1a7-151611c64483" providerId="ADAL" clId="{CB56D1E6-F96F-4DF4-AE24-64BD2D324F1F}" dt="2023-08-11T07:35:30.492" v="918" actId="14100"/>
        <pc:sldMkLst>
          <pc:docMk/>
          <pc:sldMk cId="2055599342" sldId="309"/>
        </pc:sldMkLst>
        <pc:spChg chg="mod">
          <ac:chgData name="Daiva Sakalauskaitė" userId="a007dd42-2237-460a-b1a7-151611c64483" providerId="ADAL" clId="{CB56D1E6-F96F-4DF4-AE24-64BD2D324F1F}" dt="2023-08-11T07:33:36.800" v="834" actId="14100"/>
          <ac:spMkLst>
            <pc:docMk/>
            <pc:sldMk cId="2055599342" sldId="309"/>
            <ac:spMk id="2" creationId="{C7C58D23-1B9D-4555-93E4-3D18821F103C}"/>
          </ac:spMkLst>
        </pc:spChg>
        <pc:spChg chg="mod">
          <ac:chgData name="Daiva Sakalauskaitė" userId="a007dd42-2237-460a-b1a7-151611c64483" providerId="ADAL" clId="{CB56D1E6-F96F-4DF4-AE24-64BD2D324F1F}" dt="2023-08-11T07:35:01.193" v="911"/>
          <ac:spMkLst>
            <pc:docMk/>
            <pc:sldMk cId="2055599342" sldId="309"/>
            <ac:spMk id="3" creationId="{8E04E500-DA7D-4CB0-8B00-E26ED3BDC978}"/>
          </ac:spMkLst>
        </pc:spChg>
        <pc:graphicFrameChg chg="add del modGraphic">
          <ac:chgData name="Daiva Sakalauskaitė" userId="a007dd42-2237-460a-b1a7-151611c64483" providerId="ADAL" clId="{CB56D1E6-F96F-4DF4-AE24-64BD2D324F1F}" dt="2023-08-11T07:34:30.422" v="903" actId="478"/>
          <ac:graphicFrameMkLst>
            <pc:docMk/>
            <pc:sldMk cId="2055599342" sldId="309"/>
            <ac:graphicFrameMk id="5" creationId="{DC89D0FD-80D5-4F92-B28E-C12332FF6666}"/>
          </ac:graphicFrameMkLst>
        </pc:graphicFrameChg>
        <pc:picChg chg="del">
          <ac:chgData name="Daiva Sakalauskaitė" userId="a007dd42-2237-460a-b1a7-151611c64483" providerId="ADAL" clId="{CB56D1E6-F96F-4DF4-AE24-64BD2D324F1F}" dt="2023-08-11T07:35:03.175" v="912" actId="478"/>
          <ac:picMkLst>
            <pc:docMk/>
            <pc:sldMk cId="2055599342" sldId="309"/>
            <ac:picMk id="4" creationId="{56AFCAC1-36A8-466B-A22B-0BCE32D88A32}"/>
          </ac:picMkLst>
        </pc:picChg>
        <pc:picChg chg="add mod">
          <ac:chgData name="Daiva Sakalauskaitė" userId="a007dd42-2237-460a-b1a7-151611c64483" providerId="ADAL" clId="{CB56D1E6-F96F-4DF4-AE24-64BD2D324F1F}" dt="2023-08-11T07:35:30.492" v="918" actId="14100"/>
          <ac:picMkLst>
            <pc:docMk/>
            <pc:sldMk cId="2055599342" sldId="309"/>
            <ac:picMk id="6" creationId="{202C02CE-E944-488C-9115-40307165CABD}"/>
          </ac:picMkLst>
        </pc:picChg>
      </pc:sldChg>
      <pc:sldChg chg="modSp add ord">
        <pc:chgData name="Daiva Sakalauskaitė" userId="a007dd42-2237-460a-b1a7-151611c64483" providerId="ADAL" clId="{CB56D1E6-F96F-4DF4-AE24-64BD2D324F1F}" dt="2023-08-11T07:36:05.435" v="925" actId="122"/>
        <pc:sldMkLst>
          <pc:docMk/>
          <pc:sldMk cId="2101072300" sldId="310"/>
        </pc:sldMkLst>
        <pc:spChg chg="mod">
          <ac:chgData name="Daiva Sakalauskaitė" userId="a007dd42-2237-460a-b1a7-151611c64483" providerId="ADAL" clId="{CB56D1E6-F96F-4DF4-AE24-64BD2D324F1F}" dt="2023-08-11T07:36:05.435" v="925" actId="122"/>
          <ac:spMkLst>
            <pc:docMk/>
            <pc:sldMk cId="2101072300" sldId="310"/>
            <ac:spMk id="2" creationId="{07B92A8A-4E5F-4674-A1F2-A55AA3B49FA8}"/>
          </ac:spMkLst>
        </pc:spChg>
      </pc:sldChg>
      <pc:sldChg chg="addSp delSp modSp add ord">
        <pc:chgData name="Daiva Sakalauskaitė" userId="a007dd42-2237-460a-b1a7-151611c64483" providerId="ADAL" clId="{CB56D1E6-F96F-4DF4-AE24-64BD2D324F1F}" dt="2023-08-11T07:38:52.255" v="944" actId="20577"/>
        <pc:sldMkLst>
          <pc:docMk/>
          <pc:sldMk cId="1808401756" sldId="313"/>
        </pc:sldMkLst>
        <pc:spChg chg="mod">
          <ac:chgData name="Daiva Sakalauskaitė" userId="a007dd42-2237-460a-b1a7-151611c64483" providerId="ADAL" clId="{CB56D1E6-F96F-4DF4-AE24-64BD2D324F1F}" dt="2023-08-11T07:38:52.255" v="944" actId="20577"/>
          <ac:spMkLst>
            <pc:docMk/>
            <pc:sldMk cId="1808401756" sldId="313"/>
            <ac:spMk id="2" creationId="{06A5B8FC-8CA8-40BB-B2FA-CC73198BB3DA}"/>
          </ac:spMkLst>
        </pc:spChg>
        <pc:picChg chg="del">
          <ac:chgData name="Daiva Sakalauskaitė" userId="a007dd42-2237-460a-b1a7-151611c64483" providerId="ADAL" clId="{CB56D1E6-F96F-4DF4-AE24-64BD2D324F1F}" dt="2023-08-11T07:36:32.789" v="927" actId="478"/>
          <ac:picMkLst>
            <pc:docMk/>
            <pc:sldMk cId="1808401756" sldId="313"/>
            <ac:picMk id="4" creationId="{461D83F9-F808-45AD-82EA-8D79F49BFD10}"/>
          </ac:picMkLst>
        </pc:picChg>
        <pc:picChg chg="del">
          <ac:chgData name="Daiva Sakalauskaitė" userId="a007dd42-2237-460a-b1a7-151611c64483" providerId="ADAL" clId="{CB56D1E6-F96F-4DF4-AE24-64BD2D324F1F}" dt="2023-08-11T07:36:31.961" v="926" actId="478"/>
          <ac:picMkLst>
            <pc:docMk/>
            <pc:sldMk cId="1808401756" sldId="313"/>
            <ac:picMk id="5" creationId="{A51257A7-9689-4465-AE0C-9085D8F26D7A}"/>
          </ac:picMkLst>
        </pc:picChg>
        <pc:picChg chg="add mod">
          <ac:chgData name="Daiva Sakalauskaitė" userId="a007dd42-2237-460a-b1a7-151611c64483" providerId="ADAL" clId="{CB56D1E6-F96F-4DF4-AE24-64BD2D324F1F}" dt="2023-08-11T07:37:29.507" v="931" actId="14100"/>
          <ac:picMkLst>
            <pc:docMk/>
            <pc:sldMk cId="1808401756" sldId="313"/>
            <ac:picMk id="6" creationId="{BF7E638C-AEF4-4E7E-BD5C-2FA3F0732581}"/>
          </ac:picMkLst>
        </pc:picChg>
        <pc:picChg chg="add mod">
          <ac:chgData name="Daiva Sakalauskaitė" userId="a007dd42-2237-460a-b1a7-151611c64483" providerId="ADAL" clId="{CB56D1E6-F96F-4DF4-AE24-64BD2D324F1F}" dt="2023-08-11T07:38:01.107" v="935" actId="14100"/>
          <ac:picMkLst>
            <pc:docMk/>
            <pc:sldMk cId="1808401756" sldId="313"/>
            <ac:picMk id="7" creationId="{80A91BD6-EE0B-490C-8C8E-58D994FBC36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rnas-Medium"/>
              </a:defRPr>
            </a:lvl1pPr>
          </a:lstStyle>
          <a:p>
            <a:endParaRPr lang="lt-LT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rnas-Medium"/>
              </a:defRPr>
            </a:lvl1pPr>
          </a:lstStyle>
          <a:p>
            <a:fld id="{68554DAC-6EF0-485C-A6C6-39CB7FC28070}" type="datetimeFigureOut">
              <a:rPr lang="lt-LT" smtClean="0"/>
              <a:pPr/>
              <a:t>2023-08-22</a:t>
            </a:fld>
            <a:endParaRPr lang="lt-LT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t-L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rnas-Medium"/>
              </a:defRPr>
            </a:lvl1pPr>
          </a:lstStyle>
          <a:p>
            <a:endParaRPr lang="lt-L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rnas-Medium"/>
              </a:defRPr>
            </a:lvl1pPr>
          </a:lstStyle>
          <a:p>
            <a:fld id="{365AD71A-3AD3-426B-8752-A11AEC44B2F3}" type="slidenum">
              <a:rPr lang="lt-LT" smtClean="0"/>
              <a:pPr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649268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arnas-Medium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rnas-Medium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rnas-Medium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rnas-Medium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rnas-Medium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A094B2-FBF1-47C6-ACA6-74E9B874860A}" type="slidenum">
              <a:rPr lang="lt-LT" smtClean="0"/>
              <a:t>24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607611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F6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81CFFF0-7E01-4BD7-B042-6B1CF2E103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6794"/>
            <a:ext cx="12192000" cy="2012950"/>
          </a:xfrm>
          <a:prstGeom prst="rect">
            <a:avLst/>
          </a:prstGeom>
        </p:spPr>
      </p:pic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E5B3B172-8D80-4E9C-87F0-7E853E57456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72800"/>
            <a:ext cx="12192000" cy="201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51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714E9-6321-40FE-8424-AF6AB7C31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EE33B1-20AD-46B4-B344-1180DDF1BA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8DCEA3-1B18-412C-BDFA-74C7156B5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8015E-6A64-4A1C-A945-F28BB4986315}" type="datetimeFigureOut">
              <a:rPr lang="lt-LT" smtClean="0"/>
              <a:t>2023-08-22</a:t>
            </a:fld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392CDC-5EF2-4A9A-B34E-F900986B8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FA0D0E-7F53-4436-BAE2-14FB42B8E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F640A-836C-497D-BED0-F0028F3EA59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381062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472188-AC0C-4360-BED9-9EB78E09A1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8CA7F0-2573-41A0-A35F-51BB593473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1D1704-F4BD-4DFA-9E5C-F8C849A9C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8015E-6A64-4A1C-A945-F28BB4986315}" type="datetimeFigureOut">
              <a:rPr lang="lt-LT" smtClean="0"/>
              <a:t>2023-08-22</a:t>
            </a:fld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6731D6-FAE2-40E8-A02A-31F6EF3A0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757B39-1CF0-405C-A8DF-25420CB28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F640A-836C-497D-BED0-F0028F3EA59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081131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17B3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346B44A9-AC8B-4ABF-B296-E906F5C20E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72800"/>
            <a:ext cx="12192000" cy="201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920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EB704-E8C9-4F3C-BC7B-030F369F5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B9C117-1562-4E86-AAA2-1615FC86BF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317CBC-F706-43CE-BB83-E792D3664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8015E-6A64-4A1C-A945-F28BB4986315}" type="datetimeFigureOut">
              <a:rPr lang="lt-LT" smtClean="0"/>
              <a:t>2023-08-22</a:t>
            </a:fld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503DE0-13BD-48F2-BB0D-826FC2D41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8E5314-504D-4226-A984-EA3FB90C5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F640A-836C-497D-BED0-F0028F3EA59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847877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10A68-2C2B-41CD-9D1C-B15611E26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E2C926-6CC2-466D-AAB9-BC85584886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A90C22-553B-4786-B4DB-6917D142E5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49FE4B-FD54-446C-9197-CC3E5B83C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8015E-6A64-4A1C-A945-F28BB4986315}" type="datetimeFigureOut">
              <a:rPr lang="lt-LT" smtClean="0"/>
              <a:t>2023-08-22</a:t>
            </a:fld>
            <a:endParaRPr lang="lt-L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9BCEBC-09F3-4AB6-BEF1-64C4690D6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33BE24-0F9E-45B0-843F-779DE9478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F640A-836C-497D-BED0-F0028F3EA59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798381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C7EB0-63ED-46B0-B2F0-9490AC0DB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A50E1E-4B87-4EB1-AA64-627479144C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1D7972-0D8B-47F6-81DE-7E2DABC2C1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D1BE75-9363-43F5-9395-16E26EB2E5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AD0BD0-1FF2-4A27-8913-B25B36CF6E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CFADE31-A921-4633-A53A-21CB27925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8015E-6A64-4A1C-A945-F28BB4986315}" type="datetimeFigureOut">
              <a:rPr lang="lt-LT" smtClean="0"/>
              <a:t>2023-08-22</a:t>
            </a:fld>
            <a:endParaRPr lang="lt-L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CA78E6-0548-4FA3-93BD-587417305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7B0315C-F38F-4FBE-8381-16AE0C154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F640A-836C-497D-BED0-F0028F3EA59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899290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4FB65-A57F-41C6-836F-8FD83A05D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05E6DE-F424-4D10-B300-9EFE9117D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8015E-6A64-4A1C-A945-F28BB4986315}" type="datetimeFigureOut">
              <a:rPr lang="lt-LT" smtClean="0"/>
              <a:t>2023-08-22</a:t>
            </a:fld>
            <a:endParaRPr lang="lt-L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64D3F4-3931-4FC9-B19F-B5887C3E8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DAB58E-D189-4077-9012-93A1C8E4C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F640A-836C-497D-BED0-F0028F3EA59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514748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C1A4C4-89D3-47C7-88C9-9DBF1487D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8015E-6A64-4A1C-A945-F28BB4986315}" type="datetimeFigureOut">
              <a:rPr lang="lt-LT" smtClean="0"/>
              <a:t>2023-08-22</a:t>
            </a:fld>
            <a:endParaRPr lang="lt-L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E998B3-A2B4-4003-A764-9EA0BD8C2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DF39E0-A49D-4CEE-9025-9329ACF46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F640A-836C-497D-BED0-F0028F3EA59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195357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FF583-7CFC-42CC-A7BF-66DC98525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60F6F6-7046-4D6D-9BE1-AA27D8A4E2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5A10B0-5198-4E98-936E-6EF8AB7FC5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F88D6A-41C3-4939-B515-8FCC29DCF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8015E-6A64-4A1C-A945-F28BB4986315}" type="datetimeFigureOut">
              <a:rPr lang="lt-LT" smtClean="0"/>
              <a:t>2023-08-22</a:t>
            </a:fld>
            <a:endParaRPr lang="lt-L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446C90-CE84-434C-9AF0-1F94D5CC2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ACBEDA-CDFF-4FB5-8CDF-D68C9E48B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F640A-836C-497D-BED0-F0028F3EA59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16708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C2BEA-A642-4601-BAB8-B8D5EED94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15EACF-47F4-4308-9D40-F9E11EBE5E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0EA235-4686-4DF3-92FA-1963BAF37C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BC0B7F-0A3E-47EA-9264-C2AFC1C5F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8015E-6A64-4A1C-A945-F28BB4986315}" type="datetimeFigureOut">
              <a:rPr lang="lt-LT" smtClean="0"/>
              <a:t>2023-08-22</a:t>
            </a:fld>
            <a:endParaRPr lang="lt-L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9407C2-1455-458F-99ED-BF65EE21F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8B588D-8FAE-4FF0-8989-82148BD9E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F640A-836C-497D-BED0-F0028F3EA59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81075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80F1B8-3A74-4629-AC74-586598141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9F83D0-9AD5-4911-BF0E-A52C756622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t-L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DD173C-9E77-4B98-88B6-8BCB73C8CC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rnas-Medium"/>
              </a:defRPr>
            </a:lvl1pPr>
          </a:lstStyle>
          <a:p>
            <a:fld id="{9AF8015E-6A64-4A1C-A945-F28BB4986315}" type="datetimeFigureOut">
              <a:rPr lang="lt-LT" smtClean="0"/>
              <a:pPr/>
              <a:t>2023-08-22</a:t>
            </a:fld>
            <a:endParaRPr lang="lt-L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71B1CF-5AE7-4357-BB8F-BA73F248D7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rnas-Medium"/>
              </a:defRPr>
            </a:lvl1pPr>
          </a:lstStyle>
          <a:p>
            <a:endParaRPr lang="lt-L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584362-FFC3-48F2-965B-16962AD63F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rnas-Medium"/>
              </a:defRPr>
            </a:lvl1pPr>
          </a:lstStyle>
          <a:p>
            <a:fld id="{58FF640A-836C-497D-BED0-F0028F3EA592}" type="slidenum">
              <a:rPr lang="lt-LT" smtClean="0"/>
              <a:pPr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813216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rnas-Medium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rnas-Medium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rnas-Medium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rnas-Medium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rnas-Medium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D33A88E-6A19-4552-A00B-0E3ECE00B2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E08B17C-B76B-4BD4-ACD7-852DBFC55695}"/>
              </a:ext>
            </a:extLst>
          </p:cNvPr>
          <p:cNvSpPr txBox="1"/>
          <p:nvPr/>
        </p:nvSpPr>
        <p:spPr>
          <a:xfrm>
            <a:off x="975985" y="3134540"/>
            <a:ext cx="87509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bg1"/>
                </a:solidFill>
                <a:latin typeface="Carnas-Medium"/>
                <a:cs typeface="Calibri" panose="020F0502020204030204" pitchFamily="34" charset="0"/>
              </a:rPr>
              <a:t>Skambučių </a:t>
            </a:r>
            <a:r>
              <a:rPr lang="lt-LT" sz="3200" dirty="0">
                <a:solidFill>
                  <a:schemeClr val="bg1"/>
                </a:solidFill>
                <a:latin typeface="Carnas-Medium"/>
                <a:cs typeface="Calibri" panose="020F0502020204030204" pitchFamily="34" charset="0"/>
              </a:rPr>
              <a:t>ir raštu aptarnautų klientų </a:t>
            </a:r>
            <a:r>
              <a:rPr lang="pt-BR" sz="3200" dirty="0">
                <a:solidFill>
                  <a:schemeClr val="bg1"/>
                </a:solidFill>
                <a:latin typeface="Carnas-Medium"/>
                <a:cs typeface="Calibri" panose="020F0502020204030204" pitchFamily="34" charset="0"/>
              </a:rPr>
              <a:t>kokybės vertinimo metodologijos ir automatizuotos formos pristatymas</a:t>
            </a:r>
            <a:endParaRPr lang="lt-LT" dirty="0">
              <a:solidFill>
                <a:schemeClr val="bg1"/>
              </a:solidFill>
              <a:latin typeface="Carnas-Medium"/>
              <a:cs typeface="Calibri" panose="020F0502020204030204" pitchFamily="34" charset="0"/>
            </a:endParaRPr>
          </a:p>
        </p:txBody>
      </p:sp>
      <p:pic>
        <p:nvPicPr>
          <p:cNvPr id="14" name="Picture 13" descr="Shape&#10;&#10;Description automatically generated with medium confidence">
            <a:extLst>
              <a:ext uri="{FF2B5EF4-FFF2-40B4-BE49-F238E27FC236}">
                <a16:creationId xmlns:a16="http://schemas.microsoft.com/office/drawing/2014/main" id="{13D69DEA-65B9-4481-A9AC-5598FBB12A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72800"/>
            <a:ext cx="12192000" cy="2012950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15A20DDB-DA1B-439E-B756-D0FCCE668F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381" y="3413224"/>
            <a:ext cx="831167" cy="831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240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021551E-C957-4059-B339-9929F8D49A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6794"/>
            <a:ext cx="12192000" cy="2012950"/>
          </a:xfrm>
          <a:prstGeom prst="rect">
            <a:avLst/>
          </a:prstGeom>
        </p:spPr>
      </p:pic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42D24A0D-5BF3-48F6-BD59-3993CEF4F3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72800"/>
            <a:ext cx="12192000" cy="20129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9AF98C8-F6CE-4A82-BF14-224C04591DF6}"/>
              </a:ext>
            </a:extLst>
          </p:cNvPr>
          <p:cNvSpPr/>
          <p:nvPr/>
        </p:nvSpPr>
        <p:spPr>
          <a:xfrm>
            <a:off x="1270000" y="460293"/>
            <a:ext cx="101769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b="1" dirty="0"/>
              <a:t>Skambučių kokybės vertinimo forma: „Prieštaravimų, konfliktinių situacijų valdymas“ vertinimo kriterijai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DCDABC-EE83-4142-8389-57A92711EB74}"/>
              </a:ext>
            </a:extLst>
          </p:cNvPr>
          <p:cNvSpPr/>
          <p:nvPr/>
        </p:nvSpPr>
        <p:spPr>
          <a:xfrm>
            <a:off x="1270000" y="1272542"/>
            <a:ext cx="966893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lt-LT" dirty="0"/>
              <a:t>Konsultantas kontroliavo pokalbį - neleido įsiplieksti konfliktui; sugebėjo nuraminti klientą</a:t>
            </a:r>
            <a:r>
              <a:rPr lang="en-US" dirty="0"/>
              <a:t> – </a:t>
            </a:r>
            <a:r>
              <a:rPr lang="en-US" dirty="0" err="1"/>
              <a:t>Kritinis</a:t>
            </a:r>
            <a:r>
              <a:rPr lang="en-US" dirty="0"/>
              <a:t> – 12,5 </a:t>
            </a:r>
            <a:r>
              <a:rPr lang="en-US" dirty="0" err="1"/>
              <a:t>taškai</a:t>
            </a:r>
            <a:r>
              <a:rPr lang="en-US" dirty="0"/>
              <a:t>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dirty="0"/>
              <a:t>Konsultantas profesionaliai valdė savo emocijas, asmenines nuotaikas - pokalbio metu nebuvo asmeniškumų - Kritinis – 12,5 taškai.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lt-LT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A8A2EB-CDBF-4187-8F56-DEEC5B3D5A0A}"/>
              </a:ext>
            </a:extLst>
          </p:cNvPr>
          <p:cNvSpPr/>
          <p:nvPr/>
        </p:nvSpPr>
        <p:spPr>
          <a:xfrm>
            <a:off x="1261533" y="2828836"/>
            <a:ext cx="966893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lt-LT" dirty="0"/>
              <a:t>Konfliktinės situacijos nesuvaldymas dažniausiai pasibaigs skundu, o tai: </a:t>
            </a:r>
            <a:endParaRPr lang="en-US" dirty="0"/>
          </a:p>
          <a:p>
            <a:pPr algn="just"/>
            <a:r>
              <a:rPr lang="lt-LT" dirty="0"/>
              <a:t>• Ryškiausia kliento aptarnavimo kokybės nepasitenkinimo išraiška</a:t>
            </a:r>
            <a:r>
              <a:rPr lang="en-US" dirty="0"/>
              <a:t>;</a:t>
            </a:r>
            <a:r>
              <a:rPr lang="lt-LT" dirty="0"/>
              <a:t> </a:t>
            </a:r>
            <a:endParaRPr lang="en-US" dirty="0"/>
          </a:p>
          <a:p>
            <a:pPr algn="just"/>
            <a:r>
              <a:rPr lang="lt-LT" dirty="0"/>
              <a:t>• Papildomi sprendimo/apdorojimo kaštai</a:t>
            </a:r>
            <a:r>
              <a:rPr lang="en-US" dirty="0"/>
              <a:t>;</a:t>
            </a:r>
          </a:p>
          <a:p>
            <a:pPr algn="just"/>
            <a:r>
              <a:rPr lang="lt-LT" dirty="0"/>
              <a:t>• Papildomi skambučiai</a:t>
            </a:r>
            <a:r>
              <a:rPr lang="en-US" dirty="0"/>
              <a:t>.</a:t>
            </a:r>
          </a:p>
          <a:p>
            <a:pPr algn="just"/>
            <a:r>
              <a:rPr lang="lt-LT" dirty="0"/>
              <a:t>Skundą parašiusio kliento „susigražinimas“ daug sudėtingesnė užduotis nei konflikto suvaldymas</a:t>
            </a:r>
            <a:r>
              <a:rPr lang="en-US" dirty="0"/>
              <a:t>.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2477553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021551E-C957-4059-B339-9929F8D49A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6794"/>
            <a:ext cx="12192000" cy="2012950"/>
          </a:xfrm>
          <a:prstGeom prst="rect">
            <a:avLst/>
          </a:prstGeom>
        </p:spPr>
      </p:pic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42D24A0D-5BF3-48F6-BD59-3993CEF4F3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99025"/>
            <a:ext cx="12192000" cy="201295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0746D9A-D0B3-443B-8067-C5A3E92F6964}"/>
              </a:ext>
            </a:extLst>
          </p:cNvPr>
          <p:cNvSpPr/>
          <p:nvPr/>
        </p:nvSpPr>
        <p:spPr>
          <a:xfrm>
            <a:off x="1952625" y="400735"/>
            <a:ext cx="92773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b="1" dirty="0"/>
              <a:t>Skambučių kokybės vertinimo metodika: vertinimo kriterijų „Kritinis“ ir „ Svarbus“ lygių reikšmė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468277-AC9A-4D35-9DCC-D8BD2DF330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00" y="952500"/>
            <a:ext cx="10582275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6826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021551E-C957-4059-B339-9929F8D49A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6794"/>
            <a:ext cx="12192000" cy="2012950"/>
          </a:xfrm>
          <a:prstGeom prst="rect">
            <a:avLst/>
          </a:prstGeom>
        </p:spPr>
      </p:pic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42D24A0D-5BF3-48F6-BD59-3993CEF4F3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72800"/>
            <a:ext cx="12192000" cy="201295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D508DAB-69A1-4087-A9E0-776DFBAC5E5D}"/>
              </a:ext>
            </a:extLst>
          </p:cNvPr>
          <p:cNvSpPr/>
          <p:nvPr/>
        </p:nvSpPr>
        <p:spPr>
          <a:xfrm>
            <a:off x="962025" y="410260"/>
            <a:ext cx="100679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b="1" dirty="0"/>
              <a:t>Skambučių kokybės vertinimo forma: vertinimo kriterijų „Kritinis“ ir „ Svarbus“ lygių reikšmė DEMO 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73DF88-7A41-434F-A8E5-13BA6CF656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0032" y="1056434"/>
            <a:ext cx="5829300" cy="492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3741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021551E-C957-4059-B339-9929F8D49A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6794"/>
            <a:ext cx="12192000" cy="2012950"/>
          </a:xfrm>
          <a:prstGeom prst="rect">
            <a:avLst/>
          </a:prstGeom>
        </p:spPr>
      </p:pic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42D24A0D-5BF3-48F6-BD59-3993CEF4F3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72800"/>
            <a:ext cx="12192000" cy="201295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4183B7C-58B6-4E05-A155-31716ACFE4EB}"/>
              </a:ext>
            </a:extLst>
          </p:cNvPr>
          <p:cNvSpPr/>
          <p:nvPr/>
        </p:nvSpPr>
        <p:spPr>
          <a:xfrm>
            <a:off x="1190625" y="343585"/>
            <a:ext cx="98012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b="1" dirty="0"/>
              <a:t>Skambučių kokybės vertinimo forma: vertinimo kriterijų „Kritinis“ ir „ Svarbus“ lygių reikšmė DEMO 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D48C27-1CC4-4A9C-8C18-B61D074ED1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0738" y="2567549"/>
            <a:ext cx="2219325" cy="304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DEEE6D4-B413-4012-A003-B01A26819E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1116" y="1242451"/>
            <a:ext cx="5429250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2222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021551E-C957-4059-B339-9929F8D49A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6794"/>
            <a:ext cx="12192000" cy="2012950"/>
          </a:xfrm>
          <a:prstGeom prst="rect">
            <a:avLst/>
          </a:prstGeom>
        </p:spPr>
      </p:pic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42D24A0D-5BF3-48F6-BD59-3993CEF4F3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72800"/>
            <a:ext cx="12192000" cy="201295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7C58D23-1B9D-4555-93E4-3D18821F103C}"/>
              </a:ext>
            </a:extLst>
          </p:cNvPr>
          <p:cNvSpPr/>
          <p:nvPr/>
        </p:nvSpPr>
        <p:spPr>
          <a:xfrm>
            <a:off x="3383398" y="320159"/>
            <a:ext cx="55475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b="1" dirty="0"/>
              <a:t>Skambučių kokybės vertinimo forma: formos pildymas 1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E04E500-DA7D-4CB0-8B00-E26ED3BDC978}"/>
              </a:ext>
            </a:extLst>
          </p:cNvPr>
          <p:cNvSpPr/>
          <p:nvPr/>
        </p:nvSpPr>
        <p:spPr>
          <a:xfrm>
            <a:off x="1133474" y="1064745"/>
            <a:ext cx="96488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dirty="0"/>
              <a:t>Prieš pradedant vertinti skambutį suvedami skambučio identifikaciniai duomenys: 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lt-LT" dirty="0"/>
              <a:t>Skambučio data</a:t>
            </a:r>
            <a:r>
              <a:rPr lang="en-US" dirty="0"/>
              <a:t>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lt-LT" dirty="0"/>
              <a:t>Skambinančiojo tel. numeris</a:t>
            </a:r>
            <a:r>
              <a:rPr lang="en-US" dirty="0"/>
              <a:t>;</a:t>
            </a:r>
            <a:r>
              <a:rPr lang="lt-LT" dirty="0"/>
              <a:t> 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lt-LT" dirty="0"/>
              <a:t>Konsultanto vardas</a:t>
            </a:r>
            <a:r>
              <a:rPr lang="en-US" dirty="0"/>
              <a:t>.</a:t>
            </a:r>
            <a:endParaRPr lang="lt-LT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11E00A-8502-4BFD-9B3D-57EA5EF638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7200" y="2843212"/>
            <a:ext cx="3657600" cy="117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3983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6050295-BF13-4200-91CD-17196FAFD8A2}"/>
              </a:ext>
            </a:extLst>
          </p:cNvPr>
          <p:cNvSpPr txBox="1"/>
          <p:nvPr/>
        </p:nvSpPr>
        <p:spPr>
          <a:xfrm>
            <a:off x="3497580" y="320040"/>
            <a:ext cx="4470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b="1" dirty="0"/>
              <a:t>Raštu aptarnautų klientų vertinimo forma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6C0637-7D59-422F-BB25-18BD7DAB19C3}"/>
              </a:ext>
            </a:extLst>
          </p:cNvPr>
          <p:cNvSpPr txBox="1"/>
          <p:nvPr/>
        </p:nvSpPr>
        <p:spPr>
          <a:xfrm flipH="1">
            <a:off x="480058" y="1165860"/>
            <a:ext cx="117119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400" dirty="0"/>
              <a:t>MS Excel pagrindu veikianti skambučių kokybės vertinimo forma, kuri automatiškai skaičiuoja raštu aptarnauto kliento kokybės įvertinimą, atsižvelgia į kriterijų lygius bei svorius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933787D-1B8A-4E8B-8744-C8A3E56F9E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424" y="1750040"/>
            <a:ext cx="4077146" cy="255229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37453F1-9195-4A36-B47A-E5D59E7DEA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5119" y="1822076"/>
            <a:ext cx="4405877" cy="21761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6D55361-ACC1-489D-BABC-815AB156F0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2988" y="4204448"/>
            <a:ext cx="6141736" cy="2440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4843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021551E-C957-4059-B339-9929F8D49A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6794"/>
            <a:ext cx="12192000" cy="2012950"/>
          </a:xfrm>
          <a:prstGeom prst="rect">
            <a:avLst/>
          </a:prstGeom>
        </p:spPr>
      </p:pic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42D24A0D-5BF3-48F6-BD59-3993CEF4F3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72800"/>
            <a:ext cx="12192000" cy="201295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F9B4469-A1C2-4CFB-BD82-D8BE7BCF1CBC}"/>
              </a:ext>
            </a:extLst>
          </p:cNvPr>
          <p:cNvSpPr/>
          <p:nvPr/>
        </p:nvSpPr>
        <p:spPr>
          <a:xfrm>
            <a:off x="3190245" y="269486"/>
            <a:ext cx="74895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Ra</a:t>
            </a:r>
            <a:r>
              <a:rPr lang="lt-LT" b="1" dirty="0" err="1"/>
              <a:t>štu</a:t>
            </a:r>
            <a:r>
              <a:rPr lang="lt-LT" b="1" dirty="0"/>
              <a:t> aptarnautu klientų kokybės vertinimo metodika: vertinimo kategorijos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1D11BE7-DF34-42E0-BCBF-77202C70CFAD}"/>
              </a:ext>
            </a:extLst>
          </p:cNvPr>
          <p:cNvSpPr/>
          <p:nvPr/>
        </p:nvSpPr>
        <p:spPr>
          <a:xfrm>
            <a:off x="560832" y="664824"/>
            <a:ext cx="104851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dirty="0"/>
              <a:t>Galutinis raštų kokybės rezultatas skaičiuojamas vertinant keturias pagrindines kategorijas: </a:t>
            </a:r>
          </a:p>
          <a:p>
            <a:r>
              <a:rPr lang="lt-LT" dirty="0"/>
              <a:t>• Bendravimo įgūdžiai – 20% galutinio rezultato;</a:t>
            </a:r>
          </a:p>
          <a:p>
            <a:r>
              <a:rPr lang="lt-LT" dirty="0"/>
              <a:t>• Profesionalumas, kompetencijos lygis – 45% galutinio rezultato; </a:t>
            </a:r>
          </a:p>
          <a:p>
            <a:r>
              <a:rPr lang="lt-LT" dirty="0"/>
              <a:t>• Darbo instrukcijų, taisyklių laikymasis – 35% galutinio rezultato;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B31AFA-D5BD-46FC-856A-82E844A1BC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167" y="2219325"/>
            <a:ext cx="9696450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5305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021551E-C957-4059-B339-9929F8D49A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6794"/>
            <a:ext cx="12192000" cy="2012950"/>
          </a:xfrm>
          <a:prstGeom prst="rect">
            <a:avLst/>
          </a:prstGeom>
        </p:spPr>
      </p:pic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42D24A0D-5BF3-48F6-BD59-3993CEF4F3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72800"/>
            <a:ext cx="12192000" cy="201295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CA49123-10B6-48C8-8BEF-05FE14B24601}"/>
              </a:ext>
            </a:extLst>
          </p:cNvPr>
          <p:cNvSpPr/>
          <p:nvPr/>
        </p:nvSpPr>
        <p:spPr>
          <a:xfrm>
            <a:off x="2267712" y="277291"/>
            <a:ext cx="8628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b="1" dirty="0"/>
              <a:t>Raštu aptarnautu klientų kokybės vertinimo forma: vertinimo kriterijų lygiai bei taškai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A74E988-C5CD-417D-B744-A9A675423A4B}"/>
              </a:ext>
            </a:extLst>
          </p:cNvPr>
          <p:cNvSpPr/>
          <p:nvPr/>
        </p:nvSpPr>
        <p:spPr>
          <a:xfrm>
            <a:off x="1364827" y="1179481"/>
            <a:ext cx="4715933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lt-LT" dirty="0">
                <a:solidFill>
                  <a:srgbClr val="00B050"/>
                </a:solidFill>
              </a:rPr>
              <a:t>Žaliai</a:t>
            </a:r>
            <a:r>
              <a:rPr lang="lt-LT" dirty="0"/>
              <a:t> apibrėžtos zonos sugrupuoja vertinimo kriterijus pagal kategorijas (vertinimo formoje išskirta skirtingu atspalviu)</a:t>
            </a:r>
            <a:r>
              <a:rPr lang="en-US" dirty="0"/>
              <a:t>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lt-LT" dirty="0">
                <a:solidFill>
                  <a:srgbClr val="FFFF00"/>
                </a:solidFill>
              </a:rPr>
              <a:t>Geltonai</a:t>
            </a:r>
            <a:r>
              <a:rPr lang="lt-LT" dirty="0"/>
              <a:t> apibrėžtas stulpelis nurodo taškų kriterijaus lygį (vidutinis, svarbus, kritinis) bei galimus atsakymus (</a:t>
            </a:r>
            <a:r>
              <a:rPr lang="lt-LT" dirty="0">
                <a:solidFill>
                  <a:srgbClr val="00B050"/>
                </a:solidFill>
              </a:rPr>
              <a:t>Taip</a:t>
            </a:r>
            <a:r>
              <a:rPr lang="lt-LT" dirty="0"/>
              <a:t>, </a:t>
            </a:r>
            <a:r>
              <a:rPr lang="lt-LT" dirty="0">
                <a:solidFill>
                  <a:srgbClr val="FF0000"/>
                </a:solidFill>
              </a:rPr>
              <a:t>Ne</a:t>
            </a:r>
            <a:r>
              <a:rPr lang="lt-LT" dirty="0"/>
              <a:t>)</a:t>
            </a:r>
            <a:r>
              <a:rPr lang="en-US" dirty="0"/>
              <a:t>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lt-LT" dirty="0">
                <a:solidFill>
                  <a:srgbClr val="FF0000"/>
                </a:solidFill>
              </a:rPr>
              <a:t>Raudonai</a:t>
            </a:r>
            <a:r>
              <a:rPr lang="lt-LT" dirty="0"/>
              <a:t> apibrėžtas stulpelis nurodo taškų skaičių kuris yra skiriamas už teigiamai įvertintą kriterijų</a:t>
            </a:r>
            <a:r>
              <a:rPr lang="en-US" dirty="0"/>
              <a:t>.</a:t>
            </a:r>
            <a:endParaRPr lang="lt-LT" dirty="0"/>
          </a:p>
          <a:p>
            <a:endParaRPr lang="lt-LT" dirty="0"/>
          </a:p>
          <a:p>
            <a:endParaRPr lang="lt-LT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73D570-88FA-4DAC-B989-2966FD33C5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2156" y="850581"/>
            <a:ext cx="4818390" cy="432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1556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B7C1325-4457-4901-A8B7-1DCFB170AD57}"/>
              </a:ext>
            </a:extLst>
          </p:cNvPr>
          <p:cNvSpPr txBox="1"/>
          <p:nvPr/>
        </p:nvSpPr>
        <p:spPr>
          <a:xfrm>
            <a:off x="739140" y="316051"/>
            <a:ext cx="10713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b="1" dirty="0"/>
              <a:t>Raštu aptarnautu klientų kokybės vertinimo forma  „Bendravimo įgūdžiai“</a:t>
            </a:r>
          </a:p>
          <a:p>
            <a:pPr algn="ctr"/>
            <a:endParaRPr lang="lt-LT" b="1" dirty="0"/>
          </a:p>
          <a:p>
            <a:pPr algn="ctr"/>
            <a:endParaRPr lang="lt-LT" b="1" dirty="0"/>
          </a:p>
          <a:p>
            <a:pPr algn="ctr"/>
            <a:endParaRPr lang="lt-LT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21CFA2-A873-40E4-B6BE-B9E1477563EB}"/>
              </a:ext>
            </a:extLst>
          </p:cNvPr>
          <p:cNvSpPr txBox="1"/>
          <p:nvPr/>
        </p:nvSpPr>
        <p:spPr>
          <a:xfrm>
            <a:off x="845820" y="1516380"/>
            <a:ext cx="10911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lt-LT" dirty="0"/>
              <a:t>Vienodas šriftas, tarpai, daromos pastraipos išskiriant mintis, nėra gramatinių klaidų - Vidutinis – 5 taškai;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dirty="0"/>
              <a:t>Pirmiausia atsakoma į kliento klausimus</a:t>
            </a:r>
            <a:r>
              <a:rPr lang="lt-LT" dirty="0"/>
              <a:t> – Svarbus – 5 taškai;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lt-LT" dirty="0"/>
              <a:t>Papildoma informacija pagal poreikius (nebuvo perteklinės informacijos) – Vidutinis – 5 taškai;</a:t>
            </a:r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0186997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B7C1325-4457-4901-A8B7-1DCFB170AD57}"/>
              </a:ext>
            </a:extLst>
          </p:cNvPr>
          <p:cNvSpPr txBox="1"/>
          <p:nvPr/>
        </p:nvSpPr>
        <p:spPr>
          <a:xfrm>
            <a:off x="350520" y="498931"/>
            <a:ext cx="10713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b="1" dirty="0"/>
              <a:t>Raštu aptarnautu klientų kokybės vertinimo forma – „</a:t>
            </a:r>
            <a:r>
              <a:rPr lang="lt-LT" dirty="0"/>
              <a:t> </a:t>
            </a:r>
            <a:r>
              <a:rPr lang="lt-LT" b="1" dirty="0"/>
              <a:t>Profesionalumas, kompetencijos lygis“</a:t>
            </a:r>
          </a:p>
          <a:p>
            <a:pPr algn="ctr"/>
            <a:endParaRPr lang="lt-LT" b="1" dirty="0"/>
          </a:p>
          <a:p>
            <a:pPr algn="ctr"/>
            <a:endParaRPr lang="lt-LT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21CFA2-A873-40E4-B6BE-B9E1477563EB}"/>
              </a:ext>
            </a:extLst>
          </p:cNvPr>
          <p:cNvSpPr txBox="1"/>
          <p:nvPr/>
        </p:nvSpPr>
        <p:spPr>
          <a:xfrm>
            <a:off x="845820" y="1516380"/>
            <a:ext cx="109118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lt-LT" dirty="0"/>
              <a:t>Suteikiama teisinga informacija - Kritinis – 25 taškai;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/>
              <a:t>Nurodomi kreipinio sprendimo būdai, alternatyvos</a:t>
            </a:r>
            <a:r>
              <a:rPr lang="lt-LT" dirty="0"/>
              <a:t> – Vidutinis – 10 taškų;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lt-LT" dirty="0" err="1"/>
              <a:t>Proaktyvios</a:t>
            </a:r>
            <a:r>
              <a:rPr lang="lt-LT" dirty="0"/>
              <a:t> pastangos atsakyti į kreipinį pirmo kontakto metu (kai atsakymą galima rasti Žinių bazėje)– Svarbus – 10  taškų;</a:t>
            </a:r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82157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0E9B9A8E-5BE9-459E-90DC-B10370F637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6794"/>
            <a:ext cx="12192000" cy="2012950"/>
          </a:xfrm>
          <a:prstGeom prst="rect">
            <a:avLst/>
          </a:prstGeom>
        </p:spPr>
      </p:pic>
      <p:pic>
        <p:nvPicPr>
          <p:cNvPr id="45" name="Picture 44" descr="Shape&#10;&#10;Description automatically generated with medium confidence">
            <a:extLst>
              <a:ext uri="{FF2B5EF4-FFF2-40B4-BE49-F238E27FC236}">
                <a16:creationId xmlns:a16="http://schemas.microsoft.com/office/drawing/2014/main" id="{CAC6C2B3-D19F-4D47-AA85-128BFD21BB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72800"/>
            <a:ext cx="12192000" cy="201295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DB9BFAD-B41D-4A96-AACB-EA03655B5A72}"/>
              </a:ext>
            </a:extLst>
          </p:cNvPr>
          <p:cNvSpPr/>
          <p:nvPr/>
        </p:nvSpPr>
        <p:spPr>
          <a:xfrm>
            <a:off x="5597447" y="537710"/>
            <a:ext cx="7900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b="1" dirty="0"/>
              <a:t>Įžanga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C3C3E97-BD0D-4BA2-93FA-124FA14EEE7A}"/>
              </a:ext>
            </a:extLst>
          </p:cNvPr>
          <p:cNvSpPr/>
          <p:nvPr/>
        </p:nvSpPr>
        <p:spPr>
          <a:xfrm>
            <a:off x="437592" y="1137676"/>
            <a:ext cx="110372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dirty="0"/>
              <a:t>Nauja </a:t>
            </a:r>
            <a:r>
              <a:rPr lang="lt-LT" u="sng" dirty="0"/>
              <a:t>skambučių ir klientų aptarnautu raštu kokybės vertinimo metodologija </a:t>
            </a:r>
            <a:r>
              <a:rPr lang="lt-LT" dirty="0"/>
              <a:t>užtikrins:</a:t>
            </a:r>
          </a:p>
          <a:p>
            <a:r>
              <a:rPr lang="lt-LT" dirty="0"/>
              <a:t>• Standartizuotą  kokybės vertinimo sistemą; </a:t>
            </a:r>
          </a:p>
          <a:p>
            <a:r>
              <a:rPr lang="lt-LT" dirty="0"/>
              <a:t>• Aukščiausio lygio klientų aptarnavimą;</a:t>
            </a:r>
          </a:p>
          <a:p>
            <a:r>
              <a:rPr lang="lt-LT" dirty="0"/>
              <a:t>• Vilniaus Vandenų klientų aptarnavimo standarto laikymąsi.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67C9BB3-CB6C-41A5-8FAE-9658243C8454}"/>
              </a:ext>
            </a:extLst>
          </p:cNvPr>
          <p:cNvSpPr/>
          <p:nvPr/>
        </p:nvSpPr>
        <p:spPr>
          <a:xfrm>
            <a:off x="6375096" y="1137676"/>
            <a:ext cx="54985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9EE766-57F5-40D5-8C80-23FF12D5DA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0329" y="2651679"/>
            <a:ext cx="2721954" cy="28443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054C637-C508-42DE-9E68-4C69C59D2D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7119" y="2651679"/>
            <a:ext cx="4916091" cy="294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8755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B7C1325-4457-4901-A8B7-1DCFB170AD57}"/>
              </a:ext>
            </a:extLst>
          </p:cNvPr>
          <p:cNvSpPr txBox="1"/>
          <p:nvPr/>
        </p:nvSpPr>
        <p:spPr>
          <a:xfrm>
            <a:off x="632460" y="437971"/>
            <a:ext cx="10713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b="1" dirty="0"/>
              <a:t>Raštu aptarnautu klientų kokybės vertinimo forma – „ Darbo instrukcijų, taisyklių laikymasis“</a:t>
            </a:r>
          </a:p>
          <a:p>
            <a:pPr algn="ctr"/>
            <a:endParaRPr lang="lt-LT" b="1" dirty="0"/>
          </a:p>
          <a:p>
            <a:endParaRPr lang="lt-LT" dirty="0"/>
          </a:p>
          <a:p>
            <a:pPr algn="ctr"/>
            <a:endParaRPr lang="lt-LT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21CFA2-A873-40E4-B6BE-B9E1477563EB}"/>
              </a:ext>
            </a:extLst>
          </p:cNvPr>
          <p:cNvSpPr txBox="1"/>
          <p:nvPr/>
        </p:nvSpPr>
        <p:spPr>
          <a:xfrm>
            <a:off x="845820" y="1516380"/>
            <a:ext cx="109118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lt-LT" dirty="0"/>
              <a:t>Atlikus situacijos analizę ir neradus informacijos procedūrose užpildyta užklausa, perskambinta klientui. – Vidutinis   – 10 taškų;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lt-LT" dirty="0"/>
              <a:t>Pagal procedūras teisingai nukreipė kreipinį (atsakingam asmeniui ar į DLX dėžutę)– Vidutinis – 10 taškų;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lt-LT" dirty="0"/>
              <a:t>Pagal procedūras užpildė susijusias programas (DLX kontrolė, NAV pieštukas) – Vidutinis – 5  taškai;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lt-LT" dirty="0"/>
              <a:t>Organizavo darbus pagal klientų aptarnavimo standarto taisykles – Svarbus – 10 taškų;</a:t>
            </a:r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7471432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021551E-C957-4059-B339-9929F8D49A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6794"/>
            <a:ext cx="12192000" cy="2012950"/>
          </a:xfrm>
          <a:prstGeom prst="rect">
            <a:avLst/>
          </a:prstGeom>
        </p:spPr>
      </p:pic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42D24A0D-5BF3-48F6-BD59-3993CEF4F3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99025"/>
            <a:ext cx="12192000" cy="201295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0746D9A-D0B3-443B-8067-C5A3E92F6964}"/>
              </a:ext>
            </a:extLst>
          </p:cNvPr>
          <p:cNvSpPr/>
          <p:nvPr/>
        </p:nvSpPr>
        <p:spPr>
          <a:xfrm>
            <a:off x="1952625" y="169009"/>
            <a:ext cx="92773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b="1" dirty="0"/>
              <a:t>Raštu aptarnautu klientų kokybės vertinimo metodika: vertinimo kriterijų „Kritinis“ ir „ Svarbus“ lygių reikšmė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468277-AC9A-4D35-9DCC-D8BD2DF330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00" y="952500"/>
            <a:ext cx="10582275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0349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021551E-C957-4059-B339-9929F8D49A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6794"/>
            <a:ext cx="12192000" cy="2012950"/>
          </a:xfrm>
          <a:prstGeom prst="rect">
            <a:avLst/>
          </a:prstGeom>
        </p:spPr>
      </p:pic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42D24A0D-5BF3-48F6-BD59-3993CEF4F3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72800"/>
            <a:ext cx="12192000" cy="201295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D508DAB-69A1-4087-A9E0-776DFBAC5E5D}"/>
              </a:ext>
            </a:extLst>
          </p:cNvPr>
          <p:cNvSpPr/>
          <p:nvPr/>
        </p:nvSpPr>
        <p:spPr>
          <a:xfrm>
            <a:off x="962025" y="410260"/>
            <a:ext cx="100679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b="1" dirty="0"/>
              <a:t>Raštu aptarnautų klientų vertinimo forma</a:t>
            </a:r>
            <a:r>
              <a:rPr lang="lt-LT" dirty="0"/>
              <a:t>: </a:t>
            </a:r>
            <a:r>
              <a:rPr lang="lt-LT" b="1" dirty="0"/>
              <a:t>vertinimo kriterijų „Kritinis“ ir „ Svarbus“ lygių reikšmė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78F883-C206-43CC-B4CF-4C2F6FC113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0626" y="1078115"/>
            <a:ext cx="2143125" cy="52768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B4BCCD4-C4D0-4D75-A902-A2C5B7B8B5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4377" y="1078115"/>
            <a:ext cx="6029325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1967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021551E-C957-4059-B339-9929F8D49A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6794"/>
            <a:ext cx="12192000" cy="2012950"/>
          </a:xfrm>
          <a:prstGeom prst="rect">
            <a:avLst/>
          </a:prstGeom>
        </p:spPr>
      </p:pic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42D24A0D-5BF3-48F6-BD59-3993CEF4F3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72800"/>
            <a:ext cx="12192000" cy="201295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7C58D23-1B9D-4555-93E4-3D18821F103C}"/>
              </a:ext>
            </a:extLst>
          </p:cNvPr>
          <p:cNvSpPr/>
          <p:nvPr/>
        </p:nvSpPr>
        <p:spPr>
          <a:xfrm>
            <a:off x="2400300" y="320159"/>
            <a:ext cx="70533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b="1" dirty="0"/>
              <a:t>Raštu aptarnautų klientų vertinimo forma </a:t>
            </a:r>
            <a:r>
              <a:rPr lang="pt-BR" b="1" dirty="0"/>
              <a:t>: formos pildymas 1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E04E500-DA7D-4CB0-8B00-E26ED3BDC978}"/>
              </a:ext>
            </a:extLst>
          </p:cNvPr>
          <p:cNvSpPr/>
          <p:nvPr/>
        </p:nvSpPr>
        <p:spPr>
          <a:xfrm>
            <a:off x="1133474" y="1064745"/>
            <a:ext cx="96488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dirty="0"/>
              <a:t>Prieš pradedant vertinti raštu aptarnauta klientą, suvedami  identifikaciniai duomenys: 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lt-LT" dirty="0"/>
              <a:t>Data</a:t>
            </a:r>
            <a:r>
              <a:rPr lang="en-US" dirty="0"/>
              <a:t>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lt-LT" dirty="0"/>
              <a:t>Kreipinio numeris</a:t>
            </a:r>
            <a:r>
              <a:rPr lang="en-US" dirty="0"/>
              <a:t>;</a:t>
            </a:r>
            <a:r>
              <a:rPr lang="lt-LT" dirty="0"/>
              <a:t> 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lt-LT" dirty="0"/>
              <a:t>Konsultanto vardas</a:t>
            </a:r>
            <a:r>
              <a:rPr lang="en-US" dirty="0"/>
              <a:t>.</a:t>
            </a:r>
            <a:endParaRPr lang="lt-LT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0E73DB-B56F-4740-BD10-AF6B59D97E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6712" y="2862262"/>
            <a:ext cx="3838575" cy="113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5993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water, outdoor, shore&#10;&#10;Description automatically generated">
            <a:extLst>
              <a:ext uri="{FF2B5EF4-FFF2-40B4-BE49-F238E27FC236}">
                <a16:creationId xmlns:a16="http://schemas.microsoft.com/office/drawing/2014/main" id="{07608529-E5FA-4F65-BC2B-4A71D63025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645" y="-1239971"/>
            <a:ext cx="12526670" cy="83628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98F7682-E64E-4AC3-AE8C-76B804ABD2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6794"/>
            <a:ext cx="12192000" cy="2012950"/>
          </a:xfrm>
          <a:prstGeom prst="rect">
            <a:avLst/>
          </a:prstGeom>
        </p:spPr>
      </p:pic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2E912469-58FC-4FAA-A9FE-C65EB92C3B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72800"/>
            <a:ext cx="12192000" cy="201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729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pouring a liquid into a glass&#10;&#10;Description automatically generated with medium confidence">
            <a:extLst>
              <a:ext uri="{FF2B5EF4-FFF2-40B4-BE49-F238E27FC236}">
                <a16:creationId xmlns:a16="http://schemas.microsoft.com/office/drawing/2014/main" id="{969E7459-9B8F-41EE-B24C-E5A4618D0C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picture containing text, silhouette&#10;&#10;Description automatically generated">
            <a:extLst>
              <a:ext uri="{FF2B5EF4-FFF2-40B4-BE49-F238E27FC236}">
                <a16:creationId xmlns:a16="http://schemas.microsoft.com/office/drawing/2014/main" id="{9901A240-8B5A-4319-A379-511176FB48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38E6A448-34BC-45ED-995E-2A6A9878EF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72800"/>
            <a:ext cx="12192000" cy="2012950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36042C18-AE47-47E4-9E43-5BD5C3C19E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2431" y="3359798"/>
            <a:ext cx="809712" cy="80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550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021551E-C957-4059-B339-9929F8D49A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6794"/>
            <a:ext cx="12192000" cy="2012950"/>
          </a:xfrm>
          <a:prstGeom prst="rect">
            <a:avLst/>
          </a:prstGeom>
        </p:spPr>
      </p:pic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42D24A0D-5BF3-48F6-BD59-3993CEF4F3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72800"/>
            <a:ext cx="12192000" cy="201295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AAA96B8-370A-408B-B90F-C83F509FA01D}"/>
              </a:ext>
            </a:extLst>
          </p:cNvPr>
          <p:cNvSpPr/>
          <p:nvPr/>
        </p:nvSpPr>
        <p:spPr>
          <a:xfrm>
            <a:off x="4303490" y="318254"/>
            <a:ext cx="36690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b="1" dirty="0"/>
              <a:t>Skambučių kokybės vertinimo forma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4723D7-B4EA-4D36-B925-8981374B42B7}"/>
              </a:ext>
            </a:extLst>
          </p:cNvPr>
          <p:cNvSpPr/>
          <p:nvPr/>
        </p:nvSpPr>
        <p:spPr>
          <a:xfrm>
            <a:off x="377952" y="713592"/>
            <a:ext cx="11472672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1350" dirty="0"/>
              <a:t>MS Excel pagrindu veikianti skambučių kokybės vertinimo forma, kuri automatiškai skaičiuoja skambučio kokybės įvertinimą, atsižvelgia į kriterijų lygius bei svorius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43C8C1B-3589-4F1F-8A2E-5C02EB42B6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752" y="1013675"/>
            <a:ext cx="3862947" cy="305672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F38C475-5276-4F9A-8936-CAF536EA66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3436" y="1039680"/>
            <a:ext cx="5178718" cy="290198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73B0A9D-B294-4F85-91B0-ECDAFA5018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7699" y="3967671"/>
            <a:ext cx="4160183" cy="272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321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021551E-C957-4059-B339-9929F8D49A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6794"/>
            <a:ext cx="12192000" cy="2012950"/>
          </a:xfrm>
          <a:prstGeom prst="rect">
            <a:avLst/>
          </a:prstGeom>
        </p:spPr>
      </p:pic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42D24A0D-5BF3-48F6-BD59-3993CEF4F3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72800"/>
            <a:ext cx="12192000" cy="201295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F9B4469-A1C2-4CFB-BD82-D8BE7BCF1CBC}"/>
              </a:ext>
            </a:extLst>
          </p:cNvPr>
          <p:cNvSpPr/>
          <p:nvPr/>
        </p:nvSpPr>
        <p:spPr>
          <a:xfrm>
            <a:off x="3190245" y="269486"/>
            <a:ext cx="6151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b="1" dirty="0"/>
              <a:t>Skambučių kokybės vertinimo metodika: vertinimo kategorijos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DD88CF-0720-4866-935C-673C4D7602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8" y="2383940"/>
            <a:ext cx="11972544" cy="246285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1D11BE7-DF34-42E0-BCBF-77202C70CFAD}"/>
              </a:ext>
            </a:extLst>
          </p:cNvPr>
          <p:cNvSpPr/>
          <p:nvPr/>
        </p:nvSpPr>
        <p:spPr>
          <a:xfrm>
            <a:off x="560832" y="664824"/>
            <a:ext cx="104851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dirty="0"/>
              <a:t>Galutinis skambučio kokybės rezultatas skaičiuojamas vertinant keturias pagrindines kategorijas: </a:t>
            </a:r>
          </a:p>
          <a:p>
            <a:r>
              <a:rPr lang="lt-LT" dirty="0"/>
              <a:t>• Bendravimo įgūdžiai – 25% galutinio rezultato;</a:t>
            </a:r>
          </a:p>
          <a:p>
            <a:r>
              <a:rPr lang="lt-LT" dirty="0"/>
              <a:t>• Profesionalumas, kompetencijos lygis – 25% galutinio rezultato; </a:t>
            </a:r>
          </a:p>
          <a:p>
            <a:r>
              <a:rPr lang="lt-LT" dirty="0"/>
              <a:t>• Darbo instrukcijų, taisyklių laikymasis – 25% galutinio rezultato; </a:t>
            </a:r>
          </a:p>
          <a:p>
            <a:r>
              <a:rPr lang="lt-LT" dirty="0"/>
              <a:t>• Prieštaravimų, konfliktinių situacijų valdymas – 25% galutinio rezultato.</a:t>
            </a:r>
          </a:p>
        </p:txBody>
      </p:sp>
    </p:spTree>
    <p:extLst>
      <p:ext uri="{BB962C8B-B14F-4D97-AF65-F5344CB8AC3E}">
        <p14:creationId xmlns:p14="http://schemas.microsoft.com/office/powerpoint/2010/main" val="2291860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021551E-C957-4059-B339-9929F8D49A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6794"/>
            <a:ext cx="12192000" cy="2012950"/>
          </a:xfrm>
          <a:prstGeom prst="rect">
            <a:avLst/>
          </a:prstGeom>
        </p:spPr>
      </p:pic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42D24A0D-5BF3-48F6-BD59-3993CEF4F3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72800"/>
            <a:ext cx="12192000" cy="201295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CA49123-10B6-48C8-8BEF-05FE14B24601}"/>
              </a:ext>
            </a:extLst>
          </p:cNvPr>
          <p:cNvSpPr/>
          <p:nvPr/>
        </p:nvSpPr>
        <p:spPr>
          <a:xfrm>
            <a:off x="2267712" y="277291"/>
            <a:ext cx="7083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b="1" dirty="0"/>
              <a:t>Skambučių kokybės vertinimo forma: vertinimo kriterijų lygiai bei taškai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A74E988-C5CD-417D-B744-A9A675423A4B}"/>
              </a:ext>
            </a:extLst>
          </p:cNvPr>
          <p:cNvSpPr/>
          <p:nvPr/>
        </p:nvSpPr>
        <p:spPr>
          <a:xfrm>
            <a:off x="381001" y="1140472"/>
            <a:ext cx="4715933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lt-LT" dirty="0">
                <a:solidFill>
                  <a:srgbClr val="00B050"/>
                </a:solidFill>
              </a:rPr>
              <a:t>Žaliai</a:t>
            </a:r>
            <a:r>
              <a:rPr lang="lt-LT" dirty="0"/>
              <a:t> apibrėžtos zonos sugrupuoja vertinimo kriterijus pagal kategorijas (vertinimo formoje išskirta skirtingu atspalviu)</a:t>
            </a:r>
            <a:r>
              <a:rPr lang="en-US" dirty="0"/>
              <a:t>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lt-LT" dirty="0">
                <a:solidFill>
                  <a:srgbClr val="FFFF00"/>
                </a:solidFill>
              </a:rPr>
              <a:t>Geltonai</a:t>
            </a:r>
            <a:r>
              <a:rPr lang="lt-LT" dirty="0"/>
              <a:t> apibrėžtas stulpelis nurodo taškų kriterijaus lygį (vidutinis, svarbus, kritinis) bei galimus atsakymus (</a:t>
            </a:r>
            <a:r>
              <a:rPr lang="lt-LT" dirty="0">
                <a:solidFill>
                  <a:srgbClr val="00B050"/>
                </a:solidFill>
              </a:rPr>
              <a:t>Taip</a:t>
            </a:r>
            <a:r>
              <a:rPr lang="lt-LT" dirty="0"/>
              <a:t>, </a:t>
            </a:r>
            <a:r>
              <a:rPr lang="lt-LT" dirty="0">
                <a:solidFill>
                  <a:srgbClr val="FF0000"/>
                </a:solidFill>
              </a:rPr>
              <a:t>Ne</a:t>
            </a:r>
            <a:r>
              <a:rPr lang="lt-LT" dirty="0"/>
              <a:t>)</a:t>
            </a:r>
            <a:r>
              <a:rPr lang="en-US" dirty="0"/>
              <a:t>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lt-LT" dirty="0">
                <a:solidFill>
                  <a:srgbClr val="FF0000"/>
                </a:solidFill>
              </a:rPr>
              <a:t>Raudonai</a:t>
            </a:r>
            <a:r>
              <a:rPr lang="lt-LT" dirty="0"/>
              <a:t> apibrėžtas stulpelis nurodo taškų skaičių kuris yra skiriamas už teigiamai įvertintą kriterijų</a:t>
            </a:r>
            <a:r>
              <a:rPr lang="en-US" dirty="0"/>
              <a:t>.</a:t>
            </a:r>
            <a:endParaRPr lang="lt-LT" dirty="0"/>
          </a:p>
          <a:p>
            <a:endParaRPr lang="lt-LT" dirty="0"/>
          </a:p>
          <a:p>
            <a:endParaRPr lang="lt-LT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7BC919-A7FC-4FD6-B90A-D4C5F07CB5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6035" y="646623"/>
            <a:ext cx="5943600" cy="539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384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021551E-C957-4059-B339-9929F8D49A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6794"/>
            <a:ext cx="12192000" cy="2012950"/>
          </a:xfrm>
          <a:prstGeom prst="rect">
            <a:avLst/>
          </a:prstGeom>
        </p:spPr>
      </p:pic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42D24A0D-5BF3-48F6-BD59-3993CEF4F3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72800"/>
            <a:ext cx="12192000" cy="201295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A193D2B-4F47-40B8-AAB3-72645E221A13}"/>
              </a:ext>
            </a:extLst>
          </p:cNvPr>
          <p:cNvSpPr/>
          <p:nvPr/>
        </p:nvSpPr>
        <p:spPr>
          <a:xfrm>
            <a:off x="2023533" y="193302"/>
            <a:ext cx="8356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b="1" dirty="0"/>
              <a:t>Skambučių kokybės vertinimo forma: „Bendravimo įgūdžiai“ vertinimo kriterijai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29B6D06-C820-46B8-AF5E-44CB9E61A6A0}"/>
              </a:ext>
            </a:extLst>
          </p:cNvPr>
          <p:cNvSpPr/>
          <p:nvPr/>
        </p:nvSpPr>
        <p:spPr>
          <a:xfrm>
            <a:off x="605366" y="1260536"/>
            <a:ext cx="1119293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lt-LT" dirty="0"/>
              <a:t>Konsultantas naudojo numatytą VV prisistatymą ir atsisveikinimą - Vidutinis – 2,5 taškai;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lt-LT" dirty="0"/>
              <a:t>Tinkamai naudojama skambučio užlaikymo technika viso skambučio metu - klientas informuojamas apie užlaikymo kilmę, tikėtiną trukmę; jei konsultantas užtruko ilgiau nei žadėjo - atsiprašo kliento ir paprašo papildomo laiko užduočiai atlikti; sugrįžęs padėkoja už laukimą - Vidutinis – 7,5 taškai;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lt-LT" dirty="0"/>
              <a:t>Konsultantas laikėsi kalbos etiketo, naudojo mandagumo žodžius/frazes, pakili balso intonacija išlaikyta viso pokalbio metu, viso pokalbio metu buvo laikomasi lietuvių kalbos kultūros, kirčiavimo bei sakinių struktūros taisyklių norint užtikrinti taisyklingą sakinių formulavimą; Nenaudojo techninio/profesinio žargono - Vidutinis – 5 taškai;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lt-LT" dirty="0"/>
              <a:t>Pagarba klientui išlaikyta viso pokalbio metu - konsultantas nenaudojo pašiepiančių frazių/žodžių. Buvo prisitaikyta prie kliento poreikių - Svarbus – 5 taškai;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lt-LT" dirty="0"/>
              <a:t>Aktyvus klausymas (konsultantas gebėjo išgirsti klausimus ir suprasti skambinančiųjų poreikius iš pirmo karto nepertraukiant kliento), nepateikia perteklinės informacijos - Svarbus – 5 taškai.</a:t>
            </a:r>
          </a:p>
        </p:txBody>
      </p:sp>
    </p:spTree>
    <p:extLst>
      <p:ext uri="{BB962C8B-B14F-4D97-AF65-F5344CB8AC3E}">
        <p14:creationId xmlns:p14="http://schemas.microsoft.com/office/powerpoint/2010/main" val="4136435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021551E-C957-4059-B339-9929F8D49A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6794"/>
            <a:ext cx="12192000" cy="2012950"/>
          </a:xfrm>
          <a:prstGeom prst="rect">
            <a:avLst/>
          </a:prstGeom>
        </p:spPr>
      </p:pic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42D24A0D-5BF3-48F6-BD59-3993CEF4F3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72800"/>
            <a:ext cx="12192000" cy="201295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664349F-9566-47C9-80B5-6DEC24DA44A7}"/>
              </a:ext>
            </a:extLst>
          </p:cNvPr>
          <p:cNvSpPr/>
          <p:nvPr/>
        </p:nvSpPr>
        <p:spPr>
          <a:xfrm>
            <a:off x="1507067" y="267445"/>
            <a:ext cx="93048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b="1" dirty="0"/>
              <a:t>Skambučių kokybės vertinimo forma: „Profesionalumas, kompetencijos lygis“ vertinimo kriterijai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BB74F72-F20A-4769-B1E0-3213C0FB8FD2}"/>
              </a:ext>
            </a:extLst>
          </p:cNvPr>
          <p:cNvSpPr/>
          <p:nvPr/>
        </p:nvSpPr>
        <p:spPr>
          <a:xfrm>
            <a:off x="711200" y="962898"/>
            <a:ext cx="10896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lt-LT" dirty="0"/>
              <a:t>Konsultantas rodė iniciatyvą, kryptingai formulavo patikslinamuosius klausimus, kurie padėjo pasiekti/pateikti teisingą ir tikslų atsakymą - Svarbus – 5 taškai;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lt-LT" dirty="0"/>
              <a:t>Konsultantas viso pokalbio metu rodė norą pats išspręsti problemą/užklausą - nenukreipė į klientų aptarnavimo skyrių ar skambučio į VV, jei galėjo problemą išspręsti pats - Svarbus – 5 taškai;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lt-LT" dirty="0"/>
              <a:t>Konsultantas pateikė teisingą problemos sprendimo būdą gebėjo greitai ir išsamiai pateikti teisingus atsakymus, surasti ir pateikti geriausius problemų sprendimo būdus - Kritinis – 10 taškai;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lt-LT" dirty="0"/>
              <a:t>Konsultantas įsitikino, kad klientas pilnai suprato informaciją bei tolimesnius veiksmus (jei tokių yra); konsultantas pateikė papildomą informaciją, taip išvengdamas pasikartojančių kliento skambučių - Svarbus – 5 taškai.</a:t>
            </a:r>
          </a:p>
          <a:p>
            <a:endParaRPr lang="lt-LT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CAA7CCD-645E-4204-B761-BD1D355700D0}"/>
              </a:ext>
            </a:extLst>
          </p:cNvPr>
          <p:cNvSpPr/>
          <p:nvPr/>
        </p:nvSpPr>
        <p:spPr>
          <a:xfrm>
            <a:off x="711199" y="3586779"/>
            <a:ext cx="927946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lt-LT" dirty="0"/>
              <a:t>Kompetencijos stoka ir nesugebėjimas pateikti teisingą atsakymą/sprendimo būdą, tai: </a:t>
            </a:r>
          </a:p>
          <a:p>
            <a:pPr algn="just"/>
            <a:r>
              <a:rPr lang="lt-LT" dirty="0"/>
              <a:t>• Pagrindinės kontaktų centro funkcijos neatlikimas;</a:t>
            </a:r>
          </a:p>
          <a:p>
            <a:pPr algn="just"/>
            <a:r>
              <a:rPr lang="lt-LT" dirty="0"/>
              <a:t>• Papildomi sprendimo/apdorojimo kaštai; </a:t>
            </a:r>
          </a:p>
          <a:p>
            <a:pPr algn="just"/>
            <a:r>
              <a:rPr lang="lt-LT" dirty="0"/>
              <a:t>• Papildomi skambučiai;</a:t>
            </a:r>
          </a:p>
          <a:p>
            <a:pPr algn="just"/>
            <a:r>
              <a:rPr lang="lt-LT" dirty="0"/>
              <a:t>• „Greičiausias“ kelias į skundą;</a:t>
            </a:r>
          </a:p>
        </p:txBody>
      </p:sp>
    </p:spTree>
    <p:extLst>
      <p:ext uri="{BB962C8B-B14F-4D97-AF65-F5344CB8AC3E}">
        <p14:creationId xmlns:p14="http://schemas.microsoft.com/office/powerpoint/2010/main" val="26514149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021551E-C957-4059-B339-9929F8D49A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6794"/>
            <a:ext cx="12192000" cy="2012950"/>
          </a:xfrm>
          <a:prstGeom prst="rect">
            <a:avLst/>
          </a:prstGeom>
        </p:spPr>
      </p:pic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42D24A0D-5BF3-48F6-BD59-3993CEF4F3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72800"/>
            <a:ext cx="12192000" cy="201295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194B81A-AA21-49F4-97B4-807E3A8CBC70}"/>
              </a:ext>
            </a:extLst>
          </p:cNvPr>
          <p:cNvSpPr/>
          <p:nvPr/>
        </p:nvSpPr>
        <p:spPr>
          <a:xfrm>
            <a:off x="1634067" y="344150"/>
            <a:ext cx="92794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b="1" dirty="0"/>
              <a:t>Skambučių kokybės vertinimo forma: „Darbo instrukcijų, taisyklių laikymasis“ vertinimo kriterijai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BBAD370-45DD-4920-ACCA-2FB4FAF5CF80}"/>
              </a:ext>
            </a:extLst>
          </p:cNvPr>
          <p:cNvSpPr/>
          <p:nvPr/>
        </p:nvSpPr>
        <p:spPr>
          <a:xfrm>
            <a:off x="1185333" y="1021867"/>
            <a:ext cx="962659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lt-LT" dirty="0"/>
              <a:t>Konsultantas teisingai užregistravo (perdavė kitam skyriui) kliento kreipimąsi (vadovaujantis VV taisyklėmis)</a:t>
            </a:r>
            <a:r>
              <a:rPr lang="en-US" dirty="0"/>
              <a:t> - </a:t>
            </a:r>
            <a:r>
              <a:rPr lang="en-US" dirty="0" err="1"/>
              <a:t>Svarbus</a:t>
            </a:r>
            <a:r>
              <a:rPr lang="en-US" dirty="0"/>
              <a:t> – 5 </a:t>
            </a:r>
            <a:r>
              <a:rPr lang="en-US" dirty="0" err="1"/>
              <a:t>taškai</a:t>
            </a:r>
            <a:endParaRPr lang="en-US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lt-LT" dirty="0"/>
              <a:t>Konsultantas teisingai nustatė kliento tapatybę vadovaudamasis VV taisyklėmis</a:t>
            </a:r>
            <a:r>
              <a:rPr lang="en-US" dirty="0"/>
              <a:t> - </a:t>
            </a:r>
            <a:r>
              <a:rPr lang="en-US" dirty="0" err="1"/>
              <a:t>Svarbus</a:t>
            </a:r>
            <a:r>
              <a:rPr lang="en-US" dirty="0"/>
              <a:t> – 15 </a:t>
            </a:r>
            <a:r>
              <a:rPr lang="en-US" dirty="0" err="1"/>
              <a:t>taškai</a:t>
            </a:r>
            <a:r>
              <a:rPr lang="en-US" dirty="0"/>
              <a:t>;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lt-LT" dirty="0"/>
              <a:t>Konsultantas teisingai pažymėjo kliento kreipinio temą, pažymėjo atitinkamose programose (pieštuke, vadovaujantis VV taisyklėmis), pagal klausimo pobūdį pasiūlė atsiųsti atmintinę</a:t>
            </a:r>
            <a:r>
              <a:rPr lang="en-US" dirty="0"/>
              <a:t> - </a:t>
            </a:r>
            <a:r>
              <a:rPr lang="en-US" dirty="0" err="1"/>
              <a:t>Vidutinis</a:t>
            </a:r>
            <a:r>
              <a:rPr lang="en-US" dirty="0"/>
              <a:t> – 5 </a:t>
            </a:r>
            <a:r>
              <a:rPr lang="en-US" dirty="0" err="1"/>
              <a:t>taškai</a:t>
            </a:r>
            <a:r>
              <a:rPr lang="en-US" dirty="0"/>
              <a:t>.</a:t>
            </a:r>
            <a:endParaRPr lang="lt-LT" dirty="0"/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5550531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as" ma:contentTypeID="0x010100CC07F5BCD6EFBF49927B5F3CA650D122" ma:contentTypeVersion="14" ma:contentTypeDescription="Kurkite naują dokumentą." ma:contentTypeScope="" ma:versionID="be778fda09049771e02239803294099b">
  <xsd:schema xmlns:xsd="http://www.w3.org/2001/XMLSchema" xmlns:xs="http://www.w3.org/2001/XMLSchema" xmlns:p="http://schemas.microsoft.com/office/2006/metadata/properties" xmlns:ns2="ca324349-d413-4174-915f-a64b36af2e10" xmlns:ns3="b6759e9c-14ca-4d0f-b66a-0508b30e9fc7" targetNamespace="http://schemas.microsoft.com/office/2006/metadata/properties" ma:root="true" ma:fieldsID="66dec20a44fa1eec8576c91bab96210c" ns2:_="" ns3:_="">
    <xsd:import namespace="ca324349-d413-4174-915f-a64b36af2e10"/>
    <xsd:import namespace="b6759e9c-14ca-4d0f-b66a-0508b30e9f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324349-d413-4174-915f-a64b36af2e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Vaizdų žymės" ma:readOnly="false" ma:fieldId="{5cf76f15-5ced-4ddc-b409-7134ff3c332f}" ma:taxonomyMulti="true" ma:sspId="2dfd0875-a63b-4ea6-92e3-295e4b130e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759e9c-14ca-4d0f-b66a-0508b30e9fc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Bendrinama s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Bendrinta su išsamia informacija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9618bb19-a7ab-4d9c-902d-5e4a002e8649}" ma:internalName="TaxCatchAll" ma:showField="CatchAllData" ma:web="b6759e9c-14ca-4d0f-b66a-0508b30e9fc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urinio tipas"/>
        <xsd:element ref="dc:title" minOccurs="0" maxOccurs="1" ma:index="4" ma:displayName="Antraštė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6759e9c-14ca-4d0f-b66a-0508b30e9fc7" xsi:nil="true"/>
    <lcf76f155ced4ddcb4097134ff3c332f xmlns="ca324349-d413-4174-915f-a64b36af2e1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28FB46A-F64B-43CA-85D0-875C61D16834}"/>
</file>

<file path=customXml/itemProps2.xml><?xml version="1.0" encoding="utf-8"?>
<ds:datastoreItem xmlns:ds="http://schemas.openxmlformats.org/officeDocument/2006/customXml" ds:itemID="{FAE29B97-9574-4D96-B2D3-76E3C481F1B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12E212E-755B-418A-B3DF-3F3F9A143434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86e5d758-b134-459b-8963-264c6430d82b"/>
    <ds:schemaRef ds:uri="2f14ac75-a7e9-4465-a0ce-eadd705a596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4752</TotalTime>
  <Words>1183</Words>
  <Application>Microsoft Office PowerPoint</Application>
  <PresentationFormat>Widescreen</PresentationFormat>
  <Paragraphs>93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Carnas-Medium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Raminta Narkauskaitė</dc:creator>
  <cp:lastModifiedBy>Daiva Sakalauskaitė</cp:lastModifiedBy>
  <cp:revision>91</cp:revision>
  <dcterms:created xsi:type="dcterms:W3CDTF">2021-03-05T13:58:27Z</dcterms:created>
  <dcterms:modified xsi:type="dcterms:W3CDTF">2023-08-23T05:42:32Z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0x010100CC07F5BCD6EFBF49927B5F3CA650D122</vt:lpwstr>
  </property>
  <property fmtid="{D5CDD505-2E9C-101B-9397-08002B2CF9AE}" pid="3" name="MediaServiceImageTags">
    <vt:lpwstr/>
  </property>
</Properties>
</file>