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14" r:id="rId6"/>
    <p:sldId id="313" r:id="rId7"/>
    <p:sldId id="297" r:id="rId8"/>
    <p:sldId id="304" r:id="rId9"/>
    <p:sldId id="299" r:id="rId10"/>
    <p:sldId id="300" r:id="rId11"/>
    <p:sldId id="260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606" autoAdjust="0"/>
  </p:normalViewPr>
  <p:slideViewPr>
    <p:cSldViewPr snapToGrid="0" snapToObjects="1" showGuides="1">
      <p:cViewPr varScale="1">
        <p:scale>
          <a:sx n="48" d="100"/>
          <a:sy n="48" d="100"/>
        </p:scale>
        <p:origin x="6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67A0C-6FC7-46E3-8ABF-BB58C4FA2A5B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9C83F-7AA1-4E48-92EB-5C7E45DC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9C83F-7AA1-4E48-92EB-5C7E45DC7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9C83F-7AA1-4E48-92EB-5C7E45DC7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3031-9610-FB4E-8096-B0013C8272E6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D202-2AFC-3A4E-AE1A-B562E44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2" y="0"/>
            <a:ext cx="12269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729" y="357295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#LE4.0 D1G1TAL R00M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694" y="897534"/>
            <a:ext cx="1021797" cy="11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1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172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1895" y="2264537"/>
            <a:ext cx="3382799" cy="29841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NAUDOJANT </a:t>
            </a:r>
            <a:r>
              <a:rPr lang="lt-L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NESTANDARTINIUS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SPRENDIMUS </a:t>
            </a:r>
            <a:r>
              <a:rPr lang="lt-LT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(INTERJERAS, BALDAI, IT) 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SUKURTI </a:t>
            </a:r>
            <a:r>
              <a:rPr lang="lt-L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APLINKĄ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, PADEDANČIĄ GENERUOTI NAUJAS </a:t>
            </a:r>
            <a:r>
              <a:rPr lang="lt-L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IDĖJAS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IR PAŽIŪRĖTI Į SPRENDŽIAMUS KLAUSIMU </a:t>
            </a:r>
            <a:r>
              <a:rPr lang="lt-L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KITAIP</a:t>
            </a:r>
            <a:endParaRPr lang="lt-LT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1895" y="609887"/>
            <a:ext cx="3856971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983483"/>
                </a:solidFill>
                <a:latin typeface="Roboto Condensed" charset="0"/>
                <a:ea typeface="Roboto Condensed" charset="0"/>
                <a:cs typeface="Roboto Condensed" charset="0"/>
              </a:rPr>
              <a:t>#D1G1TAL</a:t>
            </a:r>
            <a:r>
              <a:rPr lang="lt-LT" sz="3200" dirty="0" smtClean="0">
                <a:solidFill>
                  <a:srgbClr val="983483"/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en-US" sz="3200" dirty="0" smtClean="0">
                <a:solidFill>
                  <a:srgbClr val="983483"/>
                </a:solidFill>
                <a:latin typeface="Roboto Condensed" charset="0"/>
                <a:ea typeface="Roboto Condensed" charset="0"/>
                <a:cs typeface="Roboto Condensed" charset="0"/>
              </a:rPr>
              <a:t>R00M</a:t>
            </a:r>
          </a:p>
          <a:p>
            <a:pPr algn="ctr"/>
            <a:r>
              <a:rPr lang="lt-L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TIKSLAS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9017" y="1386038"/>
            <a:ext cx="10131392" cy="66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Sieksime, kad kambarys būtų universalus ir patogus naudoti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9017" y="501458"/>
            <a:ext cx="9144000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SVARBU FUNKCIONALUMAS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09728" y="1023840"/>
            <a:ext cx="865080" cy="0"/>
          </a:xfrm>
          <a:prstGeom prst="line">
            <a:avLst/>
          </a:prstGeom>
          <a:ln w="117475" cap="rnd">
            <a:solidFill>
              <a:srgbClr val="983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9017" y="2900036"/>
            <a:ext cx="1831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Susitikimams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3280" y="2899463"/>
            <a:ext cx="2526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Konferenciniams skambučiams (garso ir vaizdo)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6678" y="2899463"/>
            <a:ext cx="1559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Mokymams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01113" y="2899463"/>
            <a:ext cx="305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Brainstorm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sesijoms ir pan.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12" y="3474720"/>
            <a:ext cx="1765424" cy="2131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85" y="3474720"/>
            <a:ext cx="1747969" cy="2131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40" y="3895976"/>
            <a:ext cx="2509316" cy="1709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243" y="3552217"/>
            <a:ext cx="1727334" cy="20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9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9410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Spalvos</a:t>
            </a: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Šviesios, ryškios, atitinkančios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#LE4.0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stilistik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ą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Aplinka</a:t>
            </a: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Stalai, sienos, bei kiti aplinkos daiktai padengti spec. danga, kuri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paver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čia kambarį į vieną didelį </a:t>
            </a:r>
            <a:r>
              <a:rPr lang="lt-L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white</a:t>
            </a:r>
            <a:r>
              <a:rPr lang="lt-LT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lt-L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board‘ą</a:t>
            </a:r>
            <a:endParaRPr lang="lt-LT" i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Transformuojamas stalas, kėdės (</a:t>
            </a:r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pufai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), etc.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Emocija (šūkiai)</a:t>
            </a:r>
            <a:endParaRPr lang="lt-LT" sz="24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Šūkiai apie </a:t>
            </a:r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Paperless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, DDO, RPA organizaciją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Kiliminė danga su skaičiais, reprezentuojanti duomenų svarbą, etc.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IT įranga</a:t>
            </a:r>
          </a:p>
          <a:p>
            <a:pPr lvl="1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Lietimui jautrus TV ekranas</a:t>
            </a:r>
          </a:p>
          <a:p>
            <a:pPr lvl="1"/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Audio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/</a:t>
            </a:r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video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konf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., bei kita įranga</a:t>
            </a:r>
          </a:p>
          <a:p>
            <a:endParaRPr lang="lt-LT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9017" y="1825625"/>
            <a:ext cx="3972545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#D1G1TAL</a:t>
            </a:r>
            <a:r>
              <a:rPr lang="lt-L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R00M</a:t>
            </a:r>
          </a:p>
          <a:p>
            <a:r>
              <a:rPr lang="lt-L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Stilistika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09728" y="2063369"/>
            <a:ext cx="865080" cy="0"/>
          </a:xfrm>
          <a:prstGeom prst="line">
            <a:avLst/>
          </a:prstGeom>
          <a:ln w="117475" cap="rnd">
            <a:solidFill>
              <a:srgbClr val="983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1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46451" cy="6845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9017" y="1825625"/>
            <a:ext cx="2669957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rPr>
              <a:t>Spalvos</a:t>
            </a:r>
            <a:endParaRPr lang="en-US" sz="3200" dirty="0">
              <a:solidFill>
                <a:schemeClr val="bg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109728" y="2063369"/>
            <a:ext cx="865080" cy="0"/>
          </a:xfrm>
          <a:prstGeom prst="line">
            <a:avLst/>
          </a:prstGeom>
          <a:ln w="1174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44" y="422694"/>
            <a:ext cx="5958553" cy="5719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48" y="698739"/>
            <a:ext cx="8398035" cy="514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79" y="953312"/>
            <a:ext cx="7142669" cy="46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9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79017" y="1825625"/>
            <a:ext cx="3058145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Aplinka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09728" y="2063369"/>
            <a:ext cx="865080" cy="0"/>
          </a:xfrm>
          <a:prstGeom prst="line">
            <a:avLst/>
          </a:prstGeom>
          <a:ln w="117475" cap="rnd">
            <a:solidFill>
              <a:srgbClr val="983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33" y="0"/>
            <a:ext cx="5372100" cy="671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13" y="1662240"/>
            <a:ext cx="5372100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27" y="187354"/>
            <a:ext cx="4226943" cy="6340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96" y="161319"/>
            <a:ext cx="4226429" cy="633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46" y="93781"/>
            <a:ext cx="4831727" cy="6448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72" y="635231"/>
            <a:ext cx="4089544" cy="5444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42875"/>
            <a:ext cx="5372100" cy="657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86" y="961942"/>
            <a:ext cx="7242810" cy="5162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87" y="134513"/>
            <a:ext cx="5372100" cy="6343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60" y="179611"/>
            <a:ext cx="3240405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8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79017" y="1825625"/>
            <a:ext cx="5059474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Emocija (šūkiai)</a:t>
            </a:r>
            <a:endParaRPr lang="lt-LT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09728" y="2063369"/>
            <a:ext cx="865080" cy="0"/>
          </a:xfrm>
          <a:prstGeom prst="line">
            <a:avLst/>
          </a:prstGeom>
          <a:ln w="117475" cap="rnd">
            <a:solidFill>
              <a:srgbClr val="983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34" y="1720344"/>
            <a:ext cx="5089584" cy="3680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42" y="1434155"/>
            <a:ext cx="5943536" cy="3966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10" y="1417935"/>
            <a:ext cx="5934668" cy="4291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45" y="468699"/>
            <a:ext cx="4649895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6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173" cy="6858000"/>
          </a:xfrm>
        </p:spPr>
      </p:pic>
      <p:sp>
        <p:nvSpPr>
          <p:cNvPr id="6" name="Rectangle 5"/>
          <p:cNvSpPr/>
          <p:nvPr/>
        </p:nvSpPr>
        <p:spPr>
          <a:xfrm>
            <a:off x="5342799" y="5201150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#LE4.0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5774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Rašomi baldai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1x1 baro stalai ir/ar </a:t>
            </a:r>
            <a:r>
              <a:rPr lang="lt-L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direct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kėdės (nuimančios garsą, kaip DNB)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Telefono kalbėjimui ir darbo su kompiuteriu vieta?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Belaidės pakrovimo stotelės telefonams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Šiltesnės spalvos, etc., nes dabar nejauku (nes dabar</a:t>
            </a:r>
            <a:r>
              <a:rPr lang="lt-L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šaltumo įspūdis, etc.)</a:t>
            </a:r>
            <a:endParaRPr lang="lt-LT" sz="24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Kažkas nusileidžiančio nuo lubų (nejauku, kai aukštos lubos)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Atskirti šonuose spec. Erdves, nes dabar nejauki visa vientisa erdvė (</a:t>
            </a:r>
            <a:r>
              <a:rPr lang="lt-L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skersvejio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pojūtis, etc.)</a:t>
            </a:r>
          </a:p>
          <a:p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Rūbinės </a:t>
            </a:r>
            <a:r>
              <a:rPr lang="lt-L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perkelimas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iš </a:t>
            </a:r>
            <a:r>
              <a:rPr lang="lt-L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meeting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lt-L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room‘ų</a:t>
            </a:r>
            <a:r>
              <a:rPr lang="lt-L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 į vestibiulį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352" y="1181765"/>
            <a:ext cx="4654032" cy="104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Idėjos vestibiuliui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09728" y="2063369"/>
            <a:ext cx="865080" cy="0"/>
          </a:xfrm>
          <a:prstGeom prst="line">
            <a:avLst/>
          </a:prstGeom>
          <a:ln w="117475" cap="rnd">
            <a:solidFill>
              <a:srgbClr val="983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0" y="2452997"/>
            <a:ext cx="4133088" cy="2931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1" y="2068705"/>
            <a:ext cx="4668270" cy="3699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0" y="2337780"/>
            <a:ext cx="2988139" cy="4227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0" y="1923905"/>
            <a:ext cx="2909999" cy="47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5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FC863068E3CE844CAA9360806EE32DFA" ma:contentTypeVersion="0" ma:contentTypeDescription="Kurkite naują dokumentą." ma:contentTypeScope="" ma:versionID="41c17945adb184a8ccb25063bd7cd8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f6efcb3d141a2d8cf8d4aae0174d8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53886-D64A-4099-801A-D3B7B4E5BDD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8454C5-590C-4015-B098-0EA87797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270FE5-A4BE-4DD0-8048-B480CCB154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38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 Condensed</vt:lpstr>
      <vt:lpstr>Office Theme</vt:lpstr>
      <vt:lpstr>#LE4.0 D1G1TAL R00M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2017-11-14T12:34:11Z</dcterms:created>
  <dcterms:modified xsi:type="dcterms:W3CDTF">2018-03-14T09:15:26Z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0x010100FC863068E3CE844CAA9360806EE32DFA</vt:lpwstr>
  </property>
</Properties>
</file>