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6500" cy="10687050"/>
  <p:notesSz cx="7556500" cy="1068705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2985"/>
            <a:ext cx="6428422" cy="2244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4748"/>
            <a:ext cx="5293995" cy="26717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rgbClr val="CD38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rgbClr val="CD38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8021"/>
            <a:ext cx="3289839" cy="70534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8021"/>
            <a:ext cx="3289839" cy="70534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rgbClr val="CD38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559040" cy="106862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0861" y="340524"/>
            <a:ext cx="6841126" cy="400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1" i="0">
                <a:solidFill>
                  <a:srgbClr val="CD38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8021"/>
            <a:ext cx="6806565" cy="70534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38957"/>
            <a:ext cx="2420112" cy="534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38957"/>
            <a:ext cx="1739455" cy="534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38957"/>
            <a:ext cx="1739455" cy="534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hyperlink" Target="http://www.eroo.lt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eras@telsiai.lt" TargetMode="External"/><Relationship Id="rId5" Type="http://schemas.openxmlformats.org/officeDocument/2006/relationships/hyperlink" Target="mailto:info@ergo.lt" TargetMode="External"/><Relationship Id="rId4" Type="http://schemas.openxmlformats.org/officeDocument/2006/relationships/hyperlink" Target="mailto:arvydas.ambrazevicius@ecoservice.l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00" y="12700"/>
            <a:ext cx="1847214" cy="9702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73025">
              <a:lnSpc>
                <a:spcPts val="1200"/>
              </a:lnSpc>
              <a:spcBef>
                <a:spcPts val="340"/>
              </a:spcBef>
            </a:pPr>
            <a:r>
              <a:rPr sz="1200" spc="-5" dirty="0">
                <a:latin typeface="Arial"/>
                <a:cs typeface="Arial"/>
              </a:rPr>
              <a:t>Dokumentą elektroniniu  parašu pasirašė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DANUTA  ŠAPOVALOVA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080"/>
              </a:lnSpc>
            </a:pPr>
            <a:r>
              <a:rPr sz="1200" dirty="0">
                <a:latin typeface="Arial"/>
                <a:cs typeface="Arial"/>
              </a:rPr>
              <a:t>Data: </a:t>
            </a:r>
            <a:r>
              <a:rPr sz="1200" spc="-5" dirty="0">
                <a:latin typeface="Arial"/>
                <a:cs typeface="Arial"/>
              </a:rPr>
              <a:t>2020-02-26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11:48:52</a:t>
            </a:r>
            <a:endParaRPr sz="1200">
              <a:latin typeface="Arial"/>
              <a:cs typeface="Arial"/>
            </a:endParaRPr>
          </a:p>
          <a:p>
            <a:pPr marL="12700" marR="666115">
              <a:lnSpc>
                <a:spcPts val="1200"/>
              </a:lnSpc>
              <a:spcBef>
                <a:spcPts val="120"/>
              </a:spcBef>
            </a:pPr>
            <a:r>
              <a:rPr sz="1200" dirty="0">
                <a:latin typeface="Arial"/>
                <a:cs typeface="Arial"/>
              </a:rPr>
              <a:t>Paskirtis:</a:t>
            </a:r>
            <a:r>
              <a:rPr sz="1200" spc="-10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Tvirtinu  Vieta: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Vilnius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80421" y="4306933"/>
            <a:ext cx="770640" cy="7882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29634" y="621604"/>
            <a:ext cx="852169" cy="4000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80" dirty="0">
                <a:solidFill>
                  <a:srgbClr val="CD3854"/>
                </a:solidFill>
              </a:rPr>
              <a:t>ERGO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9410" y="1380572"/>
            <a:ext cx="3343910" cy="458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950" spc="-15" dirty="0">
                <a:solidFill>
                  <a:srgbClr val="2F2B2F"/>
                </a:solidFill>
                <a:latin typeface="Arial"/>
                <a:cs typeface="Arial"/>
              </a:rPr>
              <a:t>Kam</a:t>
            </a:r>
            <a:r>
              <a:rPr sz="950" spc="-15" dirty="0">
                <a:solidFill>
                  <a:srgbClr val="707072"/>
                </a:solidFill>
                <a:latin typeface="Arial"/>
                <a:cs typeface="Arial"/>
              </a:rPr>
              <a:t>:</a:t>
            </a:r>
            <a:r>
              <a:rPr sz="950" spc="-15" dirty="0">
                <a:solidFill>
                  <a:srgbClr val="110F13"/>
                </a:solidFill>
                <a:latin typeface="Arial"/>
                <a:cs typeface="Arial"/>
              </a:rPr>
              <a:t>• </a:t>
            </a:r>
            <a:r>
              <a:rPr sz="1000" b="1" spc="-35" dirty="0">
                <a:solidFill>
                  <a:srgbClr val="110F13"/>
                </a:solidFill>
                <a:latin typeface="Arial"/>
                <a:cs typeface="Arial"/>
              </a:rPr>
              <a:t>TELSIV </a:t>
            </a:r>
            <a:r>
              <a:rPr sz="1000" b="1" spc="-45" dirty="0">
                <a:solidFill>
                  <a:srgbClr val="110F13"/>
                </a:solidFill>
                <a:latin typeface="Arial"/>
                <a:cs typeface="Arial"/>
              </a:rPr>
              <a:t>RAJONO </a:t>
            </a:r>
            <a:r>
              <a:rPr sz="1000" b="1" spc="-55" dirty="0">
                <a:solidFill>
                  <a:srgbClr val="110F13"/>
                </a:solidFill>
                <a:latin typeface="Arial"/>
                <a:cs typeface="Arial"/>
              </a:rPr>
              <a:t>SAVIVALDYBl:S</a:t>
            </a:r>
            <a:r>
              <a:rPr sz="1000" b="1" spc="-160" dirty="0">
                <a:solidFill>
                  <a:srgbClr val="110F13"/>
                </a:solidFill>
                <a:latin typeface="Arial"/>
                <a:cs typeface="Arial"/>
              </a:rPr>
              <a:t> </a:t>
            </a:r>
            <a:r>
              <a:rPr sz="1000" b="1" spc="-70" dirty="0">
                <a:solidFill>
                  <a:srgbClr val="110F13"/>
                </a:solidFill>
                <a:latin typeface="Arial"/>
                <a:cs typeface="Arial"/>
              </a:rPr>
              <a:t>ADMINISTRACIJA</a:t>
            </a:r>
            <a:r>
              <a:rPr sz="1000" b="1" spc="-70" dirty="0">
                <a:solidFill>
                  <a:srgbClr val="2F2B2F"/>
                </a:solidFill>
                <a:latin typeface="Arial"/>
                <a:cs typeface="Arial"/>
              </a:rPr>
              <a:t>"</a:t>
            </a:r>
            <a:endParaRPr sz="1000">
              <a:latin typeface="Arial"/>
              <a:cs typeface="Arial"/>
            </a:endParaRPr>
          </a:p>
          <a:p>
            <a:pPr marL="340360">
              <a:lnSpc>
                <a:spcPts val="1100"/>
              </a:lnSpc>
              <a:spcBef>
                <a:spcPts val="5"/>
              </a:spcBef>
            </a:pPr>
            <a:r>
              <a:rPr sz="950" spc="10" dirty="0">
                <a:solidFill>
                  <a:srgbClr val="2F2B2F"/>
                </a:solidFill>
                <a:latin typeface="Arial"/>
                <a:cs typeface="Arial"/>
              </a:rPr>
              <a:t>Imom s kodas</a:t>
            </a:r>
            <a:r>
              <a:rPr sz="950" spc="-135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180878299</a:t>
            </a:r>
            <a:endParaRPr sz="950">
              <a:latin typeface="Arial"/>
              <a:cs typeface="Arial"/>
            </a:endParaRPr>
          </a:p>
          <a:p>
            <a:pPr marL="349250">
              <a:lnSpc>
                <a:spcPts val="1100"/>
              </a:lnSpc>
            </a:pP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ZEMAITES</a:t>
            </a:r>
            <a:r>
              <a:rPr sz="950" spc="-55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35" dirty="0">
                <a:solidFill>
                  <a:srgbClr val="2F2B2F"/>
                </a:solidFill>
                <a:latin typeface="Arial"/>
                <a:cs typeface="Arial"/>
              </a:rPr>
              <a:t>G.</a:t>
            </a:r>
            <a:r>
              <a:rPr sz="950" spc="-105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14</a:t>
            </a:r>
            <a:r>
              <a:rPr sz="950" spc="-5" dirty="0">
                <a:solidFill>
                  <a:srgbClr val="707072"/>
                </a:solidFill>
                <a:latin typeface="Arial"/>
                <a:cs typeface="Arial"/>
              </a:rPr>
              <a:t>,</a:t>
            </a:r>
            <a:r>
              <a:rPr sz="950" spc="-15" dirty="0">
                <a:solidFill>
                  <a:srgbClr val="707072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TELS</a:t>
            </a:r>
            <a:r>
              <a:rPr sz="950" spc="-5" dirty="0">
                <a:solidFill>
                  <a:srgbClr val="110F13"/>
                </a:solidFill>
                <a:latin typeface="Arial"/>
                <a:cs typeface="Arial"/>
              </a:rPr>
              <a:t>I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A</a:t>
            </a:r>
            <a:r>
              <a:rPr sz="950" spc="-5" dirty="0">
                <a:solidFill>
                  <a:srgbClr val="110F13"/>
                </a:solidFill>
                <a:latin typeface="Arial"/>
                <a:cs typeface="Arial"/>
              </a:rPr>
              <a:t>I</a:t>
            </a:r>
            <a:r>
              <a:rPr sz="950" spc="-5" dirty="0">
                <a:solidFill>
                  <a:srgbClr val="707072"/>
                </a:solidFill>
                <a:latin typeface="Arial"/>
                <a:cs typeface="Arial"/>
              </a:rPr>
              <a:t>,</a:t>
            </a:r>
            <a:r>
              <a:rPr sz="950" spc="-15" dirty="0">
                <a:solidFill>
                  <a:srgbClr val="707072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LT-87133</a:t>
            </a:r>
            <a:r>
              <a:rPr sz="950" spc="-6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LIETUVA</a:t>
            </a:r>
            <a:endParaRPr sz="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21701" y="1888757"/>
            <a:ext cx="960119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2F2B2F"/>
                </a:solidFill>
                <a:latin typeface="Arial"/>
                <a:cs typeface="Arial"/>
              </a:rPr>
              <a:t>Vilnius </a:t>
            </a:r>
            <a:r>
              <a:rPr sz="800" dirty="0">
                <a:solidFill>
                  <a:srgbClr val="707072"/>
                </a:solidFill>
                <a:latin typeface="Arial"/>
                <a:cs typeface="Arial"/>
              </a:rPr>
              <a:t>,</a:t>
            </a:r>
            <a:r>
              <a:rPr sz="800" spc="-120" dirty="0">
                <a:solidFill>
                  <a:srgbClr val="707072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2F2B2F"/>
                </a:solidFill>
                <a:latin typeface="Arial"/>
                <a:cs typeface="Arial"/>
              </a:rPr>
              <a:t>2020-02-25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09879" y="2130119"/>
            <a:ext cx="2359025" cy="386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100"/>
              </a:spcBef>
            </a:pPr>
            <a:r>
              <a:rPr sz="1400" b="1" spc="-80" dirty="0">
                <a:solidFill>
                  <a:srgbClr val="110F13"/>
                </a:solidFill>
                <a:latin typeface="Arial"/>
                <a:cs typeface="Arial"/>
              </a:rPr>
              <a:t>SERTIFIKATAS </a:t>
            </a:r>
            <a:r>
              <a:rPr sz="1400" b="1" spc="-70" dirty="0">
                <a:solidFill>
                  <a:srgbClr val="110F13"/>
                </a:solidFill>
                <a:latin typeface="Arial"/>
                <a:cs typeface="Arial"/>
              </a:rPr>
              <a:t>Nr</a:t>
            </a:r>
            <a:r>
              <a:rPr sz="1400" b="1" spc="-70" dirty="0">
                <a:solidFill>
                  <a:srgbClr val="2F2B2F"/>
                </a:solidFill>
                <a:latin typeface="Arial"/>
                <a:cs typeface="Arial"/>
              </a:rPr>
              <a:t>. </a:t>
            </a:r>
            <a:r>
              <a:rPr sz="1400" b="1" spc="-30" dirty="0">
                <a:solidFill>
                  <a:srgbClr val="110F13"/>
                </a:solidFill>
                <a:latin typeface="Arial"/>
                <a:cs typeface="Arial"/>
              </a:rPr>
              <a:t>PA</a:t>
            </a:r>
            <a:r>
              <a:rPr sz="1400" b="1" spc="-305" dirty="0">
                <a:solidFill>
                  <a:srgbClr val="110F13"/>
                </a:solidFill>
                <a:latin typeface="Arial"/>
                <a:cs typeface="Arial"/>
              </a:rPr>
              <a:t> </a:t>
            </a:r>
            <a:r>
              <a:rPr sz="1400" b="1" spc="-35" dirty="0">
                <a:solidFill>
                  <a:srgbClr val="110F13"/>
                </a:solidFill>
                <a:latin typeface="Arial"/>
                <a:cs typeface="Arial"/>
              </a:rPr>
              <a:t>88073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950" spc="15" dirty="0">
                <a:solidFill>
                  <a:srgbClr val="464448"/>
                </a:solidFill>
                <a:latin typeface="Arial"/>
                <a:cs typeface="Arial"/>
              </a:rPr>
              <a:t>(prie</a:t>
            </a:r>
            <a:r>
              <a:rPr sz="950" spc="-125" dirty="0">
                <a:solidFill>
                  <a:srgbClr val="464448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draudimo</a:t>
            </a:r>
            <a:r>
              <a:rPr sz="950" spc="-35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liudijimo</a:t>
            </a:r>
            <a:r>
              <a:rPr sz="950" spc="-65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Nr</a:t>
            </a:r>
            <a:r>
              <a:rPr sz="950" spc="-5" dirty="0">
                <a:solidFill>
                  <a:srgbClr val="808080"/>
                </a:solidFill>
                <a:latin typeface="Arial"/>
                <a:cs typeface="Arial"/>
              </a:rPr>
              <a:t>.</a:t>
            </a:r>
            <a:r>
              <a:rPr sz="950" spc="-15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710-451-88073)</a:t>
            </a:r>
            <a:endParaRPr sz="9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3622" y="2902326"/>
            <a:ext cx="6008370" cy="1014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ts val="1100"/>
              </a:lnSpc>
              <a:spcBef>
                <a:spcPts val="100"/>
              </a:spcBef>
            </a:pP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Galioja</a:t>
            </a:r>
            <a:r>
              <a:rPr sz="950" spc="-2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15" dirty="0">
                <a:solidFill>
                  <a:srgbClr val="2F2B2F"/>
                </a:solidFill>
                <a:latin typeface="Arial"/>
                <a:cs typeface="Arial"/>
              </a:rPr>
              <a:t>tik</a:t>
            </a:r>
            <a:r>
              <a:rPr sz="950" spc="-35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45" dirty="0">
                <a:solidFill>
                  <a:srgbClr val="2F2B2F"/>
                </a:solidFill>
                <a:latin typeface="Arial"/>
                <a:cs typeface="Arial"/>
              </a:rPr>
              <a:t>su</a:t>
            </a:r>
            <a:r>
              <a:rPr sz="950" spc="-114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draudimo</a:t>
            </a:r>
            <a:r>
              <a:rPr sz="950" spc="-8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liudijimu</a:t>
            </a:r>
            <a:r>
              <a:rPr sz="950" spc="-45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10" dirty="0">
                <a:solidFill>
                  <a:srgbClr val="2F2B2F"/>
                </a:solidFill>
                <a:latin typeface="Arial"/>
                <a:cs typeface="Arial"/>
              </a:rPr>
              <a:t>Nr.710-451-88073.</a:t>
            </a:r>
            <a:endParaRPr sz="950">
              <a:latin typeface="Arial"/>
              <a:cs typeface="Arial"/>
            </a:endParaRPr>
          </a:p>
          <a:p>
            <a:pPr marL="18415" marR="5080" indent="-635" algn="just">
              <a:lnSpc>
                <a:spcPts val="1110"/>
              </a:lnSpc>
              <a:spcBef>
                <a:spcPts val="20"/>
              </a:spcBef>
            </a:pPr>
            <a:r>
              <a:rPr sz="950" spc="10" dirty="0">
                <a:solidFill>
                  <a:srgbClr val="2F2B2F"/>
                </a:solidFill>
                <a:latin typeface="Arial"/>
                <a:cs typeface="Arial"/>
              </a:rPr>
              <a:t>Siuo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sertifikatu </a:t>
            </a:r>
            <a:r>
              <a:rPr sz="950" spc="15" dirty="0">
                <a:solidFill>
                  <a:srgbClr val="2F2B2F"/>
                </a:solidFill>
                <a:latin typeface="Arial"/>
                <a:cs typeface="Arial"/>
              </a:rPr>
              <a:t>mes, </a:t>
            </a:r>
            <a:r>
              <a:rPr sz="950" spc="25" dirty="0">
                <a:solidFill>
                  <a:srgbClr val="2F2B2F"/>
                </a:solidFill>
                <a:latin typeface="Arial"/>
                <a:cs typeface="Arial"/>
              </a:rPr>
              <a:t>ERGO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Insurance SE</a:t>
            </a:r>
            <a:r>
              <a:rPr sz="950" spc="-5" dirty="0">
                <a:solidFill>
                  <a:srgbClr val="707072"/>
                </a:solidFill>
                <a:latin typeface="Arial"/>
                <a:cs typeface="Arial"/>
              </a:rPr>
              <a:t>, </a:t>
            </a:r>
            <a:r>
              <a:rPr sz="950" spc="5" dirty="0">
                <a:solidFill>
                  <a:srgbClr val="2F2B2F"/>
                </a:solidFill>
                <a:latin typeface="Arial"/>
                <a:cs typeface="Arial"/>
              </a:rPr>
              <a:t>veikianti </a:t>
            </a:r>
            <a:r>
              <a:rPr sz="950" spc="30" dirty="0">
                <a:solidFill>
                  <a:srgbClr val="2F2B2F"/>
                </a:solidFill>
                <a:latin typeface="Arial"/>
                <a:cs typeface="Arial"/>
              </a:rPr>
              <a:t>per </a:t>
            </a:r>
            <a:r>
              <a:rPr sz="950" spc="5" dirty="0">
                <a:solidFill>
                  <a:srgbClr val="2F2B2F"/>
                </a:solidFill>
                <a:latin typeface="Arial"/>
                <a:cs typeface="Arial"/>
              </a:rPr>
              <a:t>Lietuvos </a:t>
            </a:r>
            <a:r>
              <a:rPr sz="950" spc="-10" dirty="0">
                <a:solidFill>
                  <a:srgbClr val="2F2B2F"/>
                </a:solidFill>
                <a:latin typeface="Arial"/>
                <a:cs typeface="Arial"/>
              </a:rPr>
              <a:t>filialq</a:t>
            </a:r>
            <a:r>
              <a:rPr sz="950" spc="-10" dirty="0">
                <a:solidFill>
                  <a:srgbClr val="707072"/>
                </a:solidFill>
                <a:latin typeface="Arial"/>
                <a:cs typeface="Arial"/>
              </a:rPr>
              <a:t>, </a:t>
            </a:r>
            <a:r>
              <a:rPr sz="950" spc="-10" dirty="0">
                <a:solidFill>
                  <a:srgbClr val="2F2B2F"/>
                </a:solidFill>
                <a:latin typeface="Arial"/>
                <a:cs typeface="Arial"/>
              </a:rPr>
              <a:t>patvirtiname</a:t>
            </a:r>
            <a:r>
              <a:rPr sz="950" spc="-10" dirty="0">
                <a:solidFill>
                  <a:srgbClr val="626062"/>
                </a:solidFill>
                <a:latin typeface="Arial"/>
                <a:cs typeface="Arial"/>
              </a:rPr>
              <a:t>, </a:t>
            </a:r>
            <a:r>
              <a:rPr sz="950" spc="40" dirty="0">
                <a:solidFill>
                  <a:srgbClr val="2F2B2F"/>
                </a:solidFill>
                <a:latin typeface="Arial"/>
                <a:cs typeface="Arial"/>
              </a:rPr>
              <a:t>kad </a:t>
            </a:r>
            <a:r>
              <a:rPr sz="950" spc="10" dirty="0">
                <a:solidFill>
                  <a:srgbClr val="2F2B2F"/>
                </a:solidFill>
                <a:latin typeface="Arial"/>
                <a:cs typeface="Arial"/>
              </a:rPr>
              <a:t>UADBB </a:t>
            </a:r>
            <a:r>
              <a:rPr sz="950" spc="35" dirty="0">
                <a:solidFill>
                  <a:srgbClr val="2F2B2F"/>
                </a:solidFill>
                <a:latin typeface="Arial"/>
                <a:cs typeface="Arial"/>
              </a:rPr>
              <a:t>Aon </a:t>
            </a:r>
            <a:r>
              <a:rPr sz="950" spc="5" dirty="0">
                <a:solidFill>
                  <a:srgbClr val="2F2B2F"/>
                </a:solidFill>
                <a:latin typeface="Arial"/>
                <a:cs typeface="Arial"/>
              </a:rPr>
              <a:t>Baltic  </a:t>
            </a:r>
            <a:r>
              <a:rPr sz="950" spc="15" dirty="0">
                <a:solidFill>
                  <a:srgbClr val="2F2B2F"/>
                </a:solidFill>
                <a:latin typeface="Arial"/>
                <a:cs typeface="Arial"/>
              </a:rPr>
              <a:t>Rita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J0reliene </a:t>
            </a:r>
            <a:r>
              <a:rPr sz="950" spc="30" dirty="0">
                <a:solidFill>
                  <a:srgbClr val="2F2B2F"/>
                </a:solidFill>
                <a:latin typeface="Arial"/>
                <a:cs typeface="Arial"/>
              </a:rPr>
              <a:t>turi </a:t>
            </a:r>
            <a:r>
              <a:rPr sz="950" spc="140" dirty="0">
                <a:solidFill>
                  <a:srgbClr val="2F2B2F"/>
                </a:solidFill>
                <a:latin typeface="Arial"/>
                <a:cs typeface="Arial"/>
              </a:rPr>
              <a:t>teis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pasirasyti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Pasi0lymo laidavimo draudimo </a:t>
            </a:r>
            <a:r>
              <a:rPr sz="950" spc="30" dirty="0">
                <a:solidFill>
                  <a:srgbClr val="2F2B2F"/>
                </a:solidFill>
                <a:latin typeface="Arial"/>
                <a:cs typeface="Arial"/>
              </a:rPr>
              <a:t>rastq </a:t>
            </a:r>
            <a:r>
              <a:rPr sz="950" spc="40" dirty="0">
                <a:solidFill>
                  <a:srgbClr val="2F2B2F"/>
                </a:solidFill>
                <a:latin typeface="Arial"/>
                <a:cs typeface="Arial"/>
              </a:rPr>
              <a:t>Nr. </a:t>
            </a:r>
            <a:r>
              <a:rPr sz="950" spc="10" dirty="0">
                <a:solidFill>
                  <a:srgbClr val="2F2B2F"/>
                </a:solidFill>
                <a:latin typeface="Arial"/>
                <a:cs typeface="Arial"/>
              </a:rPr>
              <a:t>PA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88073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vadovaujantis </a:t>
            </a:r>
            <a:r>
              <a:rPr sz="950" spc="10" dirty="0">
                <a:solidFill>
                  <a:srgbClr val="2F2B2F"/>
                </a:solidFill>
                <a:latin typeface="Arial"/>
                <a:cs typeface="Arial"/>
              </a:rPr>
              <a:t>ERGO  </a:t>
            </a:r>
            <a:r>
              <a:rPr sz="950" spc="5" dirty="0">
                <a:solidFill>
                  <a:srgbClr val="110F13"/>
                </a:solidFill>
                <a:latin typeface="Arial"/>
                <a:cs typeface="Arial"/>
              </a:rPr>
              <a:t>I</a:t>
            </a:r>
            <a:r>
              <a:rPr sz="950" spc="5" dirty="0">
                <a:solidFill>
                  <a:srgbClr val="2F2B2F"/>
                </a:solidFill>
                <a:latin typeface="Arial"/>
                <a:cs typeface="Arial"/>
              </a:rPr>
              <a:t>nsurance </a:t>
            </a:r>
            <a:r>
              <a:rPr sz="950" spc="30" dirty="0">
                <a:solidFill>
                  <a:srgbClr val="2F2B2F"/>
                </a:solidFill>
                <a:latin typeface="Arial"/>
                <a:cs typeface="Arial"/>
              </a:rPr>
              <a:t>SE </a:t>
            </a:r>
            <a:r>
              <a:rPr sz="950" spc="5" dirty="0">
                <a:solidFill>
                  <a:srgbClr val="2F2B2F"/>
                </a:solidFill>
                <a:latin typeface="Arial"/>
                <a:cs typeface="Arial"/>
              </a:rPr>
              <a:t>Lietuvos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filialo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draudimo </a:t>
            </a:r>
            <a:r>
              <a:rPr sz="950" dirty="0">
                <a:solidFill>
                  <a:srgbClr val="110F13"/>
                </a:solidFill>
                <a:latin typeface="Arial"/>
                <a:cs typeface="Arial"/>
              </a:rPr>
              <a:t>l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iudijim4  </a:t>
            </a:r>
            <a:r>
              <a:rPr sz="950" spc="-15" dirty="0">
                <a:solidFill>
                  <a:srgbClr val="2F2B2F"/>
                </a:solidFill>
                <a:latin typeface="Arial"/>
                <a:cs typeface="Arial"/>
              </a:rPr>
              <a:t>jforminimo  </a:t>
            </a:r>
            <a:r>
              <a:rPr sz="950" spc="-10" dirty="0">
                <a:solidFill>
                  <a:srgbClr val="464448"/>
                </a:solidFill>
                <a:latin typeface="Arial"/>
                <a:cs typeface="Arial"/>
              </a:rPr>
              <a:t>ir 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ruosimo  </a:t>
            </a:r>
            <a:r>
              <a:rPr sz="950" spc="5" dirty="0">
                <a:solidFill>
                  <a:srgbClr val="2F2B2F"/>
                </a:solidFill>
                <a:latin typeface="Arial"/>
                <a:cs typeface="Arial"/>
              </a:rPr>
              <a:t>tvarka </a:t>
            </a:r>
            <a:r>
              <a:rPr sz="950" spc="-5" dirty="0">
                <a:solidFill>
                  <a:srgbClr val="464448"/>
                </a:solidFill>
                <a:latin typeface="Arial"/>
                <a:cs typeface="Arial"/>
              </a:rPr>
              <a:t>(galioja  </a:t>
            </a:r>
            <a:r>
              <a:rPr sz="950" spc="20" dirty="0">
                <a:solidFill>
                  <a:srgbClr val="2F2B2F"/>
                </a:solidFill>
                <a:latin typeface="Arial"/>
                <a:cs typeface="Arial"/>
              </a:rPr>
              <a:t>nuo </a:t>
            </a:r>
            <a:r>
              <a:rPr sz="950" spc="-10" dirty="0">
                <a:solidFill>
                  <a:srgbClr val="2F2B2F"/>
                </a:solidFill>
                <a:latin typeface="Arial"/>
                <a:cs typeface="Arial"/>
              </a:rPr>
              <a:t>2014-09-15). </a:t>
            </a:r>
            <a:r>
              <a:rPr sz="950" spc="229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15" dirty="0">
                <a:solidFill>
                  <a:srgbClr val="2F2B2F"/>
                </a:solidFill>
                <a:latin typeface="Arial"/>
                <a:cs typeface="Arial"/>
              </a:rPr>
              <a:t>UAB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ts val="1050"/>
              </a:lnSpc>
            </a:pPr>
            <a:r>
              <a:rPr sz="950" spc="15" dirty="0">
                <a:solidFill>
                  <a:srgbClr val="626062"/>
                </a:solidFill>
                <a:latin typeface="Arial"/>
                <a:cs typeface="Arial"/>
              </a:rPr>
              <a:t>.</a:t>
            </a:r>
            <a:r>
              <a:rPr sz="950" spc="15" dirty="0">
                <a:solidFill>
                  <a:srgbClr val="2F2B2F"/>
                </a:solidFill>
                <a:latin typeface="Arial"/>
                <a:cs typeface="Arial"/>
              </a:rPr>
              <a:t>ECOSERV</a:t>
            </a:r>
            <a:r>
              <a:rPr sz="950" spc="15" dirty="0">
                <a:solidFill>
                  <a:srgbClr val="110F13"/>
                </a:solidFill>
                <a:latin typeface="Arial"/>
                <a:cs typeface="Arial"/>
              </a:rPr>
              <a:t>I</a:t>
            </a:r>
            <a:r>
              <a:rPr sz="950" spc="15" dirty="0">
                <a:solidFill>
                  <a:srgbClr val="2F2B2F"/>
                </a:solidFill>
                <a:latin typeface="Arial"/>
                <a:cs typeface="Arial"/>
              </a:rPr>
              <a:t>CE </a:t>
            </a:r>
            <a:r>
              <a:rPr sz="950" spc="-25" dirty="0">
                <a:solidFill>
                  <a:srgbClr val="2F2B2F"/>
                </a:solidFill>
                <a:latin typeface="Arial"/>
                <a:cs typeface="Arial"/>
              </a:rPr>
              <a:t>KLA</a:t>
            </a:r>
            <a:r>
              <a:rPr sz="950" spc="-25" dirty="0">
                <a:solidFill>
                  <a:srgbClr val="110F13"/>
                </a:solidFill>
                <a:latin typeface="Arial"/>
                <a:cs typeface="Arial"/>
              </a:rPr>
              <a:t>I</a:t>
            </a:r>
            <a:r>
              <a:rPr sz="950" spc="-25" dirty="0">
                <a:solidFill>
                  <a:srgbClr val="2F2B2F"/>
                </a:solidFill>
                <a:latin typeface="Arial"/>
                <a:cs typeface="Arial"/>
              </a:rPr>
              <a:t>Pl=DA</a:t>
            </a:r>
            <a:r>
              <a:rPr sz="950" spc="-25" dirty="0">
                <a:solidFill>
                  <a:srgbClr val="626062"/>
                </a:solidFill>
                <a:latin typeface="Arial"/>
                <a:cs typeface="Arial"/>
              </a:rPr>
              <a:t>",  </a:t>
            </a:r>
            <a:r>
              <a:rPr sz="950" spc="-15" dirty="0">
                <a:solidFill>
                  <a:srgbClr val="2F2B2F"/>
                </a:solidFill>
                <a:latin typeface="Arial"/>
                <a:cs typeface="Arial"/>
              </a:rPr>
              <a:t>jmones </a:t>
            </a:r>
            <a:r>
              <a:rPr sz="950" spc="10" dirty="0">
                <a:solidFill>
                  <a:srgbClr val="2F2B2F"/>
                </a:solidFill>
                <a:latin typeface="Arial"/>
                <a:cs typeface="Arial"/>
              </a:rPr>
              <a:t>kodas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140026178</a:t>
            </a:r>
            <a:r>
              <a:rPr sz="950" dirty="0">
                <a:solidFill>
                  <a:srgbClr val="707072"/>
                </a:solidFill>
                <a:latin typeface="Arial"/>
                <a:cs typeface="Arial"/>
              </a:rPr>
              <a:t>,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TAIKOS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G</a:t>
            </a:r>
            <a:r>
              <a:rPr sz="950" spc="-5" dirty="0">
                <a:solidFill>
                  <a:srgbClr val="707072"/>
                </a:solidFill>
                <a:latin typeface="Arial"/>
                <a:cs typeface="Arial"/>
              </a:rPr>
              <a:t>. </a:t>
            </a:r>
            <a:r>
              <a:rPr sz="950" spc="5" dirty="0">
                <a:solidFill>
                  <a:srgbClr val="2F2B2F"/>
                </a:solidFill>
                <a:latin typeface="Arial"/>
                <a:cs typeface="Arial"/>
              </a:rPr>
              <a:t>13</a:t>
            </a:r>
            <a:r>
              <a:rPr sz="950" spc="5" dirty="0">
                <a:solidFill>
                  <a:srgbClr val="626062"/>
                </a:solidFill>
                <a:latin typeface="Arial"/>
                <a:cs typeface="Arial"/>
              </a:rPr>
              <a:t>,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NER</a:t>
            </a:r>
            <a:r>
              <a:rPr sz="950" spc="-5" dirty="0">
                <a:solidFill>
                  <a:srgbClr val="110F13"/>
                </a:solidFill>
                <a:latin typeface="Arial"/>
                <a:cs typeface="Arial"/>
              </a:rPr>
              <a:t>I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NGA</a:t>
            </a:r>
            <a:r>
              <a:rPr sz="950" spc="-5" dirty="0">
                <a:solidFill>
                  <a:srgbClr val="626062"/>
                </a:solidFill>
                <a:latin typeface="Arial"/>
                <a:cs typeface="Arial"/>
              </a:rPr>
              <a:t>,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LIETUVA  </a:t>
            </a:r>
            <a:r>
              <a:rPr sz="950" spc="15" dirty="0">
                <a:solidFill>
                  <a:srgbClr val="2F2B2F"/>
                </a:solidFill>
                <a:latin typeface="Arial"/>
                <a:cs typeface="Arial"/>
              </a:rPr>
              <a:t>2020 </a:t>
            </a:r>
            <a:r>
              <a:rPr sz="950" spc="45" dirty="0">
                <a:solidFill>
                  <a:srgbClr val="2F2B2F"/>
                </a:solidFill>
                <a:latin typeface="Arial"/>
                <a:cs typeface="Arial"/>
              </a:rPr>
              <a:t>m.</a:t>
            </a:r>
            <a:r>
              <a:rPr sz="950" spc="3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vasario</a:t>
            </a:r>
            <a:endParaRPr sz="950">
              <a:latin typeface="Arial"/>
              <a:cs typeface="Arial"/>
            </a:endParaRPr>
          </a:p>
          <a:p>
            <a:pPr marL="24765" marR="6350" indent="-3175">
              <a:lnSpc>
                <a:spcPts val="1150"/>
              </a:lnSpc>
              <a:spcBef>
                <a:spcPts val="15"/>
              </a:spcBef>
            </a:pPr>
            <a:r>
              <a:rPr sz="950" spc="15" dirty="0">
                <a:solidFill>
                  <a:srgbClr val="2F2B2F"/>
                </a:solidFill>
                <a:latin typeface="Arial"/>
                <a:cs typeface="Arial"/>
              </a:rPr>
              <a:t>men. </a:t>
            </a:r>
            <a:r>
              <a:rPr sz="950" spc="45" dirty="0">
                <a:solidFill>
                  <a:srgbClr val="2F2B2F"/>
                </a:solidFill>
                <a:latin typeface="Arial"/>
                <a:cs typeface="Arial"/>
              </a:rPr>
              <a:t>25 </a:t>
            </a:r>
            <a:r>
              <a:rPr sz="950" spc="30" dirty="0">
                <a:solidFill>
                  <a:srgbClr val="2F2B2F"/>
                </a:solidFill>
                <a:latin typeface="Arial"/>
                <a:cs typeface="Arial"/>
              </a:rPr>
              <a:t>d. </a:t>
            </a:r>
            <a:r>
              <a:rPr sz="950" dirty="0">
                <a:solidFill>
                  <a:srgbClr val="464448"/>
                </a:solidFill>
                <a:latin typeface="Arial"/>
                <a:cs typeface="Arial"/>
              </a:rPr>
              <a:t>isduotas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Pasiulymo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laidavimo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draudimo </a:t>
            </a:r>
            <a:r>
              <a:rPr sz="950" spc="10" dirty="0">
                <a:solidFill>
                  <a:srgbClr val="464448"/>
                </a:solidFill>
                <a:latin typeface="Arial"/>
                <a:cs typeface="Arial"/>
              </a:rPr>
              <a:t>rastas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Nr</a:t>
            </a:r>
            <a:r>
              <a:rPr sz="950" spc="-5" dirty="0">
                <a:solidFill>
                  <a:srgbClr val="626062"/>
                </a:solidFill>
                <a:latin typeface="Arial"/>
                <a:cs typeface="Arial"/>
              </a:rPr>
              <a:t>. </a:t>
            </a:r>
            <a:r>
              <a:rPr sz="950" spc="35" dirty="0">
                <a:solidFill>
                  <a:srgbClr val="2F2B2F"/>
                </a:solidFill>
                <a:latin typeface="Arial"/>
                <a:cs typeface="Arial"/>
              </a:rPr>
              <a:t>PA </a:t>
            </a:r>
            <a:r>
              <a:rPr sz="950" spc="-10" dirty="0">
                <a:solidFill>
                  <a:srgbClr val="2F2B2F"/>
                </a:solidFill>
                <a:latin typeface="Arial"/>
                <a:cs typeface="Arial"/>
              </a:rPr>
              <a:t>88073 </a:t>
            </a:r>
            <a:r>
              <a:rPr sz="950" spc="15" dirty="0">
                <a:solidFill>
                  <a:srgbClr val="464448"/>
                </a:solidFill>
                <a:latin typeface="Arial"/>
                <a:cs typeface="Arial"/>
              </a:rPr>
              <a:t>(prie </a:t>
            </a:r>
            <a:r>
              <a:rPr sz="950" spc="-10" dirty="0">
                <a:solidFill>
                  <a:srgbClr val="2F2B2F"/>
                </a:solidFill>
                <a:latin typeface="Arial"/>
                <a:cs typeface="Arial"/>
              </a:rPr>
              <a:t>draudimo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liudijimo </a:t>
            </a:r>
            <a:r>
              <a:rPr sz="950" spc="-5" dirty="0">
                <a:solidFill>
                  <a:srgbClr val="110F13"/>
                </a:solidFill>
                <a:latin typeface="Arial"/>
                <a:cs typeface="Arial"/>
              </a:rPr>
              <a:t>N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r.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710-451- 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88073) </a:t>
            </a:r>
            <a:r>
              <a:rPr sz="950" spc="35" dirty="0">
                <a:solidFill>
                  <a:srgbClr val="2F2B2F"/>
                </a:solidFill>
                <a:latin typeface="Arial"/>
                <a:cs typeface="Arial"/>
              </a:rPr>
              <a:t>yra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galiojantis </a:t>
            </a:r>
            <a:r>
              <a:rPr sz="950" spc="10" dirty="0">
                <a:solidFill>
                  <a:srgbClr val="2F2B2F"/>
                </a:solidFill>
                <a:latin typeface="Arial"/>
                <a:cs typeface="Arial"/>
              </a:rPr>
              <a:t>jame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nustatytomis</a:t>
            </a:r>
            <a:r>
              <a:rPr sz="950" spc="6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sqlygomis.</a:t>
            </a:r>
            <a:endParaRPr sz="9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35838" y="5112779"/>
            <a:ext cx="1921510" cy="4292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80" marR="5080" indent="-5715">
              <a:lnSpc>
                <a:spcPct val="139300"/>
              </a:lnSpc>
              <a:spcBef>
                <a:spcPts val="100"/>
              </a:spcBef>
            </a:pPr>
            <a:r>
              <a:rPr sz="950" spc="10" dirty="0">
                <a:solidFill>
                  <a:srgbClr val="2F2B2F"/>
                </a:solidFill>
                <a:latin typeface="Arial"/>
                <a:cs typeface="Arial"/>
              </a:rPr>
              <a:t>ERGO</a:t>
            </a:r>
            <a:r>
              <a:rPr sz="950" spc="-11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Insurance</a:t>
            </a:r>
            <a:r>
              <a:rPr sz="950" spc="-15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30" dirty="0">
                <a:solidFill>
                  <a:srgbClr val="2F2B2F"/>
                </a:solidFill>
                <a:latin typeface="Arial"/>
                <a:cs typeface="Arial"/>
              </a:rPr>
              <a:t>SE</a:t>
            </a:r>
            <a:r>
              <a:rPr sz="950" spc="-9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Lietuvos</a:t>
            </a:r>
            <a:r>
              <a:rPr sz="950" spc="-5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-10" dirty="0">
                <a:solidFill>
                  <a:srgbClr val="2F2B2F"/>
                </a:solidFill>
                <a:latin typeface="Arial"/>
                <a:cs typeface="Arial"/>
              </a:rPr>
              <a:t>filia</a:t>
            </a:r>
            <a:r>
              <a:rPr sz="950" spc="-10" dirty="0">
                <a:solidFill>
                  <a:srgbClr val="110F13"/>
                </a:solidFill>
                <a:latin typeface="Arial"/>
                <a:cs typeface="Arial"/>
              </a:rPr>
              <a:t>l</a:t>
            </a:r>
            <a:r>
              <a:rPr sz="950" spc="-10" dirty="0">
                <a:solidFill>
                  <a:srgbClr val="2F2B2F"/>
                </a:solidFill>
                <a:latin typeface="Arial"/>
                <a:cs typeface="Arial"/>
              </a:rPr>
              <a:t>o  generalinis</a:t>
            </a:r>
            <a:r>
              <a:rPr sz="950" spc="-2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spc="-5" dirty="0">
                <a:solidFill>
                  <a:srgbClr val="2F2B2F"/>
                </a:solidFill>
                <a:latin typeface="Arial"/>
                <a:cs typeface="Arial"/>
              </a:rPr>
              <a:t>direktorius</a:t>
            </a:r>
            <a:endParaRPr sz="9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85534" y="5001517"/>
            <a:ext cx="541655" cy="438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700" spc="-300" dirty="0">
                <a:solidFill>
                  <a:srgbClr val="C8C8C6"/>
                </a:solidFill>
                <a:latin typeface="Times New Roman"/>
                <a:cs typeface="Times New Roman"/>
              </a:rPr>
              <a:t>,,,.-,.--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41080" y="5328170"/>
            <a:ext cx="92900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spc="5" dirty="0">
                <a:solidFill>
                  <a:srgbClr val="2F2B2F"/>
                </a:solidFill>
                <a:latin typeface="Arial"/>
                <a:cs typeface="Arial"/>
              </a:rPr>
              <a:t>Tadas</a:t>
            </a:r>
            <a:r>
              <a:rPr sz="950" spc="-120" dirty="0">
                <a:solidFill>
                  <a:srgbClr val="2F2B2F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2F2B2F"/>
                </a:solidFill>
                <a:latin typeface="Arial"/>
                <a:cs typeface="Arial"/>
              </a:rPr>
              <a:t>Dovbysas</a:t>
            </a:r>
            <a:endParaRPr sz="9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0059" y="8437590"/>
            <a:ext cx="513760" cy="3605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85928" y="8217614"/>
            <a:ext cx="733943" cy="7454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8679" y="476481"/>
            <a:ext cx="3429635" cy="58166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1750" spc="-430" dirty="0">
                <a:solidFill>
                  <a:srgbClr val="3B383D"/>
                </a:solidFill>
                <a:latin typeface="Times New Roman"/>
                <a:cs typeface="Times New Roman"/>
              </a:rPr>
              <a:t>11</a:t>
            </a:r>
            <a:r>
              <a:rPr sz="1750" spc="-430" dirty="0">
                <a:solidFill>
                  <a:srgbClr val="5D5B5D"/>
                </a:solidFill>
                <a:latin typeface="Times New Roman"/>
                <a:cs typeface="Times New Roman"/>
              </a:rPr>
              <a:t>1</a:t>
            </a:r>
            <a:r>
              <a:rPr sz="1750" spc="-430" dirty="0">
                <a:solidFill>
                  <a:srgbClr val="3B383D"/>
                </a:solidFill>
                <a:latin typeface="Times New Roman"/>
                <a:cs typeface="Times New Roman"/>
              </a:rPr>
              <a:t>111</a:t>
            </a:r>
            <a:r>
              <a:rPr sz="1750" spc="-430" dirty="0">
                <a:solidFill>
                  <a:srgbClr val="6B6B6E"/>
                </a:solidFill>
                <a:latin typeface="Times New Roman"/>
                <a:cs typeface="Times New Roman"/>
              </a:rPr>
              <a:t>1 </a:t>
            </a:r>
            <a:r>
              <a:rPr sz="1750" spc="-340" dirty="0">
                <a:solidFill>
                  <a:srgbClr val="28242A"/>
                </a:solidFill>
                <a:latin typeface="Times New Roman"/>
                <a:cs typeface="Times New Roman"/>
              </a:rPr>
              <a:t>11</a:t>
            </a:r>
            <a:endParaRPr sz="1750">
              <a:latin typeface="Times New Roman"/>
              <a:cs typeface="Times New Roman"/>
            </a:endParaRPr>
          </a:p>
          <a:p>
            <a:pPr marL="33020">
              <a:lnSpc>
                <a:spcPct val="100000"/>
              </a:lnSpc>
              <a:spcBef>
                <a:spcPts val="325"/>
              </a:spcBef>
            </a:pPr>
            <a:r>
              <a:rPr sz="1250" b="1" spc="50" dirty="0">
                <a:solidFill>
                  <a:srgbClr val="151316"/>
                </a:solidFill>
                <a:latin typeface="Arial"/>
                <a:cs typeface="Arial"/>
              </a:rPr>
              <a:t>DRAUDIMO </a:t>
            </a:r>
            <a:r>
              <a:rPr sz="1250" b="1" spc="15" dirty="0">
                <a:solidFill>
                  <a:srgbClr val="151316"/>
                </a:solidFill>
                <a:latin typeface="Arial"/>
                <a:cs typeface="Arial"/>
              </a:rPr>
              <a:t>LIUDIJIMAS </a:t>
            </a:r>
            <a:r>
              <a:rPr sz="1250" b="1" dirty="0">
                <a:solidFill>
                  <a:srgbClr val="151316"/>
                </a:solidFill>
                <a:latin typeface="Arial"/>
                <a:cs typeface="Arial"/>
              </a:rPr>
              <a:t>Nr</a:t>
            </a:r>
            <a:r>
              <a:rPr sz="1250" b="1" dirty="0">
                <a:solidFill>
                  <a:srgbClr val="3B383D"/>
                </a:solidFill>
                <a:latin typeface="Arial"/>
                <a:cs typeface="Arial"/>
              </a:rPr>
              <a:t>.</a:t>
            </a:r>
            <a:r>
              <a:rPr sz="1250" b="1" spc="23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1250" b="1" spc="25" dirty="0">
                <a:solidFill>
                  <a:srgbClr val="151316"/>
                </a:solidFill>
                <a:latin typeface="Arial"/>
                <a:cs typeface="Arial"/>
              </a:rPr>
              <a:t>710-451-88073</a:t>
            </a:r>
            <a:endParaRPr sz="12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2293" y="2389812"/>
            <a:ext cx="54991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20" dirty="0">
                <a:solidFill>
                  <a:srgbClr val="3B383D"/>
                </a:solidFill>
                <a:latin typeface="Arial"/>
                <a:cs typeface="Arial"/>
              </a:rPr>
              <a:t>Draudejas</a:t>
            </a:r>
            <a:r>
              <a:rPr sz="800" i="1" spc="20" dirty="0">
                <a:solidFill>
                  <a:srgbClr val="807E82"/>
                </a:solidFill>
                <a:latin typeface="Arial"/>
                <a:cs typeface="Arial"/>
              </a:rPr>
              <a:t>: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8409" y="3306379"/>
            <a:ext cx="54419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20" dirty="0">
                <a:solidFill>
                  <a:srgbClr val="3B383D"/>
                </a:solidFill>
                <a:latin typeface="Arial"/>
                <a:cs typeface="Arial"/>
              </a:rPr>
              <a:t>Draudikas</a:t>
            </a:r>
            <a:r>
              <a:rPr sz="800" i="1" spc="20" dirty="0">
                <a:solidFill>
                  <a:srgbClr val="939195"/>
                </a:solidFill>
                <a:latin typeface="Arial"/>
                <a:cs typeface="Arial"/>
              </a:rPr>
              <a:t>: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8511" y="4222944"/>
            <a:ext cx="83121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25" dirty="0">
                <a:solidFill>
                  <a:srgbClr val="3B383D"/>
                </a:solidFill>
                <a:latin typeface="Arial"/>
                <a:cs typeface="Arial"/>
              </a:rPr>
              <a:t>Naudos</a:t>
            </a:r>
            <a:r>
              <a:rPr sz="800" i="1" spc="-6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i="1" spc="20" dirty="0">
                <a:solidFill>
                  <a:srgbClr val="3B383D"/>
                </a:solidFill>
                <a:latin typeface="Arial"/>
                <a:cs typeface="Arial"/>
              </a:rPr>
              <a:t>gavejas</a:t>
            </a:r>
            <a:r>
              <a:rPr sz="800" i="1" spc="20" dirty="0">
                <a:solidFill>
                  <a:srgbClr val="6B6B6E"/>
                </a:solidFill>
                <a:latin typeface="Arial"/>
                <a:cs typeface="Arial"/>
              </a:rPr>
              <a:t>: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4525" y="5005080"/>
            <a:ext cx="953769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20" dirty="0">
                <a:solidFill>
                  <a:srgbClr val="3B383D"/>
                </a:solidFill>
                <a:latin typeface="Arial"/>
                <a:cs typeface="Arial"/>
              </a:rPr>
              <a:t>Draudimo</a:t>
            </a:r>
            <a:r>
              <a:rPr sz="800" i="1" spc="-4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i="1" spc="15" dirty="0">
                <a:solidFill>
                  <a:srgbClr val="3B383D"/>
                </a:solidFill>
                <a:latin typeface="Arial"/>
                <a:cs typeface="Arial"/>
              </a:rPr>
              <a:t>objektas</a:t>
            </a:r>
            <a:r>
              <a:rPr sz="800" i="1" spc="15" dirty="0">
                <a:solidFill>
                  <a:srgbClr val="6B6B6E"/>
                </a:solidFill>
                <a:latin typeface="Arial"/>
                <a:cs typeface="Arial"/>
              </a:rPr>
              <a:t>: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2813" y="1222719"/>
            <a:ext cx="4261485" cy="1021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Pasiulymo</a:t>
            </a:r>
            <a:r>
              <a:rPr sz="800" spc="20" dirty="0">
                <a:solidFill>
                  <a:srgbClr val="6B6B6E"/>
                </a:solidFill>
                <a:latin typeface="Arial"/>
                <a:cs typeface="Arial"/>
              </a:rPr>
              <a:t>,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isankstinio apmokejimo</a:t>
            </a:r>
            <a:r>
              <a:rPr sz="800" spc="20" dirty="0">
                <a:solidFill>
                  <a:srgbClr val="6B6B6E"/>
                </a:solidFill>
                <a:latin typeface="Arial"/>
                <a:cs typeface="Arial"/>
              </a:rPr>
              <a:t>,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atlikimo </a:t>
            </a:r>
            <a:r>
              <a:rPr sz="800" spc="15" dirty="0">
                <a:solidFill>
                  <a:srgbClr val="4D4B4F"/>
                </a:solidFill>
                <a:latin typeface="Arial"/>
                <a:cs typeface="Arial"/>
              </a:rPr>
              <a:t>ir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garantinio </a:t>
            </a:r>
            <a:r>
              <a:rPr sz="800" spc="15" dirty="0">
                <a:solidFill>
                  <a:srgbClr val="28242A"/>
                </a:solidFill>
                <a:latin typeface="Arial"/>
                <a:cs typeface="Arial"/>
              </a:rPr>
              <a:t>la</a:t>
            </a:r>
            <a:r>
              <a:rPr sz="800" spc="15" dirty="0">
                <a:solidFill>
                  <a:srgbClr val="4D4B4F"/>
                </a:solidFill>
                <a:latin typeface="Arial"/>
                <a:cs typeface="Arial"/>
              </a:rPr>
              <a:t>ikotarpio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taidavimo</a:t>
            </a:r>
            <a:r>
              <a:rPr sz="800" spc="-1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draud</a:t>
            </a:r>
            <a:r>
              <a:rPr sz="800" spc="20" dirty="0">
                <a:solidFill>
                  <a:srgbClr val="5D5B5D"/>
                </a:solidFill>
                <a:latin typeface="Arial"/>
                <a:cs typeface="Arial"/>
              </a:rPr>
              <a:t>i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mas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tabLst>
                <a:tab pos="1573530" algn="l"/>
              </a:tabLst>
            </a:pPr>
            <a:r>
              <a:rPr sz="800" i="1" spc="25" dirty="0">
                <a:solidFill>
                  <a:srgbClr val="3B383D"/>
                </a:solidFill>
                <a:latin typeface="Arial"/>
                <a:cs typeface="Arial"/>
              </a:rPr>
              <a:t>Draudimo</a:t>
            </a:r>
            <a:r>
              <a:rPr sz="800" i="1" spc="-7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i="1" spc="30" dirty="0">
                <a:solidFill>
                  <a:srgbClr val="3B383D"/>
                </a:solidFill>
                <a:latin typeface="Arial"/>
                <a:cs typeface="Arial"/>
              </a:rPr>
              <a:t>grupe</a:t>
            </a:r>
            <a:r>
              <a:rPr sz="800" i="1" spc="30" dirty="0">
                <a:solidFill>
                  <a:srgbClr val="6B6B6E"/>
                </a:solidFill>
                <a:latin typeface="Arial"/>
                <a:cs typeface="Arial"/>
              </a:rPr>
              <a:t>:	</a:t>
            </a:r>
            <a:r>
              <a:rPr sz="1200" spc="30" baseline="3472" dirty="0">
                <a:solidFill>
                  <a:srgbClr val="28242A"/>
                </a:solidFill>
                <a:latin typeface="Arial"/>
                <a:cs typeface="Arial"/>
              </a:rPr>
              <a:t>la</a:t>
            </a:r>
            <a:r>
              <a:rPr sz="1200" spc="30" baseline="3472" dirty="0">
                <a:solidFill>
                  <a:srgbClr val="4D4B4F"/>
                </a:solidFill>
                <a:latin typeface="Arial"/>
                <a:cs typeface="Arial"/>
              </a:rPr>
              <a:t>idavimo</a:t>
            </a:r>
            <a:r>
              <a:rPr sz="1200" spc="-75" baseline="3472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1200" spc="37" baseline="3472" dirty="0">
                <a:solidFill>
                  <a:srgbClr val="3B383D"/>
                </a:solidFill>
                <a:latin typeface="Arial"/>
                <a:cs typeface="Arial"/>
              </a:rPr>
              <a:t>draudimas</a:t>
            </a:r>
            <a:endParaRPr sz="1200" baseline="3472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tabLst>
                <a:tab pos="1573530" algn="l"/>
              </a:tabLst>
            </a:pPr>
            <a:r>
              <a:rPr sz="800" i="1" spc="30" dirty="0">
                <a:solidFill>
                  <a:srgbClr val="28242A"/>
                </a:solidFill>
                <a:latin typeface="Arial"/>
                <a:cs typeface="Arial"/>
              </a:rPr>
              <a:t>Draud</a:t>
            </a:r>
            <a:r>
              <a:rPr sz="800" i="1" spc="30" dirty="0">
                <a:solidFill>
                  <a:srgbClr val="4D4B4F"/>
                </a:solidFill>
                <a:latin typeface="Arial"/>
                <a:cs typeface="Arial"/>
              </a:rPr>
              <a:t>imo</a:t>
            </a:r>
            <a:r>
              <a:rPr sz="800" i="1" spc="-15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800" i="1" spc="25" dirty="0">
                <a:solidFill>
                  <a:srgbClr val="3B383D"/>
                </a:solidFill>
                <a:latin typeface="Arial"/>
                <a:cs typeface="Arial"/>
              </a:rPr>
              <a:t>riisis</a:t>
            </a:r>
            <a:r>
              <a:rPr sz="800" i="1" spc="25" dirty="0">
                <a:solidFill>
                  <a:srgbClr val="807E82"/>
                </a:solidFill>
                <a:latin typeface="Arial"/>
                <a:cs typeface="Arial"/>
              </a:rPr>
              <a:t>:	</a:t>
            </a:r>
            <a:r>
              <a:rPr sz="1200" spc="37" baseline="3472" dirty="0">
                <a:solidFill>
                  <a:srgbClr val="28242A"/>
                </a:solidFill>
                <a:latin typeface="Arial"/>
                <a:cs typeface="Arial"/>
              </a:rPr>
              <a:t>la</a:t>
            </a:r>
            <a:r>
              <a:rPr sz="1200" spc="37" baseline="3472" dirty="0">
                <a:solidFill>
                  <a:srgbClr val="4D4B4F"/>
                </a:solidFill>
                <a:latin typeface="Arial"/>
                <a:cs typeface="Arial"/>
              </a:rPr>
              <a:t>idavimo</a:t>
            </a:r>
            <a:r>
              <a:rPr sz="1200" spc="-142" baseline="3472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1200" spc="37" baseline="3472" dirty="0">
                <a:solidFill>
                  <a:srgbClr val="3B383D"/>
                </a:solidFill>
                <a:latin typeface="Arial"/>
                <a:cs typeface="Arial"/>
              </a:rPr>
              <a:t>draudimas</a:t>
            </a:r>
            <a:endParaRPr sz="1200" baseline="3472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tabLst>
                <a:tab pos="1579245" algn="l"/>
              </a:tabLst>
            </a:pPr>
            <a:r>
              <a:rPr sz="800" i="1" spc="20" dirty="0">
                <a:solidFill>
                  <a:srgbClr val="28242A"/>
                </a:solidFill>
                <a:latin typeface="Arial"/>
                <a:cs typeface="Arial"/>
              </a:rPr>
              <a:t>Agentura</a:t>
            </a:r>
            <a:r>
              <a:rPr sz="800" i="1" spc="20" dirty="0">
                <a:solidFill>
                  <a:srgbClr val="807E82"/>
                </a:solidFill>
                <a:latin typeface="Arial"/>
                <a:cs typeface="Arial"/>
              </a:rPr>
              <a:t>:	</a:t>
            </a:r>
            <a:r>
              <a:rPr sz="1200" spc="37" baseline="3472" dirty="0">
                <a:solidFill>
                  <a:srgbClr val="3B383D"/>
                </a:solidFill>
                <a:latin typeface="Arial"/>
                <a:cs typeface="Arial"/>
              </a:rPr>
              <a:t>V-B-068</a:t>
            </a:r>
            <a:endParaRPr sz="1200" baseline="3472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47348" y="2364607"/>
            <a:ext cx="2369185" cy="796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151316"/>
                </a:solidFill>
                <a:latin typeface="Arial"/>
                <a:cs typeface="Arial"/>
              </a:rPr>
              <a:t>UAB.ECOSERVICE</a:t>
            </a:r>
            <a:r>
              <a:rPr sz="900" spc="-50" dirty="0">
                <a:solidFill>
                  <a:srgbClr val="151316"/>
                </a:solidFill>
                <a:latin typeface="Arial"/>
                <a:cs typeface="Arial"/>
              </a:rPr>
              <a:t> </a:t>
            </a:r>
            <a:r>
              <a:rPr sz="950" b="1" spc="-85" dirty="0">
                <a:solidFill>
                  <a:srgbClr val="151316"/>
                </a:solidFill>
                <a:latin typeface="Arial"/>
                <a:cs typeface="Arial"/>
              </a:rPr>
              <a:t>KLAIP£DA"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800" spc="5" dirty="0">
                <a:solidFill>
                  <a:srgbClr val="4D4B4F"/>
                </a:solidFill>
                <a:latin typeface="Arial"/>
                <a:cs typeface="Arial"/>
              </a:rPr>
              <a:t>Jmones </a:t>
            </a: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kodas</a:t>
            </a:r>
            <a:r>
              <a:rPr sz="800" spc="-8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140026178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spc="35" dirty="0">
                <a:solidFill>
                  <a:srgbClr val="3B383D"/>
                </a:solidFill>
                <a:latin typeface="Arial"/>
                <a:cs typeface="Arial"/>
              </a:rPr>
              <a:t>TAIKOS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G</a:t>
            </a:r>
            <a:r>
              <a:rPr sz="800" spc="15" dirty="0">
                <a:solidFill>
                  <a:srgbClr val="6B6B6E"/>
                </a:solidFill>
                <a:latin typeface="Arial"/>
                <a:cs typeface="Arial"/>
              </a:rPr>
              <a:t>.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13</a:t>
            </a:r>
            <a:r>
              <a:rPr sz="800" spc="15" dirty="0">
                <a:solidFill>
                  <a:srgbClr val="807E82"/>
                </a:solidFill>
                <a:latin typeface="Arial"/>
                <a:cs typeface="Arial"/>
              </a:rPr>
              <a:t>, </a:t>
            </a:r>
            <a:r>
              <a:rPr sz="800" spc="20" dirty="0">
                <a:solidFill>
                  <a:srgbClr val="28242A"/>
                </a:solidFill>
                <a:latin typeface="Arial"/>
                <a:cs typeface="Arial"/>
              </a:rPr>
              <a:t>NERINGA</a:t>
            </a:r>
            <a:r>
              <a:rPr sz="800" spc="20" dirty="0">
                <a:solidFill>
                  <a:srgbClr val="6B6B6E"/>
                </a:solidFill>
                <a:latin typeface="Arial"/>
                <a:cs typeface="Arial"/>
              </a:rPr>
              <a:t>,</a:t>
            </a:r>
            <a:r>
              <a:rPr sz="800" spc="-35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28242A"/>
                </a:solidFill>
                <a:latin typeface="Arial"/>
                <a:cs typeface="Arial"/>
              </a:rPr>
              <a:t>LIETUVA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910"/>
              </a:lnSpc>
              <a:spcBef>
                <a:spcPts val="50"/>
              </a:spcBef>
            </a:pP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Tel.</a:t>
            </a:r>
            <a:r>
              <a:rPr sz="800" spc="20" dirty="0">
                <a:solidFill>
                  <a:srgbClr val="807E82"/>
                </a:solidFill>
                <a:latin typeface="Arial"/>
                <a:cs typeface="Arial"/>
              </a:rPr>
              <a:t>: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846383473</a:t>
            </a:r>
            <a:r>
              <a:rPr sz="800" spc="20" dirty="0">
                <a:solidFill>
                  <a:srgbClr val="6B6B6E"/>
                </a:solidFill>
                <a:latin typeface="Arial"/>
                <a:cs typeface="Arial"/>
              </a:rPr>
              <a:t>;</a:t>
            </a:r>
            <a:r>
              <a:rPr sz="800" spc="-10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4D4B4F"/>
                </a:solidFill>
                <a:latin typeface="Arial"/>
                <a:cs typeface="Arial"/>
              </a:rPr>
              <a:t>370604819</a:t>
            </a:r>
            <a:r>
              <a:rPr sz="800" spc="20" dirty="0">
                <a:solidFill>
                  <a:srgbClr val="28242A"/>
                </a:solidFill>
                <a:latin typeface="Arial"/>
                <a:cs typeface="Arial"/>
              </a:rPr>
              <a:t>14</a:t>
            </a:r>
            <a:endParaRPr sz="800">
              <a:latin typeface="Arial"/>
              <a:cs typeface="Arial"/>
            </a:endParaRPr>
          </a:p>
          <a:p>
            <a:pPr marL="13335" marR="5080" indent="-1270">
              <a:lnSpc>
                <a:spcPts val="1010"/>
              </a:lnSpc>
              <a:spcBef>
                <a:spcPts val="40"/>
              </a:spcBef>
            </a:pPr>
            <a:r>
              <a:rPr sz="900" spc="15" dirty="0">
                <a:solidFill>
                  <a:srgbClr val="3B383D"/>
                </a:solidFill>
                <a:latin typeface="Arial"/>
                <a:cs typeface="Arial"/>
              </a:rPr>
              <a:t>El.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pastas</a:t>
            </a:r>
            <a:r>
              <a:rPr sz="800" spc="15" dirty="0">
                <a:solidFill>
                  <a:srgbClr val="807E82"/>
                </a:solidFill>
                <a:latin typeface="Arial"/>
                <a:cs typeface="Arial"/>
              </a:rPr>
              <a:t>: </a:t>
            </a:r>
            <a:r>
              <a:rPr sz="800" spc="15" dirty="0">
                <a:solidFill>
                  <a:srgbClr val="28242A"/>
                </a:solidFill>
                <a:latin typeface="Arial"/>
                <a:cs typeface="Arial"/>
                <a:hlinkClick r:id="rId4"/>
              </a:rPr>
              <a:t>arvydas</a:t>
            </a:r>
            <a:r>
              <a:rPr sz="800" spc="15" dirty="0">
                <a:solidFill>
                  <a:srgbClr val="5D5B5D"/>
                </a:solidFill>
                <a:latin typeface="Arial"/>
                <a:cs typeface="Arial"/>
                <a:hlinkClick r:id="rId4"/>
              </a:rPr>
              <a:t>.</a:t>
            </a:r>
            <a:r>
              <a:rPr sz="800" spc="15" dirty="0">
                <a:solidFill>
                  <a:srgbClr val="28242A"/>
                </a:solidFill>
                <a:latin typeface="Arial"/>
                <a:cs typeface="Arial"/>
                <a:hlinkClick r:id="rId4"/>
              </a:rPr>
              <a:t>ambrazev</a:t>
            </a:r>
            <a:r>
              <a:rPr sz="800" spc="15" dirty="0">
                <a:solidFill>
                  <a:srgbClr val="4D4B4F"/>
                </a:solidFill>
                <a:latin typeface="Arial"/>
                <a:cs typeface="Arial"/>
                <a:hlinkClick r:id="rId4"/>
              </a:rPr>
              <a:t>icius@ecoservice</a:t>
            </a:r>
            <a:r>
              <a:rPr sz="800" spc="15" dirty="0">
                <a:solidFill>
                  <a:srgbClr val="807E82"/>
                </a:solidFill>
                <a:latin typeface="Arial"/>
                <a:cs typeface="Arial"/>
                <a:hlinkClick r:id="rId4"/>
              </a:rPr>
              <a:t>.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  <a:hlinkClick r:id="rId4"/>
              </a:rPr>
              <a:t>lt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PVM moketojo </a:t>
            </a: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kodas</a:t>
            </a:r>
            <a:r>
              <a:rPr sz="800" spc="-10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LT400261716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47348" y="3281173"/>
            <a:ext cx="2273935" cy="796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125"/>
              </a:lnSpc>
              <a:spcBef>
                <a:spcPts val="100"/>
              </a:spcBef>
            </a:pPr>
            <a:r>
              <a:rPr sz="900" spc="-15" dirty="0">
                <a:solidFill>
                  <a:srgbClr val="151316"/>
                </a:solidFill>
                <a:latin typeface="Arial"/>
                <a:cs typeface="Arial"/>
              </a:rPr>
              <a:t>ERGO</a:t>
            </a:r>
            <a:r>
              <a:rPr sz="900" spc="-110" dirty="0">
                <a:solidFill>
                  <a:srgbClr val="151316"/>
                </a:solidFill>
                <a:latin typeface="Arial"/>
                <a:cs typeface="Arial"/>
              </a:rPr>
              <a:t> </a:t>
            </a:r>
            <a:r>
              <a:rPr sz="950" b="1" spc="-80" dirty="0">
                <a:solidFill>
                  <a:srgbClr val="151316"/>
                </a:solidFill>
                <a:latin typeface="Arial"/>
                <a:cs typeface="Arial"/>
              </a:rPr>
              <a:t>Insurance</a:t>
            </a:r>
            <a:r>
              <a:rPr sz="950" b="1" spc="-114" dirty="0">
                <a:solidFill>
                  <a:srgbClr val="151316"/>
                </a:solidFill>
                <a:latin typeface="Arial"/>
                <a:cs typeface="Arial"/>
              </a:rPr>
              <a:t> </a:t>
            </a:r>
            <a:r>
              <a:rPr sz="900" spc="35" dirty="0">
                <a:solidFill>
                  <a:srgbClr val="151316"/>
                </a:solidFill>
                <a:latin typeface="Arial"/>
                <a:cs typeface="Arial"/>
              </a:rPr>
              <a:t>SE</a:t>
            </a:r>
            <a:r>
              <a:rPr sz="900" spc="-114" dirty="0">
                <a:solidFill>
                  <a:srgbClr val="151316"/>
                </a:solidFill>
                <a:latin typeface="Arial"/>
                <a:cs typeface="Arial"/>
              </a:rPr>
              <a:t> </a:t>
            </a:r>
            <a:r>
              <a:rPr sz="950" b="1" spc="-20" dirty="0">
                <a:solidFill>
                  <a:srgbClr val="151316"/>
                </a:solidFill>
                <a:latin typeface="Times New Roman"/>
                <a:cs typeface="Times New Roman"/>
              </a:rPr>
              <a:t>l.ietuvos</a:t>
            </a:r>
            <a:r>
              <a:rPr sz="950" b="1" spc="-85" dirty="0">
                <a:solidFill>
                  <a:srgbClr val="151316"/>
                </a:solidFill>
                <a:latin typeface="Times New Roman"/>
                <a:cs typeface="Times New Roman"/>
              </a:rPr>
              <a:t> </a:t>
            </a:r>
            <a:r>
              <a:rPr sz="900" b="1" spc="-45" dirty="0">
                <a:solidFill>
                  <a:srgbClr val="151316"/>
                </a:solidFill>
                <a:latin typeface="Arial"/>
                <a:cs typeface="Arial"/>
              </a:rPr>
              <a:t>tilialas</a:t>
            </a:r>
            <a:endParaRPr sz="900">
              <a:latin typeface="Arial"/>
              <a:cs typeface="Arial"/>
            </a:endParaRPr>
          </a:p>
          <a:p>
            <a:pPr marL="15875">
              <a:lnSpc>
                <a:spcPts val="919"/>
              </a:lnSpc>
            </a:pP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Gelezinio </a:t>
            </a:r>
            <a:r>
              <a:rPr sz="800" spc="10" dirty="0">
                <a:solidFill>
                  <a:srgbClr val="3B383D"/>
                </a:solidFill>
                <a:latin typeface="Arial"/>
                <a:cs typeface="Arial"/>
              </a:rPr>
              <a:t>Vi</a:t>
            </a:r>
            <a:r>
              <a:rPr sz="800" spc="10" dirty="0">
                <a:solidFill>
                  <a:srgbClr val="151316"/>
                </a:solidFill>
                <a:latin typeface="Arial"/>
                <a:cs typeface="Arial"/>
              </a:rPr>
              <a:t>l</a:t>
            </a:r>
            <a:r>
              <a:rPr sz="800" spc="10" dirty="0">
                <a:solidFill>
                  <a:srgbClr val="3B383D"/>
                </a:solidFill>
                <a:latin typeface="Arial"/>
                <a:cs typeface="Arial"/>
              </a:rPr>
              <a:t>ko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g.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6A</a:t>
            </a:r>
            <a:r>
              <a:rPr sz="800" spc="15" dirty="0">
                <a:solidFill>
                  <a:srgbClr val="6B6B6E"/>
                </a:solidFill>
                <a:latin typeface="Arial"/>
                <a:cs typeface="Arial"/>
              </a:rPr>
              <a:t>, </a:t>
            </a:r>
            <a:r>
              <a:rPr sz="800" spc="35" dirty="0">
                <a:solidFill>
                  <a:srgbClr val="3B383D"/>
                </a:solidFill>
                <a:latin typeface="Arial"/>
                <a:cs typeface="Arial"/>
              </a:rPr>
              <a:t>LT-03507</a:t>
            </a:r>
            <a:r>
              <a:rPr sz="800" spc="-114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Viln</a:t>
            </a:r>
            <a:r>
              <a:rPr sz="800" spc="20" dirty="0">
                <a:solidFill>
                  <a:srgbClr val="5D5B5D"/>
                </a:solidFill>
                <a:latin typeface="Arial"/>
                <a:cs typeface="Arial"/>
              </a:rPr>
              <a:t>iu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  <a:p>
            <a:pPr marL="19050">
              <a:lnSpc>
                <a:spcPts val="1055"/>
              </a:lnSpc>
            </a:pP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Tel.</a:t>
            </a:r>
            <a:r>
              <a:rPr sz="800" spc="-8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1887</a:t>
            </a:r>
            <a:r>
              <a:rPr sz="800" spc="15" dirty="0">
                <a:solidFill>
                  <a:srgbClr val="5D5B5D"/>
                </a:solidFill>
                <a:latin typeface="Arial"/>
                <a:cs typeface="Arial"/>
              </a:rPr>
              <a:t>,</a:t>
            </a:r>
            <a:r>
              <a:rPr sz="800" spc="20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5D5B5D"/>
                </a:solidFill>
                <a:latin typeface="Arial"/>
                <a:cs typeface="Arial"/>
              </a:rPr>
              <a:t>(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8</a:t>
            </a:r>
            <a:r>
              <a:rPr sz="800" spc="-1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45" dirty="0">
                <a:solidFill>
                  <a:srgbClr val="4D4B4F"/>
                </a:solidFill>
                <a:latin typeface="Arial"/>
                <a:cs typeface="Arial"/>
              </a:rPr>
              <a:t>5)</a:t>
            </a:r>
            <a:r>
              <a:rPr sz="800" spc="-15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268</a:t>
            </a:r>
            <a:r>
              <a:rPr sz="800" spc="-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3222</a:t>
            </a:r>
            <a:r>
              <a:rPr sz="800" spc="20" dirty="0">
                <a:solidFill>
                  <a:srgbClr val="807E82"/>
                </a:solidFill>
                <a:latin typeface="Arial"/>
                <a:cs typeface="Arial"/>
              </a:rPr>
              <a:t>,</a:t>
            </a:r>
            <a:r>
              <a:rPr sz="800" dirty="0">
                <a:solidFill>
                  <a:srgbClr val="807E82"/>
                </a:solidFill>
                <a:latin typeface="Arial"/>
                <a:cs typeface="Arial"/>
              </a:rPr>
              <a:t> </a:t>
            </a:r>
            <a:r>
              <a:rPr sz="900" spc="25" dirty="0">
                <a:solidFill>
                  <a:srgbClr val="3B383D"/>
                </a:solidFill>
                <a:latin typeface="Times New Roman"/>
                <a:cs typeface="Times New Roman"/>
              </a:rPr>
              <a:t>faks.</a:t>
            </a:r>
            <a:r>
              <a:rPr sz="900" spc="-70" dirty="0">
                <a:solidFill>
                  <a:srgbClr val="3B383D"/>
                </a:solidFill>
                <a:latin typeface="Times New Roman"/>
                <a:cs typeface="Times New Roman"/>
              </a:rPr>
              <a:t> </a:t>
            </a:r>
            <a:r>
              <a:rPr sz="800" spc="25" dirty="0">
                <a:solidFill>
                  <a:srgbClr val="4D4B4F"/>
                </a:solidFill>
                <a:latin typeface="Arial"/>
                <a:cs typeface="Arial"/>
              </a:rPr>
              <a:t>(8</a:t>
            </a:r>
            <a:r>
              <a:rPr sz="800" spc="4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5)</a:t>
            </a:r>
            <a:r>
              <a:rPr sz="800" spc="-2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268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40" dirty="0">
                <a:solidFill>
                  <a:srgbClr val="4D4B4F"/>
                </a:solidFill>
                <a:latin typeface="Arial"/>
                <a:cs typeface="Arial"/>
              </a:rPr>
              <a:t>3005</a:t>
            </a:r>
            <a:endParaRPr sz="800">
              <a:latin typeface="Arial"/>
              <a:cs typeface="Arial"/>
            </a:endParaRPr>
          </a:p>
          <a:p>
            <a:pPr marL="18415" marR="998855" indent="635">
              <a:lnSpc>
                <a:spcPct val="100000"/>
              </a:lnSpc>
              <a:spcBef>
                <a:spcPts val="30"/>
              </a:spcBef>
            </a:pP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El.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pastas</a:t>
            </a:r>
            <a:r>
              <a:rPr sz="800" spc="15" dirty="0">
                <a:solidFill>
                  <a:srgbClr val="807E82"/>
                </a:solidFill>
                <a:latin typeface="Arial"/>
                <a:cs typeface="Arial"/>
              </a:rPr>
              <a:t>: </a:t>
            </a:r>
            <a:r>
              <a:rPr sz="800" spc="20" dirty="0">
                <a:solidFill>
                  <a:srgbClr val="4D4B4F"/>
                </a:solidFill>
                <a:latin typeface="Arial"/>
                <a:cs typeface="Arial"/>
                <a:hlinkClick r:id="rId5"/>
              </a:rPr>
              <a:t>info@ergo.lt </a:t>
            </a:r>
            <a:r>
              <a:rPr sz="800" spc="2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3B383D"/>
                </a:solidFill>
                <a:latin typeface="Arial"/>
                <a:cs typeface="Arial"/>
              </a:rPr>
              <a:t>Jmones </a:t>
            </a: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kodas</a:t>
            </a:r>
            <a:r>
              <a:rPr sz="800" spc="-16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302912288</a:t>
            </a:r>
            <a:endParaRPr sz="8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55"/>
              </a:spcBef>
            </a:pPr>
            <a:r>
              <a:rPr sz="800" spc="35" dirty="0">
                <a:solidFill>
                  <a:srgbClr val="28242A"/>
                </a:solidFill>
                <a:latin typeface="Arial"/>
                <a:cs typeface="Arial"/>
              </a:rPr>
              <a:t>PVM</a:t>
            </a:r>
            <a:r>
              <a:rPr sz="800" spc="-60" dirty="0">
                <a:solidFill>
                  <a:srgbClr val="28242A"/>
                </a:solidFill>
                <a:latin typeface="Arial"/>
                <a:cs typeface="Arial"/>
              </a:rPr>
              <a:t> </a:t>
            </a:r>
            <a:r>
              <a:rPr sz="800" spc="35" dirty="0">
                <a:solidFill>
                  <a:srgbClr val="3B383D"/>
                </a:solidFill>
                <a:latin typeface="Arial"/>
                <a:cs typeface="Arial"/>
              </a:rPr>
              <a:t>moketojo</a:t>
            </a:r>
            <a:r>
              <a:rPr sz="800" spc="-6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kodas</a:t>
            </a:r>
            <a:r>
              <a:rPr sz="800" spc="-6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100007345010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53771" y="4204104"/>
            <a:ext cx="2675255" cy="661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70"/>
              </a:lnSpc>
              <a:spcBef>
                <a:spcPts val="100"/>
              </a:spcBef>
            </a:pPr>
            <a:r>
              <a:rPr sz="900" spc="30" dirty="0">
                <a:solidFill>
                  <a:srgbClr val="151316"/>
                </a:solidFill>
                <a:latin typeface="Arial"/>
                <a:cs typeface="Arial"/>
              </a:rPr>
              <a:t>TEL </a:t>
            </a:r>
            <a:r>
              <a:rPr sz="900" spc="15" dirty="0">
                <a:solidFill>
                  <a:srgbClr val="151316"/>
                </a:solidFill>
                <a:latin typeface="Arial"/>
                <a:cs typeface="Arial"/>
              </a:rPr>
              <a:t>IIJ</a:t>
            </a:r>
            <a:r>
              <a:rPr sz="900" spc="-155" dirty="0">
                <a:solidFill>
                  <a:srgbClr val="151316"/>
                </a:solidFill>
                <a:latin typeface="Arial"/>
                <a:cs typeface="Arial"/>
              </a:rPr>
              <a:t> </a:t>
            </a:r>
            <a:r>
              <a:rPr sz="900" b="1" spc="-45" dirty="0">
                <a:solidFill>
                  <a:srgbClr val="151316"/>
                </a:solidFill>
                <a:latin typeface="Arial"/>
                <a:cs typeface="Arial"/>
              </a:rPr>
              <a:t>RAJONO </a:t>
            </a:r>
            <a:r>
              <a:rPr sz="900" b="1" spc="-35" dirty="0">
                <a:solidFill>
                  <a:srgbClr val="151316"/>
                </a:solidFill>
                <a:latin typeface="Arial"/>
                <a:cs typeface="Arial"/>
              </a:rPr>
              <a:t>SAVIVALDY8£S </a:t>
            </a:r>
            <a:r>
              <a:rPr sz="900" b="1" spc="-40" dirty="0">
                <a:solidFill>
                  <a:srgbClr val="151316"/>
                </a:solidFill>
                <a:latin typeface="Arial"/>
                <a:cs typeface="Arial"/>
              </a:rPr>
              <a:t>ADMINISTRACIJA</a:t>
            </a:r>
            <a:endParaRPr sz="900">
              <a:latin typeface="Arial"/>
              <a:cs typeface="Arial"/>
            </a:endParaRPr>
          </a:p>
          <a:p>
            <a:pPr marL="13970">
              <a:lnSpc>
                <a:spcPts val="950"/>
              </a:lnSpc>
            </a:pPr>
            <a:r>
              <a:rPr sz="800" spc="30" dirty="0">
                <a:solidFill>
                  <a:srgbClr val="3B383D"/>
                </a:solidFill>
                <a:latin typeface="Arial"/>
                <a:cs typeface="Arial"/>
              </a:rPr>
              <a:t>[mones</a:t>
            </a:r>
            <a:r>
              <a:rPr sz="800" spc="-8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55" dirty="0">
                <a:solidFill>
                  <a:srgbClr val="3B383D"/>
                </a:solidFill>
                <a:latin typeface="Arial"/>
                <a:cs typeface="Arial"/>
              </a:rPr>
              <a:t>kodas</a:t>
            </a:r>
            <a:r>
              <a:rPr sz="800" spc="-12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180878299</a:t>
            </a:r>
            <a:endParaRPr sz="800">
              <a:latin typeface="Arial"/>
              <a:cs typeface="Arial"/>
            </a:endParaRPr>
          </a:p>
          <a:p>
            <a:pPr marL="12700" marR="355600">
              <a:lnSpc>
                <a:spcPct val="105200"/>
              </a:lnSpc>
            </a:pP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ZEMAITES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G</a:t>
            </a:r>
            <a:r>
              <a:rPr sz="800" spc="15" dirty="0">
                <a:solidFill>
                  <a:srgbClr val="6B6B6E"/>
                </a:solidFill>
                <a:latin typeface="Arial"/>
                <a:cs typeface="Arial"/>
              </a:rPr>
              <a:t>.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14</a:t>
            </a:r>
            <a:r>
              <a:rPr sz="800" spc="15" dirty="0">
                <a:solidFill>
                  <a:srgbClr val="5D5B5D"/>
                </a:solidFill>
                <a:latin typeface="Arial"/>
                <a:cs typeface="Arial"/>
              </a:rPr>
              <a:t>,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TELSIAI</a:t>
            </a:r>
            <a:r>
              <a:rPr sz="800" spc="20" dirty="0">
                <a:solidFill>
                  <a:srgbClr val="807E82"/>
                </a:solidFill>
                <a:latin typeface="Arial"/>
                <a:cs typeface="Arial"/>
              </a:rPr>
              <a:t>,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LT-87133 </a:t>
            </a:r>
            <a:r>
              <a:rPr sz="800" spc="25" dirty="0">
                <a:solidFill>
                  <a:srgbClr val="28242A"/>
                </a:solidFill>
                <a:latin typeface="Arial"/>
                <a:cs typeface="Arial"/>
              </a:rPr>
              <a:t>LIETUVA 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Tel</a:t>
            </a:r>
            <a:r>
              <a:rPr sz="800" spc="20" dirty="0">
                <a:solidFill>
                  <a:srgbClr val="5D5B5D"/>
                </a:solidFill>
                <a:latin typeface="Arial"/>
                <a:cs typeface="Arial"/>
              </a:rPr>
              <a:t>.</a:t>
            </a:r>
            <a:r>
              <a:rPr sz="800" spc="20" dirty="0">
                <a:solidFill>
                  <a:srgbClr val="807E82"/>
                </a:solidFill>
                <a:latin typeface="Arial"/>
                <a:cs typeface="Arial"/>
              </a:rPr>
              <a:t>:</a:t>
            </a:r>
            <a:r>
              <a:rPr sz="800" spc="5" dirty="0">
                <a:solidFill>
                  <a:srgbClr val="807E82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8-444-52229</a:t>
            </a:r>
            <a:endParaRPr sz="8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5"/>
              </a:spcBef>
            </a:pP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El. </a:t>
            </a:r>
            <a:r>
              <a:rPr sz="800" spc="30" dirty="0">
                <a:solidFill>
                  <a:srgbClr val="3B383D"/>
                </a:solidFill>
                <a:latin typeface="Arial"/>
                <a:cs typeface="Arial"/>
              </a:rPr>
              <a:t>pastas:</a:t>
            </a:r>
            <a:r>
              <a:rPr sz="800" spc="-9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  <a:hlinkClick r:id="rId6"/>
              </a:rPr>
              <a:t>meras@telsiai.lt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54777" y="4974528"/>
            <a:ext cx="4899660" cy="544830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3335" marR="5080" indent="-1270">
              <a:lnSpc>
                <a:spcPct val="105200"/>
              </a:lnSpc>
              <a:spcBef>
                <a:spcPts val="145"/>
              </a:spcBef>
            </a:pPr>
            <a:r>
              <a:rPr sz="800" spc="30" dirty="0">
                <a:solidFill>
                  <a:srgbClr val="3B383D"/>
                </a:solidFill>
                <a:latin typeface="Arial"/>
                <a:cs typeface="Arial"/>
              </a:rPr>
              <a:t>Naudos gavejo </a:t>
            </a:r>
            <a:r>
              <a:rPr sz="800" spc="10" dirty="0">
                <a:solidFill>
                  <a:srgbClr val="3B383D"/>
                </a:solidFill>
                <a:latin typeface="Arial"/>
                <a:cs typeface="Arial"/>
              </a:rPr>
              <a:t>turt</a:t>
            </a:r>
            <a:r>
              <a:rPr sz="800" spc="10" dirty="0">
                <a:solidFill>
                  <a:srgbClr val="5D5B5D"/>
                </a:solidFill>
                <a:latin typeface="Arial"/>
                <a:cs typeface="Arial"/>
              </a:rPr>
              <a:t>ini</a:t>
            </a:r>
            <a:r>
              <a:rPr sz="800" spc="10" dirty="0">
                <a:solidFill>
                  <a:srgbClr val="3B383D"/>
                </a:solidFill>
                <a:latin typeface="Arial"/>
                <a:cs typeface="Arial"/>
              </a:rPr>
              <a:t>ai </a:t>
            </a:r>
            <a:r>
              <a:rPr sz="800" spc="15" dirty="0">
                <a:solidFill>
                  <a:srgbClr val="4D4B4F"/>
                </a:solidFill>
                <a:latin typeface="Arial"/>
                <a:cs typeface="Arial"/>
              </a:rPr>
              <a:t>interesai</a:t>
            </a:r>
            <a:r>
              <a:rPr sz="800" spc="15" dirty="0">
                <a:solidFill>
                  <a:srgbClr val="807E82"/>
                </a:solidFill>
                <a:latin typeface="Arial"/>
                <a:cs typeface="Arial"/>
              </a:rPr>
              <a:t>, </a:t>
            </a:r>
            <a:r>
              <a:rPr sz="800" spc="120" dirty="0">
                <a:solidFill>
                  <a:srgbClr val="3B383D"/>
                </a:solidFill>
                <a:latin typeface="Arial"/>
                <a:cs typeface="Arial"/>
              </a:rPr>
              <a:t>susij </a:t>
            </a:r>
            <a:r>
              <a:rPr sz="800" spc="160" dirty="0">
                <a:solidFill>
                  <a:srgbClr val="3B383D"/>
                </a:solidFill>
                <a:latin typeface="Arial"/>
                <a:cs typeface="Arial"/>
              </a:rPr>
              <a:t>su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Draudejo prievoli4 </a:t>
            </a:r>
            <a:r>
              <a:rPr sz="800" spc="35" dirty="0">
                <a:solidFill>
                  <a:srgbClr val="3B383D"/>
                </a:solidFill>
                <a:latin typeface="Arial"/>
                <a:cs typeface="Arial"/>
              </a:rPr>
              <a:t>pagal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2020 </a:t>
            </a:r>
            <a:r>
              <a:rPr sz="800" spc="50" dirty="0">
                <a:solidFill>
                  <a:srgbClr val="3B383D"/>
                </a:solidFill>
                <a:latin typeface="Arial"/>
                <a:cs typeface="Arial"/>
              </a:rPr>
              <a:t>m</a:t>
            </a:r>
            <a:r>
              <a:rPr sz="800" spc="50" dirty="0">
                <a:solidFill>
                  <a:srgbClr val="6B6B6E"/>
                </a:solidFill>
                <a:latin typeface="Arial"/>
                <a:cs typeface="Arial"/>
              </a:rPr>
              <a:t>. </a:t>
            </a:r>
            <a:r>
              <a:rPr sz="800" spc="20" dirty="0">
                <a:solidFill>
                  <a:srgbClr val="4D4B4F"/>
                </a:solidFill>
                <a:latin typeface="Arial"/>
                <a:cs typeface="Arial"/>
              </a:rPr>
              <a:t>vasario </a:t>
            </a:r>
            <a:r>
              <a:rPr sz="800" spc="50" dirty="0">
                <a:solidFill>
                  <a:srgbClr val="3B383D"/>
                </a:solidFill>
                <a:latin typeface="Arial"/>
                <a:cs typeface="Arial"/>
              </a:rPr>
              <a:t>men. </a:t>
            </a:r>
            <a:r>
              <a:rPr sz="800" spc="45" dirty="0">
                <a:solidFill>
                  <a:srgbClr val="3B383D"/>
                </a:solidFill>
                <a:latin typeface="Arial"/>
                <a:cs typeface="Arial"/>
              </a:rPr>
              <a:t>27 </a:t>
            </a:r>
            <a:r>
              <a:rPr sz="800" spc="30" dirty="0">
                <a:solidFill>
                  <a:srgbClr val="3B383D"/>
                </a:solidFill>
                <a:latin typeface="Arial"/>
                <a:cs typeface="Arial"/>
              </a:rPr>
              <a:t>d</a:t>
            </a:r>
            <a:r>
              <a:rPr sz="800" spc="30" dirty="0">
                <a:solidFill>
                  <a:srgbClr val="6B6B6E"/>
                </a:solidFill>
                <a:latin typeface="Arial"/>
                <a:cs typeface="Arial"/>
              </a:rPr>
              <a:t>. 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konkurso </a:t>
            </a:r>
            <a:r>
              <a:rPr sz="800" spc="15" dirty="0">
                <a:solidFill>
                  <a:srgbClr val="6B6B6E"/>
                </a:solidFill>
                <a:latin typeface="Arial"/>
                <a:cs typeface="Arial"/>
              </a:rPr>
              <a:t>.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Keli4 </a:t>
            </a:r>
            <a:r>
              <a:rPr sz="800" spc="15" dirty="0">
                <a:solidFill>
                  <a:srgbClr val="5D5B5D"/>
                </a:solidFill>
                <a:latin typeface="Arial"/>
                <a:cs typeface="Arial"/>
              </a:rPr>
              <a:t>(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gatvi4</a:t>
            </a:r>
            <a:r>
              <a:rPr sz="800" spc="15" dirty="0">
                <a:solidFill>
                  <a:srgbClr val="5D5B5D"/>
                </a:solidFill>
                <a:latin typeface="Arial"/>
                <a:cs typeface="Arial"/>
              </a:rPr>
              <a:t>) </a:t>
            </a:r>
            <a:r>
              <a:rPr sz="800" spc="-10" dirty="0">
                <a:solidFill>
                  <a:srgbClr val="3B383D"/>
                </a:solidFill>
                <a:latin typeface="Arial"/>
                <a:cs typeface="Arial"/>
              </a:rPr>
              <a:t>prieziurc1 </a:t>
            </a: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ziemos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sezono </a:t>
            </a:r>
            <a:r>
              <a:rPr sz="800" spc="45" dirty="0">
                <a:solidFill>
                  <a:srgbClr val="3B383D"/>
                </a:solidFill>
                <a:latin typeface="Arial"/>
                <a:cs typeface="Arial"/>
              </a:rPr>
              <a:t>metu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Telsi4 </a:t>
            </a: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mieste </a:t>
            </a:r>
            <a:r>
              <a:rPr sz="800" spc="20" dirty="0">
                <a:solidFill>
                  <a:srgbClr val="4D4B4F"/>
                </a:solidFill>
                <a:latin typeface="Arial"/>
                <a:cs typeface="Arial"/>
              </a:rPr>
              <a:t>ir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rajone. </a:t>
            </a:r>
            <a:r>
              <a:rPr sz="800" spc="15" dirty="0">
                <a:solidFill>
                  <a:srgbClr val="28242A"/>
                </a:solidFill>
                <a:latin typeface="Arial"/>
                <a:cs typeface="Arial"/>
              </a:rPr>
              <a:t>I </a:t>
            </a:r>
            <a:r>
              <a:rPr sz="800" spc="-90" dirty="0">
                <a:solidFill>
                  <a:srgbClr val="3B383D"/>
                </a:solidFill>
                <a:latin typeface="Arial"/>
                <a:cs typeface="Arial"/>
              </a:rPr>
              <a:t>p</a:t>
            </a:r>
            <a:r>
              <a:rPr sz="800" spc="-90" dirty="0">
                <a:solidFill>
                  <a:srgbClr val="6B6B6E"/>
                </a:solidFill>
                <a:latin typeface="Arial"/>
                <a:cs typeface="Arial"/>
              </a:rPr>
              <a:t>i</a:t>
            </a:r>
            <a:r>
              <a:rPr sz="800" spc="-90" dirty="0">
                <a:solidFill>
                  <a:srgbClr val="3B383D"/>
                </a:solidFill>
                <a:latin typeface="Arial"/>
                <a:cs typeface="Arial"/>
              </a:rPr>
              <a:t>r1&lt;imo </a:t>
            </a:r>
            <a:r>
              <a:rPr sz="800" spc="30" dirty="0">
                <a:solidFill>
                  <a:srgbClr val="3B383D"/>
                </a:solidFill>
                <a:latin typeface="Arial"/>
                <a:cs typeface="Arial"/>
              </a:rPr>
              <a:t>dalis </a:t>
            </a:r>
            <a:r>
              <a:rPr sz="800" spc="25" dirty="0">
                <a:solidFill>
                  <a:srgbClr val="28242A"/>
                </a:solidFill>
                <a:latin typeface="Arial"/>
                <a:cs typeface="Arial"/>
              </a:rPr>
              <a:t>-</a:t>
            </a:r>
            <a:r>
              <a:rPr sz="800" spc="-35" dirty="0">
                <a:solidFill>
                  <a:srgbClr val="28242A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Ke</a:t>
            </a:r>
            <a:r>
              <a:rPr sz="800" spc="15" dirty="0">
                <a:solidFill>
                  <a:srgbClr val="151316"/>
                </a:solidFill>
                <a:latin typeface="Arial"/>
                <a:cs typeface="Arial"/>
              </a:rPr>
              <a:t>l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i4  </a:t>
            </a:r>
            <a:r>
              <a:rPr sz="800" spc="20" dirty="0">
                <a:solidFill>
                  <a:srgbClr val="4D4B4F"/>
                </a:solidFill>
                <a:latin typeface="Arial"/>
                <a:cs typeface="Arial"/>
              </a:rPr>
              <a:t>(gatvi4)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prieziurc1ziemos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sezono </a:t>
            </a:r>
            <a:r>
              <a:rPr sz="800" spc="55" dirty="0">
                <a:solidFill>
                  <a:srgbClr val="3B383D"/>
                </a:solidFill>
                <a:latin typeface="Arial"/>
                <a:cs typeface="Arial"/>
              </a:rPr>
              <a:t>metu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Telsi4 mieste</a:t>
            </a:r>
            <a:r>
              <a:rPr sz="800" spc="25" dirty="0">
                <a:solidFill>
                  <a:srgbClr val="5D5B5D"/>
                </a:solidFill>
                <a:latin typeface="Arial"/>
                <a:cs typeface="Arial"/>
              </a:rPr>
              <a:t>; </a:t>
            </a:r>
            <a:r>
              <a:rPr sz="800" spc="15" dirty="0">
                <a:solidFill>
                  <a:srgbClr val="28242A"/>
                </a:solidFill>
                <a:latin typeface="Arial"/>
                <a:cs typeface="Arial"/>
              </a:rPr>
              <a:t>II </a:t>
            </a:r>
            <a:r>
              <a:rPr sz="800" spc="-50" dirty="0">
                <a:solidFill>
                  <a:srgbClr val="3B383D"/>
                </a:solidFill>
                <a:latin typeface="Arial"/>
                <a:cs typeface="Arial"/>
              </a:rPr>
              <a:t>pir1&lt;imo </a:t>
            </a:r>
            <a:r>
              <a:rPr sz="800" spc="30" dirty="0">
                <a:solidFill>
                  <a:srgbClr val="3B383D"/>
                </a:solidFill>
                <a:latin typeface="Arial"/>
                <a:cs typeface="Arial"/>
              </a:rPr>
              <a:t>dalis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- Keli4 </a:t>
            </a:r>
            <a:r>
              <a:rPr sz="800" spc="15" dirty="0">
                <a:solidFill>
                  <a:srgbClr val="4D4B4F"/>
                </a:solidFill>
                <a:latin typeface="Arial"/>
                <a:cs typeface="Arial"/>
              </a:rPr>
              <a:t>(</a:t>
            </a:r>
            <a:r>
              <a:rPr sz="800" spc="15" dirty="0">
                <a:solidFill>
                  <a:srgbClr val="28242A"/>
                </a:solidFill>
                <a:latin typeface="Arial"/>
                <a:cs typeface="Arial"/>
              </a:rPr>
              <a:t>gatv</a:t>
            </a:r>
            <a:r>
              <a:rPr sz="800" spc="15" dirty="0">
                <a:solidFill>
                  <a:srgbClr val="4D4B4F"/>
                </a:solidFill>
                <a:latin typeface="Arial"/>
                <a:cs typeface="Arial"/>
              </a:rPr>
              <a:t>i4) </a:t>
            </a:r>
            <a:r>
              <a:rPr sz="800" spc="-15" dirty="0">
                <a:solidFill>
                  <a:srgbClr val="3B383D"/>
                </a:solidFill>
                <a:latin typeface="Arial"/>
                <a:cs typeface="Arial"/>
              </a:rPr>
              <a:t>prieziurc1 </a:t>
            </a:r>
            <a:r>
              <a:rPr sz="800" spc="-5" dirty="0">
                <a:solidFill>
                  <a:srgbClr val="3B383D"/>
                </a:solidFill>
                <a:latin typeface="Arial"/>
                <a:cs typeface="Arial"/>
              </a:rPr>
              <a:t>z</a:t>
            </a:r>
            <a:r>
              <a:rPr sz="800" spc="-5" dirty="0">
                <a:solidFill>
                  <a:srgbClr val="5D5B5D"/>
                </a:solidFill>
                <a:latin typeface="Arial"/>
                <a:cs typeface="Arial"/>
              </a:rPr>
              <a:t>i</a:t>
            </a:r>
            <a:r>
              <a:rPr sz="800" spc="-5" dirty="0">
                <a:solidFill>
                  <a:srgbClr val="3B383D"/>
                </a:solidFill>
                <a:latin typeface="Arial"/>
                <a:cs typeface="Arial"/>
              </a:rPr>
              <a:t>emos  </a:t>
            </a:r>
            <a:r>
              <a:rPr sz="800" spc="35" dirty="0">
                <a:solidFill>
                  <a:srgbClr val="3B383D"/>
                </a:solidFill>
                <a:latin typeface="Arial"/>
                <a:cs typeface="Arial"/>
              </a:rPr>
              <a:t>sezono </a:t>
            </a:r>
            <a:r>
              <a:rPr sz="800" spc="55" dirty="0">
                <a:solidFill>
                  <a:srgbClr val="4D4B4F"/>
                </a:solidFill>
                <a:latin typeface="Arial"/>
                <a:cs typeface="Arial"/>
              </a:rPr>
              <a:t>metu</a:t>
            </a:r>
            <a:r>
              <a:rPr sz="800" spc="-18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Tefsi4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rajone</a:t>
            </a:r>
            <a:r>
              <a:rPr sz="800" spc="15" dirty="0">
                <a:solidFill>
                  <a:srgbClr val="6B6B6E"/>
                </a:solidFill>
                <a:latin typeface="Arial"/>
                <a:cs typeface="Arial"/>
              </a:rPr>
              <a:t>." </a:t>
            </a:r>
            <a:r>
              <a:rPr sz="800" spc="-30" dirty="0">
                <a:solidFill>
                  <a:srgbClr val="3B383D"/>
                </a:solidFill>
                <a:latin typeface="Arial"/>
                <a:cs typeface="Arial"/>
              </a:rPr>
              <a:t>sc1lygas </a:t>
            </a:r>
            <a:r>
              <a:rPr sz="800" spc="-40" dirty="0">
                <a:solidFill>
                  <a:srgbClr val="3B383D"/>
                </a:solidFill>
                <a:latin typeface="Arial"/>
                <a:cs typeface="Arial"/>
              </a:rPr>
              <a:t>ne </a:t>
            </a:r>
            <a:r>
              <a:rPr sz="800" spc="-35" dirty="0">
                <a:solidFill>
                  <a:srgbClr val="5D5B5D"/>
                </a:solidFill>
                <a:latin typeface="Arial"/>
                <a:cs typeface="Arial"/>
              </a:rPr>
              <a:t>j</a:t>
            </a:r>
            <a:r>
              <a:rPr sz="800" spc="-35" dirty="0">
                <a:solidFill>
                  <a:srgbClr val="3B383D"/>
                </a:solidFill>
                <a:latin typeface="Arial"/>
                <a:cs typeface="Arial"/>
              </a:rPr>
              <a:t>vykdymu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4998" y="5665008"/>
            <a:ext cx="132016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20" dirty="0">
                <a:solidFill>
                  <a:srgbClr val="28242A"/>
                </a:solidFill>
                <a:latin typeface="Arial"/>
                <a:cs typeface="Arial"/>
              </a:rPr>
              <a:t>Atsakomybes</a:t>
            </a:r>
            <a:r>
              <a:rPr sz="800" i="1" spc="-20" dirty="0">
                <a:solidFill>
                  <a:srgbClr val="28242A"/>
                </a:solidFill>
                <a:latin typeface="Arial"/>
                <a:cs typeface="Arial"/>
              </a:rPr>
              <a:t> </a:t>
            </a:r>
            <a:r>
              <a:rPr sz="800" i="1" spc="20" dirty="0">
                <a:solidFill>
                  <a:srgbClr val="3B383D"/>
                </a:solidFill>
                <a:latin typeface="Arial"/>
                <a:cs typeface="Arial"/>
              </a:rPr>
              <a:t>dokumentas</a:t>
            </a:r>
            <a:r>
              <a:rPr sz="800" i="1" spc="20" dirty="0">
                <a:solidFill>
                  <a:srgbClr val="6B6B6E"/>
                </a:solidFill>
                <a:latin typeface="Arial"/>
                <a:cs typeface="Arial"/>
              </a:rPr>
              <a:t>: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9955" y="6673230"/>
            <a:ext cx="13462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35" dirty="0">
                <a:solidFill>
                  <a:srgbClr val="3B383D"/>
                </a:solidFill>
                <a:latin typeface="Arial"/>
                <a:cs typeface="Arial"/>
              </a:rPr>
              <a:t>Mokejimo</a:t>
            </a:r>
            <a:r>
              <a:rPr sz="800" i="1" spc="-8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i="1" spc="35" dirty="0">
                <a:solidFill>
                  <a:srgbClr val="3B383D"/>
                </a:solidFill>
                <a:latin typeface="Arial"/>
                <a:cs typeface="Arial"/>
              </a:rPr>
              <a:t>budas</a:t>
            </a:r>
            <a:r>
              <a:rPr sz="800" i="1" spc="-6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i="1" spc="15" dirty="0">
                <a:solidFill>
                  <a:srgbClr val="4D4B4F"/>
                </a:solidFill>
                <a:latin typeface="Arial"/>
                <a:cs typeface="Arial"/>
              </a:rPr>
              <a:t>ir</a:t>
            </a:r>
            <a:r>
              <a:rPr sz="800" i="1" spc="-15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800" i="1" spc="15" dirty="0">
                <a:solidFill>
                  <a:srgbClr val="3B383D"/>
                </a:solidFill>
                <a:latin typeface="Arial"/>
                <a:cs typeface="Arial"/>
              </a:rPr>
              <a:t>terminai</a:t>
            </a:r>
            <a:r>
              <a:rPr sz="800" i="1" spc="15" dirty="0">
                <a:solidFill>
                  <a:srgbClr val="6B6B6E"/>
                </a:solidFill>
                <a:latin typeface="Arial"/>
                <a:cs typeface="Arial"/>
              </a:rPr>
              <a:t>: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16758" y="6972643"/>
            <a:ext cx="96075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25" dirty="0">
                <a:solidFill>
                  <a:srgbClr val="28242A"/>
                </a:solidFill>
                <a:latin typeface="Arial"/>
                <a:cs typeface="Arial"/>
              </a:rPr>
              <a:t>Draud</a:t>
            </a:r>
            <a:r>
              <a:rPr sz="800" i="1" spc="25" dirty="0">
                <a:solidFill>
                  <a:srgbClr val="4D4B4F"/>
                </a:solidFill>
                <a:latin typeface="Arial"/>
                <a:cs typeface="Arial"/>
              </a:rPr>
              <a:t>imo</a:t>
            </a:r>
            <a:r>
              <a:rPr sz="800" i="1" spc="-8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800" i="1" spc="10" dirty="0">
                <a:solidFill>
                  <a:srgbClr val="3B383D"/>
                </a:solidFill>
                <a:latin typeface="Arial"/>
                <a:cs typeface="Arial"/>
              </a:rPr>
              <a:t>taisykles</a:t>
            </a:r>
            <a:r>
              <a:rPr sz="800" i="1" spc="10" dirty="0">
                <a:solidFill>
                  <a:srgbClr val="6B6B6E"/>
                </a:solidFill>
                <a:latin typeface="Arial"/>
                <a:cs typeface="Arial"/>
              </a:rPr>
              <a:t>: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60893" y="5658898"/>
            <a:ext cx="68072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20" dirty="0">
                <a:solidFill>
                  <a:srgbClr val="28242A"/>
                </a:solidFill>
                <a:latin typeface="Arial"/>
                <a:cs typeface="Arial"/>
              </a:rPr>
              <a:t>N</a:t>
            </a:r>
            <a:r>
              <a:rPr sz="800" spc="20" dirty="0">
                <a:solidFill>
                  <a:srgbClr val="4D4B4F"/>
                </a:solidFill>
                <a:latin typeface="Arial"/>
                <a:cs typeface="Arial"/>
              </a:rPr>
              <a:t>r</a:t>
            </a:r>
            <a:r>
              <a:rPr sz="800" spc="20" dirty="0">
                <a:solidFill>
                  <a:srgbClr val="6B6B6E"/>
                </a:solidFill>
                <a:latin typeface="Arial"/>
                <a:cs typeface="Arial"/>
              </a:rPr>
              <a:t>. </a:t>
            </a:r>
            <a:r>
              <a:rPr sz="800" spc="45" dirty="0">
                <a:solidFill>
                  <a:srgbClr val="3B383D"/>
                </a:solidFill>
                <a:latin typeface="Arial"/>
                <a:cs typeface="Arial"/>
              </a:rPr>
              <a:t>PA</a:t>
            </a:r>
            <a:r>
              <a:rPr sz="800" spc="-12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35" dirty="0">
                <a:solidFill>
                  <a:srgbClr val="3B383D"/>
                </a:solidFill>
                <a:latin typeface="Arial"/>
                <a:cs typeface="Arial"/>
              </a:rPr>
              <a:t>88073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268193" y="6667120"/>
            <a:ext cx="127381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5" dirty="0">
                <a:solidFill>
                  <a:srgbClr val="4D4B4F"/>
                </a:solidFill>
                <a:latin typeface="Arial"/>
                <a:cs typeface="Arial"/>
              </a:rPr>
              <a:t>Vienkartine </a:t>
            </a:r>
            <a:r>
              <a:rPr sz="800" dirty="0">
                <a:solidFill>
                  <a:srgbClr val="5D5B5D"/>
                </a:solidFill>
                <a:latin typeface="Arial"/>
                <a:cs typeface="Arial"/>
              </a:rPr>
              <a:t>i</a:t>
            </a:r>
            <a:r>
              <a:rPr sz="800" dirty="0">
                <a:solidFill>
                  <a:srgbClr val="3B383D"/>
                </a:solidFill>
                <a:latin typeface="Arial"/>
                <a:cs typeface="Arial"/>
              </a:rPr>
              <a:t>ki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2020-02-27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266908" y="6936938"/>
            <a:ext cx="4887595" cy="3009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970" marR="5080" indent="-1905">
              <a:lnSpc>
                <a:spcPct val="110100"/>
              </a:lnSpc>
              <a:spcBef>
                <a:spcPts val="90"/>
              </a:spcBef>
            </a:pP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Pas</a:t>
            </a:r>
            <a:r>
              <a:rPr sz="800" spc="15" dirty="0">
                <a:solidFill>
                  <a:srgbClr val="5D5B5D"/>
                </a:solidFill>
                <a:latin typeface="Arial"/>
                <a:cs typeface="Arial"/>
              </a:rPr>
              <a:t>iul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ymo</a:t>
            </a:r>
            <a:r>
              <a:rPr sz="800" spc="15" dirty="0">
                <a:solidFill>
                  <a:srgbClr val="807E82"/>
                </a:solidFill>
                <a:latin typeface="Arial"/>
                <a:cs typeface="Arial"/>
              </a:rPr>
              <a:t>, </a:t>
            </a:r>
            <a:r>
              <a:rPr sz="800" spc="20" dirty="0">
                <a:solidFill>
                  <a:srgbClr val="5D5B5D"/>
                </a:solidFill>
                <a:latin typeface="Arial"/>
                <a:cs typeface="Arial"/>
              </a:rPr>
              <a:t>i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sankstinio apmokejimo</a:t>
            </a:r>
            <a:r>
              <a:rPr sz="800" spc="20" dirty="0">
                <a:solidFill>
                  <a:srgbClr val="807E82"/>
                </a:solidFill>
                <a:latin typeface="Arial"/>
                <a:cs typeface="Arial"/>
              </a:rPr>
              <a:t>, </a:t>
            </a:r>
            <a:r>
              <a:rPr sz="800" spc="10" dirty="0">
                <a:solidFill>
                  <a:srgbClr val="28242A"/>
                </a:solidFill>
                <a:latin typeface="Arial"/>
                <a:cs typeface="Arial"/>
              </a:rPr>
              <a:t>atl</a:t>
            </a:r>
            <a:r>
              <a:rPr sz="800" spc="10" dirty="0">
                <a:solidFill>
                  <a:srgbClr val="4D4B4F"/>
                </a:solidFill>
                <a:latin typeface="Arial"/>
                <a:cs typeface="Arial"/>
              </a:rPr>
              <a:t>ikimo </a:t>
            </a:r>
            <a:r>
              <a:rPr sz="800" spc="5" dirty="0">
                <a:solidFill>
                  <a:srgbClr val="4D4B4F"/>
                </a:solidFill>
                <a:latin typeface="Arial"/>
                <a:cs typeface="Arial"/>
              </a:rPr>
              <a:t>ir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garantinio laikotarpio </a:t>
            </a:r>
            <a:r>
              <a:rPr sz="800" spc="20" dirty="0">
                <a:solidFill>
                  <a:srgbClr val="4D4B4F"/>
                </a:solidFill>
                <a:latin typeface="Arial"/>
                <a:cs typeface="Arial"/>
              </a:rPr>
              <a:t>laidavimo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draudimo taisykles  </a:t>
            </a:r>
            <a:r>
              <a:rPr sz="800" spc="10" dirty="0">
                <a:solidFill>
                  <a:srgbClr val="5D5B5D"/>
                </a:solidFill>
                <a:latin typeface="Arial"/>
                <a:cs typeface="Arial"/>
              </a:rPr>
              <a:t>(</a:t>
            </a:r>
            <a:r>
              <a:rPr sz="800" spc="10" dirty="0">
                <a:solidFill>
                  <a:srgbClr val="3B383D"/>
                </a:solidFill>
                <a:latin typeface="Arial"/>
                <a:cs typeface="Arial"/>
              </a:rPr>
              <a:t>gal</a:t>
            </a:r>
            <a:r>
              <a:rPr sz="800" spc="10" dirty="0">
                <a:solidFill>
                  <a:srgbClr val="5D5B5D"/>
                </a:solidFill>
                <a:latin typeface="Arial"/>
                <a:cs typeface="Arial"/>
              </a:rPr>
              <a:t>ioj</a:t>
            </a:r>
            <a:r>
              <a:rPr sz="800" spc="10" dirty="0">
                <a:solidFill>
                  <a:srgbClr val="3B383D"/>
                </a:solidFill>
                <a:latin typeface="Arial"/>
                <a:cs typeface="Arial"/>
              </a:rPr>
              <a:t>a </a:t>
            </a:r>
            <a:r>
              <a:rPr sz="800" spc="30" dirty="0">
                <a:solidFill>
                  <a:srgbClr val="4D4B4F"/>
                </a:solidFill>
                <a:latin typeface="Arial"/>
                <a:cs typeface="Arial"/>
              </a:rPr>
              <a:t>nuo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2020-01</a:t>
            </a:r>
            <a:r>
              <a:rPr sz="800" spc="15" dirty="0">
                <a:solidFill>
                  <a:srgbClr val="5D5B5D"/>
                </a:solidFill>
                <a:latin typeface="Arial"/>
                <a:cs typeface="Arial"/>
              </a:rPr>
              <a:t>-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10</a:t>
            </a:r>
            <a:r>
              <a:rPr sz="800" spc="15" dirty="0">
                <a:solidFill>
                  <a:srgbClr val="6B6B6E"/>
                </a:solidFill>
                <a:latin typeface="Arial"/>
                <a:cs typeface="Arial"/>
              </a:rPr>
              <a:t>) </a:t>
            </a:r>
            <a:r>
              <a:rPr sz="850" b="1" spc="-10" dirty="0">
                <a:solidFill>
                  <a:srgbClr val="151316"/>
                </a:solidFill>
                <a:latin typeface="Arial"/>
                <a:cs typeface="Arial"/>
              </a:rPr>
              <a:t>N</a:t>
            </a:r>
            <a:r>
              <a:rPr sz="850" b="1" spc="-10" dirty="0">
                <a:solidFill>
                  <a:srgbClr val="3B383D"/>
                </a:solidFill>
                <a:latin typeface="Arial"/>
                <a:cs typeface="Arial"/>
              </a:rPr>
              <a:t>r</a:t>
            </a:r>
            <a:r>
              <a:rPr sz="850" b="1" spc="-10" dirty="0">
                <a:solidFill>
                  <a:srgbClr val="6B6B6E"/>
                </a:solidFill>
                <a:latin typeface="Arial"/>
                <a:cs typeface="Arial"/>
              </a:rPr>
              <a:t>.</a:t>
            </a:r>
            <a:r>
              <a:rPr sz="850" b="1" spc="40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029</a:t>
            </a:r>
            <a:r>
              <a:rPr sz="800" spc="15" dirty="0">
                <a:solidFill>
                  <a:srgbClr val="5D5B5D"/>
                </a:solidFill>
                <a:latin typeface="Arial"/>
                <a:cs typeface="Arial"/>
              </a:rPr>
              <a:t>.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07278" y="7369822"/>
            <a:ext cx="43313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Draudimo liudi</a:t>
            </a:r>
            <a:r>
              <a:rPr sz="800" spc="25" dirty="0">
                <a:solidFill>
                  <a:srgbClr val="5D5B5D"/>
                </a:solidFill>
                <a:latin typeface="Arial"/>
                <a:cs typeface="Arial"/>
              </a:rPr>
              <a:t>jim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as yra </a:t>
            </a:r>
            <a:r>
              <a:rPr sz="800" spc="25" dirty="0">
                <a:solidFill>
                  <a:srgbClr val="4D4B4F"/>
                </a:solidFill>
                <a:latin typeface="Arial"/>
                <a:cs typeface="Arial"/>
              </a:rPr>
              <a:t>israsytas </a:t>
            </a: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dviem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egzempfioriais </a:t>
            </a:r>
            <a:r>
              <a:rPr sz="800" spc="30" dirty="0">
                <a:solidFill>
                  <a:srgbClr val="3B383D"/>
                </a:solidFill>
                <a:latin typeface="Arial"/>
                <a:cs typeface="Arial"/>
              </a:rPr>
              <a:t>po</a:t>
            </a:r>
            <a:r>
              <a:rPr sz="800" spc="-14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-15" dirty="0">
                <a:solidFill>
                  <a:srgbClr val="4D4B4F"/>
                </a:solidFill>
                <a:latin typeface="Arial"/>
                <a:cs typeface="Arial"/>
              </a:rPr>
              <a:t>vienc1</a:t>
            </a:r>
            <a:r>
              <a:rPr sz="800" spc="-15" dirty="0">
                <a:solidFill>
                  <a:srgbClr val="3B383D"/>
                </a:solidFill>
                <a:latin typeface="Arial"/>
                <a:cs typeface="Arial"/>
              </a:rPr>
              <a:t>k</a:t>
            </a:r>
            <a:r>
              <a:rPr sz="800" spc="-15" dirty="0">
                <a:solidFill>
                  <a:srgbClr val="6B6B6E"/>
                </a:solidFill>
                <a:latin typeface="Arial"/>
                <a:cs typeface="Arial"/>
              </a:rPr>
              <a:t>i</a:t>
            </a:r>
            <a:r>
              <a:rPr sz="800" spc="-15" dirty="0">
                <a:solidFill>
                  <a:srgbClr val="3B383D"/>
                </a:solidFill>
                <a:latin typeface="Arial"/>
                <a:cs typeface="Arial"/>
              </a:rPr>
              <a:t>ekviena </a:t>
            </a:r>
            <a:r>
              <a:rPr sz="800" spc="-10" dirty="0">
                <a:solidFill>
                  <a:srgbClr val="5D5B5D"/>
                </a:solidFill>
                <a:latin typeface="Arial"/>
                <a:cs typeface="Arial"/>
              </a:rPr>
              <a:t>i </a:t>
            </a:r>
            <a:r>
              <a:rPr sz="800" spc="-15" dirty="0">
                <a:solidFill>
                  <a:srgbClr val="3B383D"/>
                </a:solidFill>
                <a:latin typeface="Arial"/>
                <a:cs typeface="Arial"/>
              </a:rPr>
              <a:t>sutart </a:t>
            </a:r>
            <a:r>
              <a:rPr sz="800" spc="-20" dirty="0">
                <a:solidFill>
                  <a:srgbClr val="6B6B6E"/>
                </a:solidFill>
                <a:latin typeface="Arial"/>
                <a:cs typeface="Arial"/>
              </a:rPr>
              <a:t>i</a:t>
            </a:r>
            <a:r>
              <a:rPr sz="800" spc="-20" dirty="0">
                <a:solidFill>
                  <a:srgbClr val="3B383D"/>
                </a:solidFill>
                <a:latin typeface="Arial"/>
                <a:cs typeface="Arial"/>
              </a:rPr>
              <a:t>es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saliai.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8563" y="7620349"/>
            <a:ext cx="1791970" cy="63690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Vilnius</a:t>
            </a:r>
            <a:r>
              <a:rPr sz="800" spc="20" dirty="0">
                <a:solidFill>
                  <a:srgbClr val="807E82"/>
                </a:solidFill>
                <a:latin typeface="Arial"/>
                <a:cs typeface="Arial"/>
              </a:rPr>
              <a:t>,</a:t>
            </a:r>
            <a:r>
              <a:rPr sz="800" spc="10" dirty="0">
                <a:solidFill>
                  <a:srgbClr val="807E82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4D4B4F"/>
                </a:solidFill>
                <a:latin typeface="Arial"/>
                <a:cs typeface="Arial"/>
              </a:rPr>
              <a:t>2020-02-25</a:t>
            </a:r>
            <a:endParaRPr sz="800">
              <a:latin typeface="Arial"/>
              <a:cs typeface="Arial"/>
            </a:endParaRPr>
          </a:p>
          <a:p>
            <a:pPr marL="15875" marR="5080" indent="1270">
              <a:lnSpc>
                <a:spcPct val="105200"/>
              </a:lnSpc>
              <a:spcBef>
                <a:spcPts val="385"/>
              </a:spcBef>
            </a:pPr>
            <a:r>
              <a:rPr sz="800" spc="50" dirty="0">
                <a:solidFill>
                  <a:srgbClr val="3B383D"/>
                </a:solidFill>
                <a:latin typeface="Arial"/>
                <a:cs typeface="Arial"/>
              </a:rPr>
              <a:t>ERGO</a:t>
            </a:r>
            <a:r>
              <a:rPr sz="800" spc="-7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Insurance</a:t>
            </a:r>
            <a:r>
              <a:rPr sz="800" spc="-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50" dirty="0">
                <a:solidFill>
                  <a:srgbClr val="3B383D"/>
                </a:solidFill>
                <a:latin typeface="Arial"/>
                <a:cs typeface="Arial"/>
              </a:rPr>
              <a:t>SE</a:t>
            </a:r>
            <a:r>
              <a:rPr sz="800" spc="-7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30" dirty="0">
                <a:solidFill>
                  <a:srgbClr val="28242A"/>
                </a:solidFill>
                <a:latin typeface="Arial"/>
                <a:cs typeface="Arial"/>
              </a:rPr>
              <a:t>Liet</a:t>
            </a:r>
            <a:r>
              <a:rPr sz="800" spc="30" dirty="0">
                <a:solidFill>
                  <a:srgbClr val="4D4B4F"/>
                </a:solidFill>
                <a:latin typeface="Arial"/>
                <a:cs typeface="Arial"/>
              </a:rPr>
              <a:t>uvos</a:t>
            </a:r>
            <a:r>
              <a:rPr sz="800" spc="-7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3B383D"/>
                </a:solidFill>
                <a:latin typeface="Arial"/>
                <a:cs typeface="Arial"/>
              </a:rPr>
              <a:t>filialas 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general</a:t>
            </a:r>
            <a:r>
              <a:rPr sz="800" spc="20" dirty="0">
                <a:solidFill>
                  <a:srgbClr val="5D5B5D"/>
                </a:solidFill>
                <a:latin typeface="Arial"/>
                <a:cs typeface="Arial"/>
              </a:rPr>
              <a:t>ini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s</a:t>
            </a:r>
            <a:r>
              <a:rPr sz="800" spc="-4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3B383D"/>
                </a:solidFill>
                <a:latin typeface="Arial"/>
                <a:cs typeface="Arial"/>
              </a:rPr>
              <a:t>direktorius</a:t>
            </a:r>
            <a:endParaRPr sz="80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50"/>
              </a:spcBef>
            </a:pPr>
            <a:r>
              <a:rPr sz="800" spc="30" dirty="0">
                <a:solidFill>
                  <a:srgbClr val="3B383D"/>
                </a:solidFill>
                <a:latin typeface="Arial"/>
                <a:cs typeface="Arial"/>
              </a:rPr>
              <a:t>Tadas</a:t>
            </a:r>
            <a:r>
              <a:rPr sz="800" spc="-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25" dirty="0">
                <a:solidFill>
                  <a:srgbClr val="3B383D"/>
                </a:solidFill>
                <a:latin typeface="Arial"/>
                <a:cs typeface="Arial"/>
              </a:rPr>
              <a:t>Dovbysas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6258074" y="456622"/>
            <a:ext cx="852169" cy="4000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80" dirty="0">
                <a:solidFill>
                  <a:srgbClr val="CD3854"/>
                </a:solidFill>
              </a:rPr>
              <a:t>ERGO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2911656" y="7626460"/>
            <a:ext cx="18542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280" dirty="0">
                <a:solidFill>
                  <a:srgbClr val="3B383D"/>
                </a:solidFill>
                <a:latin typeface="Times New Roman"/>
                <a:cs typeface="Times New Roman"/>
              </a:rPr>
              <a:t>S.. </a:t>
            </a:r>
            <a:r>
              <a:rPr sz="800" b="1" spc="350" dirty="0">
                <a:solidFill>
                  <a:srgbClr val="3B383D"/>
                </a:solidFill>
                <a:latin typeface="Times New Roman"/>
                <a:cs typeface="Times New Roman"/>
              </a:rPr>
              <a:t>pllMltina</a:t>
            </a:r>
            <a:r>
              <a:rPr sz="800" b="1" spc="85" dirty="0">
                <a:solidFill>
                  <a:srgbClr val="3B383D"/>
                </a:solidFill>
                <a:latin typeface="Times New Roman"/>
                <a:cs typeface="Times New Roman"/>
              </a:rPr>
              <a:t> </a:t>
            </a:r>
            <a:r>
              <a:rPr sz="800" b="1" spc="340" dirty="0">
                <a:solidFill>
                  <a:srgbClr val="3B383D"/>
                </a:solidFill>
                <a:latin typeface="Times New Roman"/>
                <a:cs typeface="Times New Roman"/>
              </a:rPr>
              <a:t>--.-ym'"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17492" y="7725244"/>
            <a:ext cx="262890" cy="117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400" dirty="0">
                <a:solidFill>
                  <a:srgbClr val="3B383D"/>
                </a:solidFill>
                <a:latin typeface="Arial"/>
                <a:cs typeface="Arial"/>
              </a:rPr>
              <a:t>P</a:t>
            </a:r>
            <a:r>
              <a:rPr sz="600" b="1" spc="9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600" b="1" spc="365" dirty="0">
                <a:solidFill>
                  <a:srgbClr val="3B383D"/>
                </a:solidFill>
                <a:latin typeface="Arial"/>
                <a:cs typeface="Arial"/>
              </a:rPr>
              <a:t>u</a:t>
            </a:r>
            <a:endParaRPr sz="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51435" y="7706149"/>
            <a:ext cx="2662555" cy="140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1" spc="10" dirty="0">
                <a:solidFill>
                  <a:srgbClr val="3B383D"/>
                </a:solidFill>
                <a:latin typeface="Arial"/>
                <a:cs typeface="Arial"/>
              </a:rPr>
              <a:t>allar1</a:t>
            </a:r>
            <a:r>
              <a:rPr sz="650" b="1" i="1" spc="10" dirty="0">
                <a:solidFill>
                  <a:srgbClr val="3B383D"/>
                </a:solidFill>
                <a:latin typeface="Times New Roman"/>
                <a:cs typeface="Times New Roman"/>
              </a:rPr>
              <a:t>rlll</a:t>
            </a:r>
            <a:r>
              <a:rPr sz="600" b="1" spc="10" dirty="0">
                <a:solidFill>
                  <a:srgbClr val="3B383D"/>
                </a:solidFill>
                <a:latin typeface="Arial"/>
                <a:cs typeface="Arial"/>
              </a:rPr>
              <a:t>lUll'ICtidlmu</a:t>
            </a:r>
            <a:r>
              <a:rPr sz="600" spc="10" dirty="0">
                <a:solidFill>
                  <a:srgbClr val="4D4B4F"/>
                </a:solidFill>
                <a:latin typeface="Arial"/>
                <a:cs typeface="Arial"/>
              </a:rPr>
              <a:t>(-</a:t>
            </a:r>
            <a:r>
              <a:rPr sz="600" spc="10" dirty="0">
                <a:solidFill>
                  <a:srgbClr val="28242A"/>
                </a:solidFill>
                <a:latin typeface="Arial"/>
                <a:cs typeface="Arial"/>
              </a:rPr>
              <a:t>•</a:t>
            </a:r>
            <a:r>
              <a:rPr sz="600" spc="10" dirty="0">
                <a:solidFill>
                  <a:srgbClr val="4D4B4F"/>
                </a:solidFill>
                <a:latin typeface="Arial"/>
                <a:cs typeface="Arial"/>
              </a:rPr>
              <a:t>) </a:t>
            </a:r>
            <a:r>
              <a:rPr sz="650" b="1" spc="95" dirty="0">
                <a:solidFill>
                  <a:srgbClr val="3B383D"/>
                </a:solidFill>
                <a:latin typeface="Arial"/>
                <a:cs typeface="Arial"/>
              </a:rPr>
              <a:t>-.dime </a:t>
            </a:r>
            <a:r>
              <a:rPr sz="600" b="1" spc="20" dirty="0">
                <a:solidFill>
                  <a:srgbClr val="4D4B4F"/>
                </a:solidFill>
                <a:latin typeface="Arial"/>
                <a:cs typeface="Arial"/>
              </a:rPr>
              <a:t>jmoq</a:t>
            </a:r>
            <a:r>
              <a:rPr sz="600" spc="20" dirty="0">
                <a:solidFill>
                  <a:srgbClr val="4D4B4F"/>
                </a:solidFill>
                <a:latin typeface="Arial"/>
                <a:cs typeface="Arial"/>
              </a:rPr>
              <a:t>(</a:t>
            </a:r>
            <a:r>
              <a:rPr sz="600" spc="20" dirty="0">
                <a:solidFill>
                  <a:srgbClr val="28242A"/>
                </a:solidFill>
                <a:latin typeface="Arial"/>
                <a:cs typeface="Arial"/>
              </a:rPr>
              <a:t>•</a:t>
            </a:r>
            <a:r>
              <a:rPr sz="600" spc="70" dirty="0">
                <a:solidFill>
                  <a:srgbClr val="28242A"/>
                </a:solidFill>
                <a:latin typeface="Arial"/>
                <a:cs typeface="Arial"/>
              </a:rPr>
              <a:t> </a:t>
            </a:r>
            <a:r>
              <a:rPr sz="600" b="1" spc="-25" dirty="0">
                <a:solidFill>
                  <a:srgbClr val="3B383D"/>
                </a:solidFill>
                <a:latin typeface="Arial"/>
                <a:cs typeface="Arial"/>
              </a:rPr>
              <a:t>pjrmiial </a:t>
            </a:r>
            <a:r>
              <a:rPr sz="600" b="1" spc="-20" dirty="0">
                <a:solidFill>
                  <a:srgbClr val="3B383D"/>
                </a:solidFill>
                <a:latin typeface="Times New Roman"/>
                <a:cs typeface="Times New Roman"/>
              </a:rPr>
              <a:t>jaa</a:t>
            </a:r>
            <a:r>
              <a:rPr sz="600" b="1" spc="-20" dirty="0">
                <a:solidFill>
                  <a:srgbClr val="3B383D"/>
                </a:solidFill>
                <a:latin typeface="Arial"/>
                <a:cs typeface="Arial"/>
              </a:rPr>
              <a:t>dalD</a:t>
            </a:r>
            <a:r>
              <a:rPr sz="600" b="1" spc="-20" dirty="0">
                <a:solidFill>
                  <a:srgbClr val="6B6B6E"/>
                </a:solidFill>
                <a:latin typeface="Arial"/>
                <a:cs typeface="Arial"/>
              </a:rPr>
              <a:t>, </a:t>
            </a:r>
            <a:r>
              <a:rPr sz="600" b="1" spc="-40" dirty="0">
                <a:solidFill>
                  <a:srgbClr val="3B383D"/>
                </a:solidFill>
                <a:latin typeface="Times New Roman"/>
                <a:cs typeface="Times New Roman"/>
              </a:rPr>
              <a:t>palYl!tinu</a:t>
            </a:r>
            <a:r>
              <a:rPr sz="600" b="1" spc="-40" dirty="0">
                <a:solidFill>
                  <a:srgbClr val="6B6B6E"/>
                </a:solidFill>
                <a:latin typeface="Times New Roman"/>
                <a:cs typeface="Times New Roman"/>
              </a:rPr>
              <a:t>, </a:t>
            </a:r>
            <a:r>
              <a:rPr sz="600" b="1" spc="-20" dirty="0">
                <a:solidFill>
                  <a:srgbClr val="3B383D"/>
                </a:solidFill>
                <a:latin typeface="Arial"/>
                <a:cs typeface="Arial"/>
              </a:rPr>
              <a:t>kad:</a:t>
            </a:r>
            <a:endParaRPr sz="6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189891" y="7820980"/>
            <a:ext cx="0" cy="95885"/>
          </a:xfrm>
          <a:custGeom>
            <a:avLst/>
            <a:gdLst/>
            <a:ahLst/>
            <a:cxnLst/>
            <a:rect l="l" t="t" r="r" b="b"/>
            <a:pathLst>
              <a:path h="95884">
                <a:moveTo>
                  <a:pt x="0" y="0"/>
                </a:moveTo>
                <a:lnTo>
                  <a:pt x="0" y="95519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465120" y="7820980"/>
            <a:ext cx="0" cy="95885"/>
          </a:xfrm>
          <a:custGeom>
            <a:avLst/>
            <a:gdLst/>
            <a:ahLst/>
            <a:cxnLst/>
            <a:rect l="l" t="t" r="r" b="b"/>
            <a:pathLst>
              <a:path h="95884">
                <a:moveTo>
                  <a:pt x="0" y="0"/>
                </a:moveTo>
                <a:lnTo>
                  <a:pt x="0" y="95519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061447" y="7820980"/>
            <a:ext cx="0" cy="95885"/>
          </a:xfrm>
          <a:custGeom>
            <a:avLst/>
            <a:gdLst/>
            <a:ahLst/>
            <a:cxnLst/>
            <a:rect l="l" t="t" r="r" b="b"/>
            <a:pathLst>
              <a:path h="95884">
                <a:moveTo>
                  <a:pt x="0" y="0"/>
                </a:moveTo>
                <a:lnTo>
                  <a:pt x="0" y="95519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883508" y="7773781"/>
            <a:ext cx="4258945" cy="24447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98425" indent="-85725">
              <a:lnSpc>
                <a:spcPct val="100000"/>
              </a:lnSpc>
              <a:spcBef>
                <a:spcPts val="195"/>
              </a:spcBef>
              <a:buClr>
                <a:srgbClr val="6B6B6E"/>
              </a:buClr>
              <a:buChar char="•"/>
              <a:tabLst>
                <a:tab pos="99060" algn="l"/>
              </a:tabLst>
            </a:pPr>
            <a:r>
              <a:rPr sz="550" spc="-15" dirty="0">
                <a:solidFill>
                  <a:srgbClr val="4D4B4F"/>
                </a:solidFill>
                <a:latin typeface="Arial"/>
                <a:cs typeface="Arial"/>
              </a:rPr>
              <a:t>su </a:t>
            </a:r>
            <a:r>
              <a:rPr sz="550" spc="-70" dirty="0">
                <a:solidFill>
                  <a:srgbClr val="4D4B4F"/>
                </a:solidFill>
                <a:latin typeface="Arial"/>
                <a:cs typeface="Arial"/>
              </a:rPr>
              <a:t>S1pa! </a:t>
            </a:r>
            <a:r>
              <a:rPr sz="550" spc="-65" dirty="0">
                <a:solidFill>
                  <a:srgbClr val="4D4B4F"/>
                </a:solidFill>
                <a:latin typeface="Arial"/>
                <a:cs typeface="Arial"/>
              </a:rPr>
              <a:t>i</a:t>
            </a:r>
            <a:r>
              <a:rPr sz="550" spc="-65" dirty="0">
                <a:solidFill>
                  <a:srgbClr val="6B6B6E"/>
                </a:solidFill>
                <a:latin typeface="Arial"/>
                <a:cs typeface="Arial"/>
              </a:rPr>
              <a:t>nau </a:t>
            </a:r>
            <a:r>
              <a:rPr sz="550" spc="-70" dirty="0">
                <a:solidFill>
                  <a:srgbClr val="6B6B6E"/>
                </a:solidFill>
                <a:latin typeface="Arial"/>
                <a:cs typeface="Arial"/>
              </a:rPr>
              <a:t>su 1r1dividu </a:t>
            </a:r>
            <a:r>
              <a:rPr sz="550" spc="-85" dirty="0">
                <a:solidFill>
                  <a:srgbClr val="4D4B4F"/>
                </a:solidFill>
                <a:latin typeface="Arial"/>
                <a:cs typeface="Arial"/>
              </a:rPr>
              <a:t>ab </a:t>
            </a:r>
            <a:r>
              <a:rPr sz="550" spc="-35" dirty="0">
                <a:solidFill>
                  <a:srgbClr val="6B6B6E"/>
                </a:solidFill>
                <a:latin typeface="Arial"/>
                <a:cs typeface="Arial"/>
              </a:rPr>
              <a:t>i </a:t>
            </a:r>
            <a:r>
              <a:rPr sz="550" spc="-75" dirty="0">
                <a:solidFill>
                  <a:srgbClr val="4D4B4F"/>
                </a:solidFill>
                <a:latin typeface="Arial"/>
                <a:cs typeface="Arial"/>
              </a:rPr>
              <a:t>aptartom </a:t>
            </a:r>
            <a:r>
              <a:rPr sz="550" spc="-55" dirty="0">
                <a:solidFill>
                  <a:srgbClr val="6B6B6E"/>
                </a:solidFill>
                <a:latin typeface="Arial"/>
                <a:cs typeface="Arial"/>
              </a:rPr>
              <a:t>ls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draudimo sutarti</a:t>
            </a:r>
            <a:r>
              <a:rPr sz="550" spc="5" dirty="0">
                <a:solidFill>
                  <a:srgbClr val="3B383D"/>
                </a:solidFill>
                <a:latin typeface="Arial"/>
                <a:cs typeface="Arial"/>
              </a:rPr>
              <a:t>es 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sajygoms</a:t>
            </a:r>
            <a:r>
              <a:rPr sz="550" spc="5" dirty="0">
                <a:solidFill>
                  <a:srgbClr val="B1B1B1"/>
                </a:solidFill>
                <a:latin typeface="Arial"/>
                <a:cs typeface="Arial"/>
              </a:rPr>
              <a:t>, 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suti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n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ku</a:t>
            </a:r>
            <a:r>
              <a:rPr sz="550" dirty="0">
                <a:solidFill>
                  <a:srgbClr val="B1B1B1"/>
                </a:solidFill>
                <a:latin typeface="Arial"/>
                <a:cs typeface="Arial"/>
              </a:rPr>
              <a:t>, </a:t>
            </a:r>
            <a:r>
              <a:rPr sz="550" spc="35" dirty="0">
                <a:solidFill>
                  <a:srgbClr val="4D4B4F"/>
                </a:solidFill>
                <a:latin typeface="Arial"/>
                <a:cs typeface="Arial"/>
              </a:rPr>
              <a:t>kad </a:t>
            </a:r>
            <a:r>
              <a:rPr sz="550" spc="-5" dirty="0">
                <a:solidFill>
                  <a:srgbClr val="5D5B5D"/>
                </a:solidFill>
                <a:latin typeface="Arial"/>
                <a:cs typeface="Arial"/>
              </a:rPr>
              <a:t>Sios </a:t>
            </a:r>
            <a:r>
              <a:rPr sz="550" spc="-20" dirty="0">
                <a:solidFill>
                  <a:srgbClr val="5D5B5D"/>
                </a:solidFill>
                <a:latin typeface="Arial"/>
                <a:cs typeface="Arial"/>
              </a:rPr>
              <a:t>s£tiyg</a:t>
            </a:r>
            <a:r>
              <a:rPr sz="550" spc="-20" dirty="0">
                <a:solidFill>
                  <a:srgbClr val="3B383D"/>
                </a:solidFill>
                <a:latin typeface="Arial"/>
                <a:cs typeface="Arial"/>
              </a:rPr>
              <a:t>o</a:t>
            </a:r>
            <a:r>
              <a:rPr sz="550" spc="-20" dirty="0">
                <a:solidFill>
                  <a:srgbClr val="5D5B5D"/>
                </a:solidFill>
                <a:latin typeface="Arial"/>
                <a:cs typeface="Arial"/>
              </a:rPr>
              <a:t>s </a:t>
            </a:r>
            <a:r>
              <a:rPr sz="750" spc="-50" dirty="0">
                <a:solidFill>
                  <a:srgbClr val="5D5B5D"/>
                </a:solidFill>
                <a:latin typeface="Times New Roman"/>
                <a:cs typeface="Times New Roman"/>
              </a:rPr>
              <a:t>b0t4 </a:t>
            </a:r>
            <a:r>
              <a:rPr sz="550" spc="-35" dirty="0">
                <a:solidFill>
                  <a:srgbClr val="4D4B4F"/>
                </a:solidFill>
                <a:latin typeface="Arial"/>
                <a:cs typeface="Arial"/>
              </a:rPr>
              <a:t>d</a:t>
            </a:r>
            <a:r>
              <a:rPr sz="550" spc="-35" dirty="0">
                <a:solidFill>
                  <a:srgbClr val="6B6B6E"/>
                </a:solidFill>
                <a:latin typeface="Arial"/>
                <a:cs typeface="Arial"/>
              </a:rPr>
              <a:t>ra </a:t>
            </a:r>
            <a:r>
              <a:rPr sz="550" spc="-40" dirty="0">
                <a:solidFill>
                  <a:srgbClr val="3B383D"/>
                </a:solidFill>
                <a:latin typeface="Arial"/>
                <a:cs typeface="Arial"/>
              </a:rPr>
              <a:t>u</a:t>
            </a:r>
            <a:r>
              <a:rPr sz="550" spc="-40" dirty="0">
                <a:solidFill>
                  <a:srgbClr val="5D5B5D"/>
                </a:solidFill>
                <a:latin typeface="Arial"/>
                <a:cs typeface="Arial"/>
              </a:rPr>
              <a:t>dimo </a:t>
            </a:r>
            <a:r>
              <a:rPr sz="550" spc="-35" dirty="0">
                <a:solidFill>
                  <a:srgbClr val="6B6B6E"/>
                </a:solidFill>
                <a:latin typeface="Arial"/>
                <a:cs typeface="Arial"/>
              </a:rPr>
              <a:t>sut </a:t>
            </a:r>
            <a:r>
              <a:rPr sz="550" spc="-30" dirty="0">
                <a:solidFill>
                  <a:srgbClr val="4D4B4F"/>
                </a:solidFill>
                <a:latin typeface="Arial"/>
                <a:cs typeface="Arial"/>
              </a:rPr>
              <a:t>arti </a:t>
            </a:r>
            <a:r>
              <a:rPr sz="550" spc="-45" dirty="0">
                <a:solidFill>
                  <a:srgbClr val="6B6B6E"/>
                </a:solidFill>
                <a:latin typeface="Arial"/>
                <a:cs typeface="Arial"/>
              </a:rPr>
              <a:t>es d </a:t>
            </a:r>
            <a:r>
              <a:rPr sz="550" spc="-25" dirty="0">
                <a:solidFill>
                  <a:srgbClr val="4D4B4F"/>
                </a:solidFill>
                <a:latin typeface="Arial"/>
                <a:cs typeface="Arial"/>
              </a:rPr>
              <a:t>al</a:t>
            </a:r>
            <a:r>
              <a:rPr sz="550" spc="-25" dirty="0">
                <a:solidFill>
                  <a:srgbClr val="6B6B6E"/>
                </a:solidFill>
                <a:latin typeface="Arial"/>
                <a:cs typeface="Arial"/>
              </a:rPr>
              <a:t>imi </a:t>
            </a:r>
            <a:r>
              <a:rPr sz="550" spc="-25" dirty="0">
                <a:solidFill>
                  <a:srgbClr val="B1B1B1"/>
                </a:solidFill>
                <a:latin typeface="Arial"/>
                <a:cs typeface="Arial"/>
              </a:rPr>
              <a:t>,</a:t>
            </a:r>
            <a:r>
              <a:rPr sz="550" spc="-75" dirty="0">
                <a:solidFill>
                  <a:srgbClr val="B1B1B1"/>
                </a:solidFill>
                <a:latin typeface="Arial"/>
                <a:cs typeface="Arial"/>
              </a:rPr>
              <a:t> </a:t>
            </a:r>
            <a:r>
              <a:rPr sz="450" spc="-25" dirty="0">
                <a:solidFill>
                  <a:srgbClr val="6B6B6E"/>
                </a:solidFill>
                <a:latin typeface="Times New Roman"/>
                <a:cs typeface="Times New Roman"/>
              </a:rPr>
              <a:t>ir</a:t>
            </a:r>
            <a:endParaRPr sz="450">
              <a:latin typeface="Times New Roman"/>
              <a:cs typeface="Times New Roman"/>
            </a:endParaRPr>
          </a:p>
          <a:p>
            <a:pPr marL="49530">
              <a:lnSpc>
                <a:spcPct val="100000"/>
              </a:lnSpc>
              <a:spcBef>
                <a:spcPts val="70"/>
              </a:spcBef>
            </a:pPr>
            <a:r>
              <a:rPr sz="550" spc="-45" dirty="0">
                <a:solidFill>
                  <a:srgbClr val="4D4B4F"/>
                </a:solidFill>
                <a:latin typeface="Arial"/>
                <a:cs typeface="Arial"/>
              </a:rPr>
              <a:t>suda </a:t>
            </a:r>
            <a:r>
              <a:rPr sz="550" spc="-35" dirty="0">
                <a:solidFill>
                  <a:srgbClr val="6B6B6E"/>
                </a:solidFill>
                <a:latin typeface="Arial"/>
                <a:cs typeface="Arial"/>
              </a:rPr>
              <a:t>ra </a:t>
            </a:r>
            <a:r>
              <a:rPr sz="550" spc="-45" dirty="0">
                <a:solidFill>
                  <a:srgbClr val="4D4B4F"/>
                </a:solidFill>
                <a:latin typeface="Arial"/>
                <a:cs typeface="Arial"/>
              </a:rPr>
              <a:t>u </a:t>
            </a:r>
            <a:r>
              <a:rPr sz="550" spc="-10" dirty="0">
                <a:solidFill>
                  <a:srgbClr val="5D5B5D"/>
                </a:solidFill>
                <a:latin typeface="Arial"/>
                <a:cs typeface="Arial"/>
              </a:rPr>
              <a:t>Ai4 </a:t>
            </a:r>
            <a:r>
              <a:rPr sz="550" spc="-5" dirty="0">
                <a:solidFill>
                  <a:srgbClr val="4D4B4F"/>
                </a:solidFill>
                <a:latin typeface="Arial"/>
                <a:cs typeface="Arial"/>
              </a:rPr>
              <a:t>draud</a:t>
            </a:r>
            <a:r>
              <a:rPr sz="550" spc="-5" dirty="0">
                <a:solidFill>
                  <a:srgbClr val="6B6B6E"/>
                </a:solidFill>
                <a:latin typeface="Arial"/>
                <a:cs typeface="Arial"/>
              </a:rPr>
              <a:t>imo</a:t>
            </a:r>
            <a:r>
              <a:rPr sz="550" spc="20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550" spc="-10" dirty="0">
                <a:solidFill>
                  <a:srgbClr val="5D5B5D"/>
                </a:solidFill>
                <a:latin typeface="Arial"/>
                <a:cs typeface="Arial"/>
              </a:rPr>
              <a:t>autarti</a:t>
            </a:r>
            <a:r>
              <a:rPr sz="550" spc="-10" dirty="0">
                <a:solidFill>
                  <a:srgbClr val="807E82"/>
                </a:solidFill>
                <a:latin typeface="Arial"/>
                <a:cs typeface="Arial"/>
              </a:rPr>
              <a:t>;</a:t>
            </a:r>
            <a:endParaRPr sz="5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883508" y="7982139"/>
            <a:ext cx="4275455" cy="109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8425" indent="-85725">
              <a:lnSpc>
                <a:spcPct val="100000"/>
              </a:lnSpc>
              <a:spcBef>
                <a:spcPts val="100"/>
              </a:spcBef>
              <a:buClr>
                <a:srgbClr val="6B6B6E"/>
              </a:buClr>
              <a:buChar char="•"/>
              <a:tabLst>
                <a:tab pos="99060" algn="l"/>
              </a:tabLst>
            </a:pPr>
            <a:r>
              <a:rPr sz="550" spc="-10" dirty="0">
                <a:solidFill>
                  <a:srgbClr val="4D4B4F"/>
                </a:solidFill>
                <a:latin typeface="Arial"/>
                <a:cs typeface="Arial"/>
              </a:rPr>
              <a:t>es</a:t>
            </a:r>
            <a:r>
              <a:rPr sz="550" spc="-10" dirty="0">
                <a:solidFill>
                  <a:srgbClr val="6B6B6E"/>
                </a:solidFill>
                <a:latin typeface="Arial"/>
                <a:cs typeface="Arial"/>
              </a:rPr>
              <a:t>u </a:t>
            </a:r>
            <a:r>
              <a:rPr sz="550" spc="-5" dirty="0">
                <a:solidFill>
                  <a:srgbClr val="5D5B5D"/>
                </a:solidFill>
                <a:latin typeface="Arial"/>
                <a:cs typeface="Arial"/>
              </a:rPr>
              <a:t>supaii nd</a:t>
            </a:r>
            <a:r>
              <a:rPr sz="550" spc="-5" dirty="0">
                <a:solidFill>
                  <a:srgbClr val="939195"/>
                </a:solidFill>
                <a:latin typeface="Arial"/>
                <a:cs typeface="Arial"/>
              </a:rPr>
              <a:t>i</a:t>
            </a:r>
            <a:r>
              <a:rPr sz="550" spc="-5" dirty="0">
                <a:solidFill>
                  <a:srgbClr val="4D4B4F"/>
                </a:solidFill>
                <a:latin typeface="Arial"/>
                <a:cs typeface="Arial"/>
              </a:rPr>
              <a:t>ntas </a:t>
            </a:r>
            <a:r>
              <a:rPr sz="550" spc="-5" dirty="0">
                <a:solidFill>
                  <a:srgbClr val="6B6B6E"/>
                </a:solidFill>
                <a:latin typeface="Arial"/>
                <a:cs typeface="Arial"/>
              </a:rPr>
              <a:t>su </a:t>
            </a:r>
            <a:r>
              <a:rPr sz="550" spc="30" dirty="0">
                <a:solidFill>
                  <a:srgbClr val="6B6B6E"/>
                </a:solidFill>
                <a:latin typeface="Arial"/>
                <a:cs typeface="Arial"/>
              </a:rPr>
              <a:t>ERGO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P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a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siuly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mo</a:t>
            </a:r>
            <a:r>
              <a:rPr sz="550" spc="5" dirty="0">
                <a:solidFill>
                  <a:srgbClr val="939195"/>
                </a:solidFill>
                <a:latin typeface="Arial"/>
                <a:cs typeface="Arial"/>
              </a:rPr>
              <a:t>. </a:t>
            </a:r>
            <a:r>
              <a:rPr sz="550" spc="-55" dirty="0">
                <a:solidFill>
                  <a:srgbClr val="5D5B5D"/>
                </a:solidFill>
                <a:latin typeface="Arial"/>
                <a:cs typeface="Arial"/>
              </a:rPr>
              <a:t>iA.ankstin</a:t>
            </a:r>
            <a:r>
              <a:rPr sz="550" spc="40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-55" dirty="0">
                <a:solidFill>
                  <a:srgbClr val="807E82"/>
                </a:solidFill>
                <a:latin typeface="Arial"/>
                <a:cs typeface="Arial"/>
              </a:rPr>
              <a:t>io </a:t>
            </a:r>
            <a:r>
              <a:rPr sz="550" spc="-90" dirty="0">
                <a:solidFill>
                  <a:srgbClr val="5D5B5D"/>
                </a:solidFill>
                <a:latin typeface="Arial"/>
                <a:cs typeface="Arial"/>
              </a:rPr>
              <a:t>apm 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okej,mo</a:t>
            </a:r>
            <a:r>
              <a:rPr sz="550" dirty="0">
                <a:solidFill>
                  <a:srgbClr val="939195"/>
                </a:solidFill>
                <a:latin typeface="Arial"/>
                <a:cs typeface="Arial"/>
              </a:rPr>
              <a:t>, </a:t>
            </a:r>
            <a:r>
              <a:rPr sz="550" spc="-15" dirty="0">
                <a:solidFill>
                  <a:srgbClr val="4D4B4F"/>
                </a:solidFill>
                <a:latin typeface="Arial"/>
                <a:cs typeface="Arial"/>
              </a:rPr>
              <a:t>aU</a:t>
            </a:r>
            <a:r>
              <a:rPr sz="550" spc="-15" dirty="0">
                <a:solidFill>
                  <a:srgbClr val="807E82"/>
                </a:solidFill>
                <a:latin typeface="Arial"/>
                <a:cs typeface="Arial"/>
              </a:rPr>
              <a:t>i</a:t>
            </a:r>
            <a:r>
              <a:rPr sz="550" spc="-15" dirty="0">
                <a:solidFill>
                  <a:srgbClr val="4D4B4F"/>
                </a:solidFill>
                <a:latin typeface="Arial"/>
                <a:cs typeface="Arial"/>
              </a:rPr>
              <a:t>kim</a:t>
            </a:r>
            <a:r>
              <a:rPr sz="550" spc="-15" dirty="0">
                <a:solidFill>
                  <a:srgbClr val="6B6B6E"/>
                </a:solidFill>
                <a:latin typeface="Arial"/>
                <a:cs typeface="Arial"/>
              </a:rPr>
              <a:t>o </a:t>
            </a:r>
            <a:r>
              <a:rPr sz="550" spc="-10" dirty="0">
                <a:solidFill>
                  <a:srgbClr val="4D4B4F"/>
                </a:solidFill>
                <a:latin typeface="Arial"/>
                <a:cs typeface="Arial"/>
              </a:rPr>
              <a:t>i</a:t>
            </a:r>
            <a:r>
              <a:rPr sz="550" spc="-10" dirty="0">
                <a:solidFill>
                  <a:srgbClr val="6B6B6E"/>
                </a:solidFill>
                <a:latin typeface="Arial"/>
                <a:cs typeface="Arial"/>
              </a:rPr>
              <a:t>r 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gar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an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ti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n</a:t>
            </a:r>
            <a:r>
              <a:rPr sz="550" spc="5" dirty="0">
                <a:solidFill>
                  <a:srgbClr val="939195"/>
                </a:solidFill>
                <a:latin typeface="Arial"/>
                <a:cs typeface="Arial"/>
              </a:rPr>
              <a:t>i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o laikotarpi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o </a:t>
            </a:r>
            <a:r>
              <a:rPr sz="550" spc="-40" dirty="0">
                <a:solidFill>
                  <a:srgbClr val="6B6B6E"/>
                </a:solidFill>
                <a:latin typeface="Arial"/>
                <a:cs typeface="Arial"/>
              </a:rPr>
              <a:t>la1d</a:t>
            </a:r>
            <a:r>
              <a:rPr sz="550" spc="-40" dirty="0">
                <a:solidFill>
                  <a:srgbClr val="4D4B4F"/>
                </a:solidFill>
                <a:latin typeface="Arial"/>
                <a:cs typeface="Arial"/>
              </a:rPr>
              <a:t>a </a:t>
            </a:r>
            <a:r>
              <a:rPr sz="550" spc="-70" dirty="0">
                <a:solidFill>
                  <a:srgbClr val="4D4B4F"/>
                </a:solidFill>
                <a:latin typeface="Arial"/>
                <a:cs typeface="Arial"/>
              </a:rPr>
              <a:t>V1mo </a:t>
            </a:r>
            <a:r>
              <a:rPr sz="550" spc="-55" dirty="0">
                <a:solidFill>
                  <a:srgbClr val="6B6B6E"/>
                </a:solidFill>
                <a:latin typeface="Arial"/>
                <a:cs typeface="Arial"/>
              </a:rPr>
              <a:t>d </a:t>
            </a:r>
            <a:r>
              <a:rPr sz="550" spc="-45" dirty="0">
                <a:solidFill>
                  <a:srgbClr val="4D4B4F"/>
                </a:solidFill>
                <a:latin typeface="Arial"/>
                <a:cs typeface="Arial"/>
              </a:rPr>
              <a:t>ra </a:t>
            </a:r>
            <a:r>
              <a:rPr sz="550" spc="-55" dirty="0">
                <a:solidFill>
                  <a:srgbClr val="6B6B6E"/>
                </a:solidFill>
                <a:latin typeface="Arial"/>
                <a:cs typeface="Arial"/>
              </a:rPr>
              <a:t>u </a:t>
            </a:r>
            <a:r>
              <a:rPr sz="550" spc="-40" dirty="0">
                <a:solidFill>
                  <a:srgbClr val="4D4B4F"/>
                </a:solidFill>
                <a:latin typeface="Arial"/>
                <a:cs typeface="Arial"/>
              </a:rPr>
              <a:t>d</a:t>
            </a:r>
            <a:r>
              <a:rPr sz="550" spc="-40" dirty="0">
                <a:solidFill>
                  <a:srgbClr val="807E82"/>
                </a:solidFill>
                <a:latin typeface="Arial"/>
                <a:cs typeface="Arial"/>
              </a:rPr>
              <a:t>i</a:t>
            </a:r>
            <a:r>
              <a:rPr sz="550" spc="-40" dirty="0">
                <a:solidFill>
                  <a:srgbClr val="5D5B5D"/>
                </a:solidFill>
                <a:latin typeface="Arial"/>
                <a:cs typeface="Arial"/>
              </a:rPr>
              <a:t>mo</a:t>
            </a:r>
            <a:r>
              <a:rPr sz="550" spc="25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taisyklemis</a:t>
            </a:r>
            <a:endParaRPr sz="55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468180" y="8083729"/>
            <a:ext cx="0" cy="95885"/>
          </a:xfrm>
          <a:custGeom>
            <a:avLst/>
            <a:gdLst/>
            <a:ahLst/>
            <a:cxnLst/>
            <a:rect l="l" t="t" r="r" b="b"/>
            <a:pathLst>
              <a:path h="95884">
                <a:moveTo>
                  <a:pt x="0" y="0"/>
                </a:moveTo>
                <a:lnTo>
                  <a:pt x="0" y="95519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036982" y="8163165"/>
            <a:ext cx="0" cy="95885"/>
          </a:xfrm>
          <a:custGeom>
            <a:avLst/>
            <a:gdLst/>
            <a:ahLst/>
            <a:cxnLst/>
            <a:rect l="l" t="t" r="r" b="b"/>
            <a:pathLst>
              <a:path h="95884">
                <a:moveTo>
                  <a:pt x="0" y="0"/>
                </a:moveTo>
                <a:lnTo>
                  <a:pt x="0" y="95519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103999" y="8248205"/>
            <a:ext cx="0" cy="102870"/>
          </a:xfrm>
          <a:custGeom>
            <a:avLst/>
            <a:gdLst/>
            <a:ahLst/>
            <a:cxnLst/>
            <a:rect l="l" t="t" r="r" b="b"/>
            <a:pathLst>
              <a:path h="102870">
                <a:moveTo>
                  <a:pt x="0" y="0"/>
                </a:moveTo>
                <a:lnTo>
                  <a:pt x="0" y="102822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2917747" y="7997414"/>
            <a:ext cx="4250055" cy="112712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5240" marR="16510" indent="-3175">
              <a:lnSpc>
                <a:spcPct val="75400"/>
              </a:lnSpc>
              <a:spcBef>
                <a:spcPts val="440"/>
              </a:spcBef>
            </a:pP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Nr.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029 </a:t>
            </a:r>
            <a:r>
              <a:rPr sz="550" spc="5" dirty="0">
                <a:solidFill>
                  <a:srgbClr val="807E82"/>
                </a:solidFill>
                <a:latin typeface="Arial"/>
                <a:cs typeface="Arial"/>
              </a:rPr>
              <a:t>(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pat\/irtm</a:t>
            </a:r>
            <a:r>
              <a:rPr sz="550" spc="5" dirty="0">
                <a:solidFill>
                  <a:srgbClr val="3B383D"/>
                </a:solidFill>
                <a:latin typeface="Arial"/>
                <a:cs typeface="Arial"/>
              </a:rPr>
              <a:t>t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os </a:t>
            </a:r>
            <a:r>
              <a:rPr sz="550" spc="30" dirty="0">
                <a:solidFill>
                  <a:srgbClr val="6B6B6E"/>
                </a:solidFill>
                <a:latin typeface="Arial"/>
                <a:cs typeface="Arial"/>
              </a:rPr>
              <a:t>ERGO </a:t>
            </a:r>
            <a:r>
              <a:rPr sz="600" b="1" spc="-45" dirty="0">
                <a:solidFill>
                  <a:srgbClr val="5D5B5D"/>
                </a:solidFill>
                <a:latin typeface="Arial"/>
                <a:cs typeface="Arial"/>
              </a:rPr>
              <a:t>valdybos 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sp,endimu</a:t>
            </a:r>
            <a:r>
              <a:rPr sz="550" spc="10" dirty="0">
                <a:solidFill>
                  <a:srgbClr val="B1B1B1"/>
                </a:solidFill>
                <a:latin typeface="Arial"/>
                <a:cs typeface="Arial"/>
              </a:rPr>
              <a:t>, </a:t>
            </a:r>
            <a:r>
              <a:rPr sz="550" spc="15" dirty="0">
                <a:solidFill>
                  <a:srgbClr val="5D5B5D"/>
                </a:solidFill>
                <a:latin typeface="Arial"/>
                <a:cs typeface="Arial"/>
              </a:rPr>
              <a:t>js,g</a:t>
            </a:r>
            <a:r>
              <a:rPr sz="550" spc="15" dirty="0">
                <a:solidFill>
                  <a:srgbClr val="3B383D"/>
                </a:solidFill>
                <a:latin typeface="Arial"/>
                <a:cs typeface="Arial"/>
              </a:rPr>
              <a:t>a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tiojo</a:t>
            </a:r>
            <a:r>
              <a:rPr sz="550" spc="15" dirty="0">
                <a:solidFill>
                  <a:srgbClr val="4D4B4F"/>
                </a:solidFill>
                <a:latin typeface="Arial"/>
                <a:cs typeface="Arial"/>
              </a:rPr>
              <a:t>n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u</a:t>
            </a:r>
            <a:r>
              <a:rPr sz="550" spc="15" dirty="0">
                <a:solidFill>
                  <a:srgbClr val="4D4B4F"/>
                </a:solidFill>
                <a:latin typeface="Arial"/>
                <a:cs typeface="Arial"/>
              </a:rPr>
              <a:t>o </a:t>
            </a:r>
            <a:r>
              <a:rPr sz="550" spc="15" dirty="0">
                <a:solidFill>
                  <a:srgbClr val="5D5B5D"/>
                </a:solidFill>
                <a:latin typeface="Arial"/>
                <a:cs typeface="Arial"/>
              </a:rPr>
              <a:t>2020-0</a:t>
            </a:r>
            <a:r>
              <a:rPr sz="550" spc="15" dirty="0">
                <a:solidFill>
                  <a:srgbClr val="3B383D"/>
                </a:solidFill>
                <a:latin typeface="Arial"/>
                <a:cs typeface="Arial"/>
              </a:rPr>
              <a:t>1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-10)</a:t>
            </a:r>
            <a:r>
              <a:rPr sz="550" spc="15" dirty="0">
                <a:solidFill>
                  <a:srgbClr val="807E82"/>
                </a:solidFill>
                <a:latin typeface="Arial"/>
                <a:cs typeface="Arial"/>
              </a:rPr>
              <a:t>ir </a:t>
            </a:r>
            <a:r>
              <a:rPr sz="550" spc="45" dirty="0">
                <a:solidFill>
                  <a:srgbClr val="5D5B5D"/>
                </a:solidFill>
                <a:latin typeface="Arial"/>
                <a:cs typeface="Arial"/>
              </a:rPr>
              <a:t>man </a:t>
            </a:r>
            <a:r>
              <a:rPr sz="550" spc="20" dirty="0">
                <a:solidFill>
                  <a:srgbClr val="5D5B5D"/>
                </a:solidFill>
                <a:latin typeface="Arial"/>
                <a:cs typeface="Arial"/>
              </a:rPr>
              <a:t>yra </a:t>
            </a:r>
            <a:r>
              <a:rPr sz="1150" spc="-190" dirty="0">
                <a:solidFill>
                  <a:srgbClr val="5D5B5D"/>
                </a:solidFill>
                <a:latin typeface="Arial"/>
                <a:cs typeface="Arial"/>
              </a:rPr>
              <a:t>•</a:t>
            </a:r>
            <a:r>
              <a:rPr sz="1150" spc="-190" dirty="0">
                <a:solidFill>
                  <a:srgbClr val="807E82"/>
                </a:solidFill>
                <a:latin typeface="Arial"/>
                <a:cs typeface="Arial"/>
              </a:rPr>
              <a:t>•</a:t>
            </a:r>
            <a:r>
              <a:rPr sz="1150" spc="-190" dirty="0">
                <a:solidFill>
                  <a:srgbClr val="5D5B5D"/>
                </a:solidFill>
                <a:latin typeface="Arial"/>
                <a:cs typeface="Arial"/>
              </a:rPr>
              <a:t>kt• </a:t>
            </a:r>
            <a:r>
              <a:rPr sz="550" spc="-60" dirty="0">
                <a:solidFill>
                  <a:srgbClr val="807E82"/>
                </a:solidFill>
                <a:latin typeface="Arial"/>
                <a:cs typeface="Arial"/>
              </a:rPr>
              <a:t>Ill </a:t>
            </a:r>
            <a:r>
              <a:rPr sz="550" spc="-105" dirty="0">
                <a:solidFill>
                  <a:srgbClr val="4D4B4F"/>
                </a:solidFill>
                <a:latin typeface="Arial"/>
                <a:cs typeface="Arial"/>
              </a:rPr>
              <a:t>kopija</a:t>
            </a:r>
            <a:r>
              <a:rPr sz="550" spc="-6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550" spc="-70" dirty="0">
                <a:solidFill>
                  <a:srgbClr val="939195"/>
                </a:solidFill>
                <a:latin typeface="Arial"/>
                <a:cs typeface="Arial"/>
              </a:rPr>
              <a:t>; </a:t>
            </a:r>
            <a:r>
              <a:rPr sz="550" spc="-90" dirty="0">
                <a:solidFill>
                  <a:srgbClr val="6B6B6E"/>
                </a:solidFill>
                <a:latin typeface="Arial"/>
                <a:cs typeface="Arial"/>
              </a:rPr>
              <a:t>!lq </a:t>
            </a:r>
            <a:r>
              <a:rPr sz="550" spc="-105" dirty="0">
                <a:solidFill>
                  <a:srgbClr val="4D4B4F"/>
                </a:solidFill>
                <a:latin typeface="Arial"/>
                <a:cs typeface="Arial"/>
              </a:rPr>
              <a:t>ta </a:t>
            </a:r>
            <a:r>
              <a:rPr sz="550" spc="-70" dirty="0">
                <a:solidFill>
                  <a:srgbClr val="807E82"/>
                </a:solidFill>
                <a:latin typeface="Arial"/>
                <a:cs typeface="Arial"/>
              </a:rPr>
              <a:t>I </a:t>
            </a:r>
            <a:r>
              <a:rPr sz="550" spc="-105" dirty="0">
                <a:solidFill>
                  <a:srgbClr val="5D5B5D"/>
                </a:solidFill>
                <a:latin typeface="Arial"/>
                <a:cs typeface="Arial"/>
              </a:rPr>
              <a:t>sykl </a:t>
            </a:r>
            <a:r>
              <a:rPr sz="550" spc="-55" dirty="0">
                <a:solidFill>
                  <a:srgbClr val="807E82"/>
                </a:solidFill>
                <a:latin typeface="Arial"/>
                <a:cs typeface="Arial"/>
              </a:rPr>
              <a:t>i </a:t>
            </a:r>
            <a:r>
              <a:rPr sz="550" spc="-135" dirty="0">
                <a:solidFill>
                  <a:srgbClr val="4D4B4F"/>
                </a:solidFill>
                <a:latin typeface="Arial"/>
                <a:cs typeface="Arial"/>
              </a:rPr>
              <a:t>4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5qlygos </a:t>
            </a:r>
            <a:r>
              <a:rPr sz="550" spc="15" dirty="0">
                <a:solidFill>
                  <a:srgbClr val="5D5B5D"/>
                </a:solidFill>
                <a:latin typeface="Arial"/>
                <a:cs typeface="Arial"/>
              </a:rPr>
              <a:t>man 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y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ra 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suprantam</a:t>
            </a:r>
            <a:r>
              <a:rPr sz="550" spc="5" dirty="0">
                <a:solidFill>
                  <a:srgbClr val="3B383D"/>
                </a:solidFill>
                <a:latin typeface="Arial"/>
                <a:cs typeface="Arial"/>
              </a:rPr>
              <a:t>a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i </a:t>
            </a:r>
            <a:r>
              <a:rPr sz="550" spc="-15" dirty="0">
                <a:solidFill>
                  <a:srgbClr val="807E82"/>
                </a:solidFill>
                <a:latin typeface="Arial"/>
                <a:cs typeface="Arial"/>
              </a:rPr>
              <a:t>I</a:t>
            </a:r>
            <a:r>
              <a:rPr sz="550" spc="-15" dirty="0">
                <a:solidFill>
                  <a:srgbClr val="4D4B4F"/>
                </a:solidFill>
                <a:latin typeface="Arial"/>
                <a:cs typeface="Arial"/>
              </a:rPr>
              <a:t>Sa</a:t>
            </a:r>
            <a:r>
              <a:rPr sz="550" spc="-15" dirty="0">
                <a:solidFill>
                  <a:srgbClr val="6B6B6E"/>
                </a:solidFill>
                <a:latin typeface="Arial"/>
                <a:cs typeface="Arial"/>
              </a:rPr>
              <a:t>iS</a:t>
            </a:r>
            <a:r>
              <a:rPr sz="550" spc="-15" dirty="0">
                <a:solidFill>
                  <a:srgbClr val="3B383D"/>
                </a:solidFill>
                <a:latin typeface="Arial"/>
                <a:cs typeface="Arial"/>
              </a:rPr>
              <a:t>k</a:t>
            </a:r>
            <a:r>
              <a:rPr sz="550" spc="-15" dirty="0">
                <a:solidFill>
                  <a:srgbClr val="5D5B5D"/>
                </a:solidFill>
                <a:latin typeface="Arial"/>
                <a:cs typeface="Arial"/>
              </a:rPr>
              <a:t>mtos </a:t>
            </a:r>
            <a:r>
              <a:rPr sz="550" spc="20" dirty="0">
                <a:solidFill>
                  <a:srgbClr val="807E82"/>
                </a:solidFill>
                <a:latin typeface="Arial"/>
                <a:cs typeface="Arial"/>
              </a:rPr>
              <a:t>ir/ar </a:t>
            </a:r>
            <a:r>
              <a:rPr sz="550" spc="25" dirty="0">
                <a:solidFill>
                  <a:srgbClr val="6B6B6E"/>
                </a:solidFill>
                <a:latin typeface="Arial"/>
                <a:cs typeface="Arial"/>
              </a:rPr>
              <a:t>esu</a:t>
            </a:r>
            <a:r>
              <a:rPr sz="550" spc="25" dirty="0">
                <a:solidFill>
                  <a:srgbClr val="807E82"/>
                </a:solidFill>
                <a:latin typeface="Arial"/>
                <a:cs typeface="Arial"/>
              </a:rPr>
              <a:t>in</a:t>
            </a:r>
            <a:r>
              <a:rPr sz="550" spc="25" dirty="0">
                <a:solidFill>
                  <a:srgbClr val="5D5B5D"/>
                </a:solidFill>
                <a:latin typeface="Arial"/>
                <a:cs typeface="Arial"/>
              </a:rPr>
              <a:t>fonnuotas</a:t>
            </a:r>
            <a:r>
              <a:rPr sz="550" spc="25" dirty="0">
                <a:solidFill>
                  <a:srgbClr val="4D4B4F"/>
                </a:solidFill>
                <a:latin typeface="Arial"/>
                <a:cs typeface="Arial"/>
              </a:rPr>
              <a:t>apie </a:t>
            </a:r>
            <a:r>
              <a:rPr sz="550" spc="15" dirty="0">
                <a:solidFill>
                  <a:srgbClr val="4D4B4F"/>
                </a:solidFill>
                <a:latin typeface="Arial"/>
                <a:cs typeface="Arial"/>
              </a:rPr>
              <a:t>gal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i</a:t>
            </a:r>
            <a:r>
              <a:rPr sz="550" spc="15" dirty="0">
                <a:solidFill>
                  <a:srgbClr val="4D4B4F"/>
                </a:solidFill>
                <a:latin typeface="Arial"/>
                <a:cs typeface="Arial"/>
              </a:rPr>
              <a:t>myb </a:t>
            </a:r>
            <a:r>
              <a:rPr sz="600" dirty="0">
                <a:solidFill>
                  <a:srgbClr val="5D5B5D"/>
                </a:solidFill>
                <a:latin typeface="Arial"/>
                <a:cs typeface="Arial"/>
              </a:rPr>
              <a:t>d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draudimo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sut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arti</a:t>
            </a:r>
            <a:r>
              <a:rPr sz="550" spc="5" dirty="0">
                <a:solidFill>
                  <a:srgbClr val="807E82"/>
                </a:solidFill>
                <a:latin typeface="Arial"/>
                <a:cs typeface="Arial"/>
              </a:rPr>
              <a:t>e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s </a:t>
            </a:r>
            <a:r>
              <a:rPr sz="550" spc="110" dirty="0">
                <a:solidFill>
                  <a:srgbClr val="5D5B5D"/>
                </a:solidFill>
                <a:latin typeface="Arial"/>
                <a:cs typeface="Arial"/>
              </a:rPr>
              <a:t>lyg4 </a:t>
            </a:r>
            <a:r>
              <a:rPr sz="550" spc="-15" dirty="0">
                <a:solidFill>
                  <a:srgbClr val="3B383D"/>
                </a:solidFill>
                <a:latin typeface="Arial"/>
                <a:cs typeface="Arial"/>
              </a:rPr>
              <a:t>pa</a:t>
            </a:r>
            <a:r>
              <a:rPr sz="550" spc="-15" dirty="0">
                <a:solidFill>
                  <a:srgbClr val="5D5B5D"/>
                </a:solidFill>
                <a:latin typeface="Arial"/>
                <a:cs typeface="Arial"/>
              </a:rPr>
              <a:t>pildorna</a:t>
            </a:r>
            <a:r>
              <a:rPr sz="550" spc="-15" dirty="0">
                <a:solidFill>
                  <a:srgbClr val="807E82"/>
                </a:solidFill>
                <a:latin typeface="Arial"/>
                <a:cs typeface="Arial"/>
              </a:rPr>
              <a:t>i 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ko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n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su</a:t>
            </a:r>
            <a:r>
              <a:rPr sz="550" spc="10" dirty="0">
                <a:solidFill>
                  <a:srgbClr val="3B383D"/>
                </a:solidFill>
                <a:latin typeface="Arial"/>
                <a:cs typeface="Arial"/>
              </a:rPr>
              <a:t>l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tuotis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te</a:t>
            </a:r>
            <a:r>
              <a:rPr sz="550" spc="5" dirty="0">
                <a:solidFill>
                  <a:srgbClr val="3B383D"/>
                </a:solidFill>
                <a:latin typeface="Arial"/>
                <a:cs typeface="Arial"/>
              </a:rPr>
              <a:t>l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efonu</a:t>
            </a:r>
            <a:r>
              <a:rPr sz="550" spc="-100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1887</a:t>
            </a:r>
            <a:r>
              <a:rPr sz="550" spc="5" dirty="0">
                <a:solidFill>
                  <a:srgbClr val="B1B1B1"/>
                </a:solidFill>
                <a:latin typeface="Arial"/>
                <a:cs typeface="Arial"/>
              </a:rPr>
              <a:t>,</a:t>
            </a:r>
            <a:endParaRPr sz="550">
              <a:latin typeface="Arial"/>
              <a:cs typeface="Arial"/>
            </a:endParaRPr>
          </a:p>
          <a:p>
            <a:pPr marL="59690" indent="-44450">
              <a:lnSpc>
                <a:spcPts val="650"/>
              </a:lnSpc>
              <a:buClr>
                <a:srgbClr val="4D4B4F"/>
              </a:buClr>
              <a:buChar char="-"/>
              <a:tabLst>
                <a:tab pos="60325" algn="l"/>
              </a:tabLst>
            </a:pP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visid</a:t>
            </a:r>
            <a:r>
              <a:rPr sz="550" spc="15" dirty="0">
                <a:solidFill>
                  <a:srgbClr val="3B383D"/>
                </a:solidFill>
                <a:latin typeface="Arial"/>
                <a:cs typeface="Arial"/>
              </a:rPr>
              <a:t>u</a:t>
            </a:r>
            <a:r>
              <a:rPr sz="550" spc="15" dirty="0">
                <a:solidFill>
                  <a:srgbClr val="5D5B5D"/>
                </a:solidFill>
                <a:latin typeface="Arial"/>
                <a:cs typeface="Arial"/>
              </a:rPr>
              <a:t>omenys</a:t>
            </a:r>
            <a:r>
              <a:rPr sz="550" spc="15" dirty="0">
                <a:solidFill>
                  <a:srgbClr val="939195"/>
                </a:solidFill>
                <a:latin typeface="Arial"/>
                <a:cs typeface="Arial"/>
              </a:rPr>
              <a:t>, </a:t>
            </a:r>
            <a:r>
              <a:rPr sz="550" spc="15" dirty="0">
                <a:solidFill>
                  <a:srgbClr val="5D5B5D"/>
                </a:solidFill>
                <a:latin typeface="Arial"/>
                <a:cs typeface="Arial"/>
              </a:rPr>
              <a:t>nurodyti</a:t>
            </a:r>
            <a:r>
              <a:rPr sz="550" spc="180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a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me 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dokumente1r</a:t>
            </a:r>
            <a:r>
              <a:rPr sz="550" spc="10" dirty="0">
                <a:solidFill>
                  <a:srgbClr val="807E82"/>
                </a:solidFill>
                <a:latin typeface="Arial"/>
                <a:cs typeface="Arial"/>
              </a:rPr>
              <a:t>I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0 </a:t>
            </a:r>
            <a:r>
              <a:rPr sz="550" spc="-10" dirty="0">
                <a:solidFill>
                  <a:srgbClr val="6B6B6E"/>
                </a:solidFill>
                <a:latin typeface="Arial"/>
                <a:cs typeface="Arial"/>
              </a:rPr>
              <a:t>pri</a:t>
            </a:r>
            <a:r>
              <a:rPr sz="550" spc="-10" dirty="0">
                <a:solidFill>
                  <a:srgbClr val="4D4B4F"/>
                </a:solidFill>
                <a:latin typeface="Arial"/>
                <a:cs typeface="Arial"/>
              </a:rPr>
              <a:t>eduos </a:t>
            </a:r>
            <a:r>
              <a:rPr sz="550" spc="-10" dirty="0">
                <a:solidFill>
                  <a:srgbClr val="6B6B6E"/>
                </a:solidFill>
                <a:latin typeface="Arial"/>
                <a:cs typeface="Arial"/>
              </a:rPr>
              <a:t>e, </a:t>
            </a:r>
            <a:r>
              <a:rPr sz="550" spc="-5" dirty="0">
                <a:solidFill>
                  <a:srgbClr val="6B6B6E"/>
                </a:solidFill>
                <a:latin typeface="Arial"/>
                <a:cs typeface="Arial"/>
              </a:rPr>
              <a:t>yr</a:t>
            </a:r>
            <a:r>
              <a:rPr sz="550" spc="-5" dirty="0">
                <a:solidFill>
                  <a:srgbClr val="4D4B4F"/>
                </a:solidFill>
                <a:latin typeface="Arial"/>
                <a:cs typeface="Arial"/>
              </a:rPr>
              <a:t>a </a:t>
            </a:r>
            <a:r>
              <a:rPr sz="600" spc="10" dirty="0">
                <a:solidFill>
                  <a:srgbClr val="4D4B4F"/>
                </a:solidFill>
                <a:latin typeface="Times New Roman"/>
                <a:cs typeface="Times New Roman"/>
              </a:rPr>
              <a:t>t</a:t>
            </a:r>
            <a:r>
              <a:rPr sz="600" spc="10" dirty="0">
                <a:solidFill>
                  <a:srgbClr val="6B6B6E"/>
                </a:solidFill>
                <a:latin typeface="Times New Roman"/>
                <a:cs typeface="Times New Roman"/>
              </a:rPr>
              <a:t>eisingi</a:t>
            </a:r>
            <a:endParaRPr sz="600">
              <a:latin typeface="Times New Roman"/>
              <a:cs typeface="Times New Roman"/>
            </a:endParaRPr>
          </a:p>
          <a:p>
            <a:pPr marL="67945" indent="-52705">
              <a:lnSpc>
                <a:spcPts val="650"/>
              </a:lnSpc>
              <a:buClr>
                <a:srgbClr val="6B6B6E"/>
              </a:buClr>
              <a:buChar char="-"/>
              <a:tabLst>
                <a:tab pos="68580" algn="l"/>
              </a:tabLst>
            </a:pPr>
            <a:r>
              <a:rPr sz="550" spc="25" dirty="0">
                <a:solidFill>
                  <a:srgbClr val="5D5B5D"/>
                </a:solidFill>
                <a:latin typeface="Arial"/>
                <a:cs typeface="Arial"/>
              </a:rPr>
              <a:t>pne!. 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sudarant 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draudimo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sutartj</a:t>
            </a:r>
            <a:r>
              <a:rPr sz="550" spc="5" dirty="0">
                <a:solidFill>
                  <a:srgbClr val="807E82"/>
                </a:solidFill>
                <a:latin typeface="Arial"/>
                <a:cs typeface="Arial"/>
              </a:rPr>
              <a:t>, </a:t>
            </a:r>
            <a:r>
              <a:rPr sz="600" spc="5" dirty="0">
                <a:solidFill>
                  <a:srgbClr val="5D5B5D"/>
                </a:solidFill>
                <a:latin typeface="Arial"/>
                <a:cs typeface="Arial"/>
              </a:rPr>
              <a:t>mano 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patei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ktos </a:t>
            </a:r>
            <a:r>
              <a:rPr sz="550" spc="-5" dirty="0">
                <a:solidFill>
                  <a:srgbClr val="6B6B6E"/>
                </a:solidFill>
                <a:latin typeface="Arial"/>
                <a:cs typeface="Arial"/>
              </a:rPr>
              <a:t>info,m </a:t>
            </a:r>
            <a:r>
              <a:rPr sz="550" spc="-10" dirty="0">
                <a:solidFill>
                  <a:srgbClr val="4D4B4F"/>
                </a:solidFill>
                <a:latin typeface="Arial"/>
                <a:cs typeface="Arial"/>
              </a:rPr>
              <a:t>acijo</a:t>
            </a:r>
            <a:r>
              <a:rPr sz="550" spc="-10" dirty="0">
                <a:solidFill>
                  <a:srgbClr val="6B6B6E"/>
                </a:solidFill>
                <a:latin typeface="Arial"/>
                <a:cs typeface="Arial"/>
              </a:rPr>
              <a:t>.s </a:t>
            </a:r>
            <a:r>
              <a:rPr sz="550" spc="-25" dirty="0">
                <a:solidFill>
                  <a:srgbClr val="4D4B4F"/>
                </a:solidFill>
                <a:latin typeface="Arial"/>
                <a:cs typeface="Arial"/>
              </a:rPr>
              <a:t>pagri </a:t>
            </a:r>
            <a:r>
              <a:rPr sz="550" spc="-30" dirty="0">
                <a:solidFill>
                  <a:srgbClr val="6B6B6E"/>
                </a:solidFill>
                <a:latin typeface="Arial"/>
                <a:cs typeface="Arial"/>
              </a:rPr>
              <a:t>ndu </a:t>
            </a:r>
            <a:r>
              <a:rPr sz="600" spc="5" dirty="0">
                <a:solidFill>
                  <a:srgbClr val="4D4B4F"/>
                </a:solidFill>
                <a:latin typeface="Arial"/>
                <a:cs typeface="Arial"/>
              </a:rPr>
              <a:t>buvo </a:t>
            </a:r>
            <a:r>
              <a:rPr sz="600" spc="-25" dirty="0">
                <a:solidFill>
                  <a:srgbClr val="6B6B6E"/>
                </a:solidFill>
                <a:latin typeface="Arial"/>
                <a:cs typeface="Arial"/>
              </a:rPr>
              <a:t>tiksba</a:t>
            </a:r>
            <a:r>
              <a:rPr sz="600" spc="-25" dirty="0">
                <a:solidFill>
                  <a:srgbClr val="3B383D"/>
                </a:solidFill>
                <a:latin typeface="Arial"/>
                <a:cs typeface="Arial"/>
              </a:rPr>
              <a:t>i 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nus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ta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ty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ti </a:t>
            </a:r>
            <a:r>
              <a:rPr sz="550" spc="25" dirty="0">
                <a:solidFill>
                  <a:srgbClr val="5D5B5D"/>
                </a:solidFill>
                <a:latin typeface="Arial"/>
                <a:cs typeface="Arial"/>
              </a:rPr>
              <a:t>mano </a:t>
            </a:r>
            <a:r>
              <a:rPr sz="550" spc="-50" dirty="0">
                <a:solidFill>
                  <a:srgbClr val="6B6B6E"/>
                </a:solidFill>
                <a:latin typeface="Arial"/>
                <a:cs typeface="Arial"/>
              </a:rPr>
              <a:t>re</a:t>
            </a:r>
            <a:r>
              <a:rPr sz="550" spc="-50" dirty="0">
                <a:solidFill>
                  <a:srgbClr val="3B383D"/>
                </a:solidFill>
                <a:latin typeface="Arial"/>
                <a:cs typeface="Arial"/>
              </a:rPr>
              <a:t>1ka</a:t>
            </a:r>
            <a:r>
              <a:rPr sz="550" spc="-50" dirty="0">
                <a:solidFill>
                  <a:srgbClr val="5D5B5D"/>
                </a:solidFill>
                <a:latin typeface="Arial"/>
                <a:cs typeface="Arial"/>
              </a:rPr>
              <a:t>a</a:t>
            </a:r>
            <a:r>
              <a:rPr sz="550" spc="-50" dirty="0">
                <a:solidFill>
                  <a:srgbClr val="3B383D"/>
                </a:solidFill>
                <a:latin typeface="Arial"/>
                <a:cs typeface="Arial"/>
              </a:rPr>
              <a:t>l </a:t>
            </a:r>
            <a:r>
              <a:rPr sz="550" spc="-15" dirty="0">
                <a:solidFill>
                  <a:srgbClr val="5D5B5D"/>
                </a:solidFill>
                <a:latin typeface="Arial"/>
                <a:cs typeface="Arial"/>
              </a:rPr>
              <a:t>vimal </a:t>
            </a:r>
            <a:r>
              <a:rPr sz="600" spc="-30" dirty="0">
                <a:solidFill>
                  <a:srgbClr val="4D4B4F"/>
                </a:solidFill>
                <a:latin typeface="Arial"/>
                <a:cs typeface="Arial"/>
              </a:rPr>
              <a:t>I</a:t>
            </a:r>
            <a:r>
              <a:rPr sz="600" spc="-30" dirty="0">
                <a:solidFill>
                  <a:srgbClr val="807E82"/>
                </a:solidFill>
                <a:latin typeface="Arial"/>
                <a:cs typeface="Arial"/>
              </a:rPr>
              <a:t>r </a:t>
            </a:r>
            <a:r>
              <a:rPr sz="550" spc="-15" dirty="0">
                <a:solidFill>
                  <a:srgbClr val="6B6B6E"/>
                </a:solidFill>
                <a:latin typeface="Arial"/>
                <a:cs typeface="Arial"/>
              </a:rPr>
              <a:t>porei </a:t>
            </a:r>
            <a:r>
              <a:rPr sz="550" spc="-10" dirty="0">
                <a:solidFill>
                  <a:srgbClr val="4D4B4F"/>
                </a:solidFill>
                <a:latin typeface="Arial"/>
                <a:cs typeface="Arial"/>
              </a:rPr>
              <a:t>ldai</a:t>
            </a:r>
            <a:r>
              <a:rPr sz="550" spc="2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600" spc="5" dirty="0">
                <a:solidFill>
                  <a:srgbClr val="5D5B5D"/>
                </a:solidFill>
                <a:latin typeface="Arial"/>
                <a:cs typeface="Arial"/>
              </a:rPr>
              <a:t>bei</a:t>
            </a:r>
            <a:endParaRPr sz="60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5"/>
              </a:spcBef>
            </a:pP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suprantamai 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pat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eikta 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objektyvt </a:t>
            </a:r>
            <a:r>
              <a:rPr sz="550" spc="-30" dirty="0">
                <a:solidFill>
                  <a:srgbClr val="4D4B4F"/>
                </a:solidFill>
                <a:latin typeface="Arial"/>
                <a:cs typeface="Arial"/>
              </a:rPr>
              <a:t>1</a:t>
            </a:r>
            <a:r>
              <a:rPr sz="550" spc="-30" dirty="0">
                <a:solidFill>
                  <a:srgbClr val="6B6B6E"/>
                </a:solidFill>
                <a:latin typeface="Arial"/>
                <a:cs typeface="Arial"/>
              </a:rPr>
              <a:t>nformacija </a:t>
            </a:r>
            <a:r>
              <a:rPr sz="550" spc="20" dirty="0">
                <a:solidFill>
                  <a:srgbClr val="5D5B5D"/>
                </a:solidFill>
                <a:latin typeface="Arial"/>
                <a:cs typeface="Arial"/>
              </a:rPr>
              <a:t>apie 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dra</a:t>
            </a:r>
            <a:r>
              <a:rPr sz="550" spc="10" dirty="0">
                <a:solidFill>
                  <a:srgbClr val="3B383D"/>
                </a:solidFill>
                <a:latin typeface="Arial"/>
                <a:cs typeface="Arial"/>
              </a:rPr>
              <a:t>u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dimo </a:t>
            </a:r>
            <a:r>
              <a:rPr sz="550" spc="20" dirty="0">
                <a:solidFill>
                  <a:srgbClr val="5D5B5D"/>
                </a:solidFill>
                <a:latin typeface="Arial"/>
                <a:cs typeface="Arial"/>
              </a:rPr>
              <a:t>produk </a:t>
            </a:r>
            <a:r>
              <a:rPr sz="550" dirty="0">
                <a:solidFill>
                  <a:srgbClr val="807E82"/>
                </a:solidFill>
                <a:latin typeface="Arial"/>
                <a:cs typeface="Arial"/>
              </a:rPr>
              <a:t>, 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ku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na </a:t>
            </a:r>
            <a:r>
              <a:rPr sz="550" spc="10" dirty="0">
                <a:solidFill>
                  <a:srgbClr val="807E82"/>
                </a:solidFill>
                <a:latin typeface="Arial"/>
                <a:cs typeface="Arial"/>
              </a:rPr>
              <a:t>re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mdamasis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priemi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au 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spren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d</a:t>
            </a:r>
            <a:r>
              <a:rPr sz="550" dirty="0">
                <a:solidFill>
                  <a:srgbClr val="807E82"/>
                </a:solidFill>
                <a:latin typeface="Arial"/>
                <a:cs typeface="Arial"/>
              </a:rPr>
              <a:t>im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ct </a:t>
            </a:r>
            <a:r>
              <a:rPr sz="550" spc="-20" dirty="0">
                <a:solidFill>
                  <a:srgbClr val="807E82"/>
                </a:solidFill>
                <a:latin typeface="Arial"/>
                <a:cs typeface="Arial"/>
              </a:rPr>
              <a:t>sud </a:t>
            </a:r>
            <a:r>
              <a:rPr sz="550" spc="20" dirty="0">
                <a:solidFill>
                  <a:srgbClr val="5D5B5D"/>
                </a:solidFill>
                <a:latin typeface="Arial"/>
                <a:cs typeface="Arial"/>
              </a:rPr>
              <a:t>aryti </a:t>
            </a:r>
            <a:r>
              <a:rPr sz="550" i="1" spc="20" dirty="0">
                <a:solidFill>
                  <a:srgbClr val="6B6B6E"/>
                </a:solidFill>
                <a:latin typeface="Times New Roman"/>
                <a:cs typeface="Times New Roman"/>
              </a:rPr>
              <a:t>!i</a:t>
            </a:r>
            <a:r>
              <a:rPr sz="550" i="1" spc="135" dirty="0">
                <a:solidFill>
                  <a:srgbClr val="6B6B6E"/>
                </a:solidFill>
                <a:latin typeface="Times New Roman"/>
                <a:cs typeface="Times New Roman"/>
              </a:rPr>
              <a:t> </a:t>
            </a:r>
            <a:r>
              <a:rPr sz="550" spc="15" dirty="0">
                <a:solidFill>
                  <a:srgbClr val="5D5B5D"/>
                </a:solidFill>
                <a:latin typeface="Arial"/>
                <a:cs typeface="Arial"/>
              </a:rPr>
              <a:t>draud</a:t>
            </a:r>
            <a:r>
              <a:rPr sz="550" spc="15" dirty="0">
                <a:solidFill>
                  <a:srgbClr val="3B383D"/>
                </a:solidFill>
                <a:latin typeface="Arial"/>
                <a:cs typeface="Arial"/>
              </a:rPr>
              <a:t>i</a:t>
            </a:r>
            <a:r>
              <a:rPr sz="550" spc="15" dirty="0">
                <a:solidFill>
                  <a:srgbClr val="5D5B5D"/>
                </a:solidFill>
                <a:latin typeface="Arial"/>
                <a:cs typeface="Arial"/>
              </a:rPr>
              <a:t>mo</a:t>
            </a:r>
            <a:endParaRPr sz="550">
              <a:latin typeface="Arial"/>
              <a:cs typeface="Arial"/>
            </a:endParaRPr>
          </a:p>
          <a:p>
            <a:pPr marL="15240">
              <a:lnSpc>
                <a:spcPts val="595"/>
              </a:lnSpc>
              <a:spcBef>
                <a:spcPts val="110"/>
              </a:spcBef>
            </a:pP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sutart</a:t>
            </a:r>
            <a:r>
              <a:rPr sz="550" dirty="0">
                <a:solidFill>
                  <a:srgbClr val="939195"/>
                </a:solidFill>
                <a:latin typeface="Arial"/>
                <a:cs typeface="Arial"/>
              </a:rPr>
              <a:t>,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j</a:t>
            </a:r>
            <a:endParaRPr sz="550">
              <a:latin typeface="Arial"/>
              <a:cs typeface="Arial"/>
            </a:endParaRPr>
          </a:p>
          <a:p>
            <a:pPr marL="70485" indent="-55244">
              <a:lnSpc>
                <a:spcPts val="595"/>
              </a:lnSpc>
              <a:buClr>
                <a:srgbClr val="5D5B5D"/>
              </a:buClr>
              <a:buChar char="-"/>
              <a:tabLst>
                <a:tab pos="71120" algn="l"/>
              </a:tabLst>
            </a:pP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sut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i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n</a:t>
            </a:r>
            <a:r>
              <a:rPr sz="550" spc="10" dirty="0">
                <a:solidFill>
                  <a:srgbClr val="3B383D"/>
                </a:solidFill>
                <a:latin typeface="Arial"/>
                <a:cs typeface="Arial"/>
              </a:rPr>
              <a:t>ku 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g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a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utl </a:t>
            </a:r>
            <a:r>
              <a:rPr sz="550" spc="40" dirty="0">
                <a:solidFill>
                  <a:srgbClr val="6B6B6E"/>
                </a:solidFill>
                <a:latin typeface="Arial"/>
                <a:cs typeface="Arial"/>
              </a:rPr>
              <a:t>su 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d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raud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i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mo 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sutartimi </a:t>
            </a:r>
            <a:r>
              <a:rPr sz="550" spc="-65" dirty="0">
                <a:solidFill>
                  <a:srgbClr val="939195"/>
                </a:solidFill>
                <a:latin typeface="Arial"/>
                <a:cs typeface="Arial"/>
              </a:rPr>
              <a:t>1</a:t>
            </a:r>
            <a:r>
              <a:rPr sz="550" spc="-65" dirty="0">
                <a:solidFill>
                  <a:srgbClr val="4D4B4F"/>
                </a:solidFill>
                <a:latin typeface="Arial"/>
                <a:cs typeface="Arial"/>
              </a:rPr>
              <a:t>r   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jos 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vykdymu </a:t>
            </a:r>
            <a:r>
              <a:rPr sz="550" spc="-15" dirty="0">
                <a:solidFill>
                  <a:srgbClr val="6B6B6E"/>
                </a:solidFill>
                <a:latin typeface="Arial"/>
                <a:cs typeface="Arial"/>
              </a:rPr>
              <a:t>susijUsi,i\ </a:t>
            </a:r>
            <a:r>
              <a:rPr sz="550" spc="-15" dirty="0">
                <a:solidFill>
                  <a:srgbClr val="4D4B4F"/>
                </a:solidFill>
                <a:latin typeface="Arial"/>
                <a:cs typeface="Arial"/>
              </a:rPr>
              <a:t>in </a:t>
            </a:r>
            <a:r>
              <a:rPr sz="550" spc="-20" dirty="0">
                <a:solidFill>
                  <a:srgbClr val="6B6B6E"/>
                </a:solidFill>
                <a:latin typeface="Arial"/>
                <a:cs typeface="Arial"/>
              </a:rPr>
              <a:t>fonn </a:t>
            </a:r>
            <a:r>
              <a:rPr sz="550" spc="-20" dirty="0">
                <a:solidFill>
                  <a:srgbClr val="4D4B4F"/>
                </a:solidFill>
                <a:latin typeface="Arial"/>
                <a:cs typeface="Arial"/>
              </a:rPr>
              <a:t>aci </a:t>
            </a:r>
            <a:r>
              <a:rPr sz="550" spc="-10" dirty="0">
                <a:solidFill>
                  <a:srgbClr val="6B6B6E"/>
                </a:solidFill>
                <a:latin typeface="Arial"/>
                <a:cs typeface="Arial"/>
              </a:rPr>
              <a:t>j    </a:t>
            </a:r>
            <a:r>
              <a:rPr sz="550" spc="-5" dirty="0">
                <a:solidFill>
                  <a:srgbClr val="6B6B6E"/>
                </a:solidFill>
                <a:latin typeface="Arial"/>
                <a:cs typeface="Arial"/>
              </a:rPr>
              <a:t>ir  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elektron</a:t>
            </a:r>
            <a:r>
              <a:rPr sz="550" dirty="0">
                <a:solidFill>
                  <a:srgbClr val="939195"/>
                </a:solidFill>
                <a:latin typeface="Arial"/>
                <a:cs typeface="Arial"/>
              </a:rPr>
              <a:t>i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n</a:t>
            </a:r>
            <a:r>
              <a:rPr sz="550" dirty="0">
                <a:solidFill>
                  <a:srgbClr val="807E82"/>
                </a:solidFill>
                <a:latin typeface="Arial"/>
                <a:cs typeface="Arial"/>
              </a:rPr>
              <a:t>iu </a:t>
            </a:r>
            <a:r>
              <a:rPr sz="550" spc="25" dirty="0">
                <a:solidFill>
                  <a:srgbClr val="6B6B6E"/>
                </a:solidFill>
                <a:latin typeface="Arial"/>
                <a:cs typeface="Arial"/>
              </a:rPr>
              <a:t>pat 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tu 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m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ano  </a:t>
            </a:r>
            <a:r>
              <a:rPr sz="550" dirty="0">
                <a:solidFill>
                  <a:srgbClr val="3B383D"/>
                </a:solidFill>
                <a:latin typeface="Arial"/>
                <a:cs typeface="Arial"/>
              </a:rPr>
              <a:t>n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urodytu  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elektronin</a:t>
            </a:r>
            <a:r>
              <a:rPr sz="550" spc="10" dirty="0">
                <a:solidFill>
                  <a:srgbClr val="3B383D"/>
                </a:solidFill>
                <a:latin typeface="Arial"/>
                <a:cs typeface="Arial"/>
              </a:rPr>
              <a:t>i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o</a:t>
            </a:r>
            <a:r>
              <a:rPr sz="550" spc="85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-10" dirty="0">
                <a:solidFill>
                  <a:srgbClr val="5D5B5D"/>
                </a:solidFill>
                <a:latin typeface="Arial"/>
                <a:cs typeface="Arial"/>
              </a:rPr>
              <a:t>p</a:t>
            </a:r>
            <a:r>
              <a:rPr sz="550" spc="-10" dirty="0">
                <a:solidFill>
                  <a:srgbClr val="3B383D"/>
                </a:solidFill>
                <a:latin typeface="Arial"/>
                <a:cs typeface="Arial"/>
              </a:rPr>
              <a:t>aS</a:t>
            </a:r>
            <a:r>
              <a:rPr sz="550" spc="-10" dirty="0">
                <a:solidFill>
                  <a:srgbClr val="6B6B6E"/>
                </a:solidFill>
                <a:latin typeface="Arial"/>
                <a:cs typeface="Arial"/>
              </a:rPr>
              <a:t>to</a:t>
            </a:r>
            <a:endParaRPr sz="550">
              <a:latin typeface="Arial"/>
              <a:cs typeface="Arial"/>
            </a:endParaRPr>
          </a:p>
          <a:p>
            <a:pPr marL="15240">
              <a:lnSpc>
                <a:spcPts val="595"/>
              </a:lnSpc>
              <a:spcBef>
                <a:spcPts val="110"/>
              </a:spcBef>
            </a:pPr>
            <a:r>
              <a:rPr sz="550" dirty="0">
                <a:solidFill>
                  <a:srgbClr val="3B383D"/>
                </a:solidFill>
                <a:latin typeface="Arial"/>
                <a:cs typeface="Arial"/>
              </a:rPr>
              <a:t>ad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resu</a:t>
            </a:r>
            <a:r>
              <a:rPr sz="550" dirty="0">
                <a:solidFill>
                  <a:srgbClr val="939195"/>
                </a:solidFill>
                <a:latin typeface="Arial"/>
                <a:cs typeface="Arial"/>
              </a:rPr>
              <a:t>,</a:t>
            </a:r>
            <a:endParaRPr sz="550">
              <a:latin typeface="Arial"/>
              <a:cs typeface="Arial"/>
            </a:endParaRPr>
          </a:p>
          <a:p>
            <a:pPr marL="64769" indent="-49530">
              <a:lnSpc>
                <a:spcPts val="655"/>
              </a:lnSpc>
              <a:buChar char="-"/>
              <a:tabLst>
                <a:tab pos="65405" algn="l"/>
              </a:tabLst>
            </a:pPr>
            <a:r>
              <a:rPr sz="550" spc="-80" dirty="0">
                <a:solidFill>
                  <a:srgbClr val="6B6B6E"/>
                </a:solidFill>
                <a:latin typeface="Arial"/>
                <a:cs typeface="Arial"/>
              </a:rPr>
              <a:t>s</a:t>
            </a:r>
            <a:r>
              <a:rPr sz="550" spc="-80" dirty="0">
                <a:solidFill>
                  <a:srgbClr val="3B383D"/>
                </a:solidFill>
                <a:latin typeface="Arial"/>
                <a:cs typeface="Arial"/>
              </a:rPr>
              <a:t>u</a:t>
            </a:r>
            <a:r>
              <a:rPr sz="550" spc="-80" dirty="0">
                <a:solidFill>
                  <a:srgbClr val="5D5B5D"/>
                </a:solidFill>
                <a:latin typeface="Arial"/>
                <a:cs typeface="Arial"/>
              </a:rPr>
              <a:t>si</a:t>
            </a:r>
            <a:r>
              <a:rPr sz="550" spc="-80" dirty="0">
                <a:solidFill>
                  <a:srgbClr val="3B383D"/>
                </a:solidFill>
                <a:latin typeface="Arial"/>
                <a:cs typeface="Arial"/>
              </a:rPr>
              <a:t>p</a:t>
            </a:r>
            <a:r>
              <a:rPr sz="550" spc="-80" dirty="0">
                <a:solidFill>
                  <a:srgbClr val="5D5B5D"/>
                </a:solidFill>
                <a:latin typeface="Arial"/>
                <a:cs typeface="Arial"/>
              </a:rPr>
              <a:t>a11.nau</a:t>
            </a:r>
            <a:r>
              <a:rPr sz="550" spc="-30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-150" dirty="0">
                <a:solidFill>
                  <a:srgbClr val="6B6B6E"/>
                </a:solidFill>
                <a:latin typeface="Arial"/>
                <a:cs typeface="Arial"/>
              </a:rPr>
              <a:t>su  </a:t>
            </a:r>
            <a:r>
              <a:rPr sz="600" spc="-5" dirty="0">
                <a:solidFill>
                  <a:srgbClr val="6B6B6E"/>
                </a:solidFill>
                <a:latin typeface="Arial"/>
                <a:cs typeface="Arial"/>
              </a:rPr>
              <a:t>ERGO</a:t>
            </a:r>
            <a:r>
              <a:rPr sz="600" spc="-80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svetaineje</a:t>
            </a:r>
            <a:r>
              <a:rPr sz="550" spc="-20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  <a:hlinkClick r:id="rId7"/>
              </a:rPr>
              <a:t>www.</a:t>
            </a:r>
            <a:r>
              <a:rPr sz="550" spc="-105" dirty="0">
                <a:solidFill>
                  <a:srgbClr val="4D4B4F"/>
                </a:solidFill>
                <a:latin typeface="Arial"/>
                <a:cs typeface="Arial"/>
                <a:hlinkClick r:id="rId7"/>
              </a:rPr>
              <a:t> 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  <a:hlinkClick r:id="rId7"/>
              </a:rPr>
              <a:t>eroo.lt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  <a:hlinkClick r:id="rId7"/>
              </a:rPr>
              <a:t> 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pata</a:t>
            </a:r>
            <a:r>
              <a:rPr sz="550" dirty="0">
                <a:solidFill>
                  <a:srgbClr val="28242A"/>
                </a:solidFill>
                <a:latin typeface="Arial"/>
                <a:cs typeface="Arial"/>
              </a:rPr>
              <a:t>l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pinta</a:t>
            </a:r>
            <a:r>
              <a:rPr sz="550" spc="70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20" dirty="0">
                <a:solidFill>
                  <a:srgbClr val="5D5B5D"/>
                </a:solidFill>
                <a:latin typeface="Arial"/>
                <a:cs typeface="Arial"/>
              </a:rPr>
              <a:t>ERGO</a:t>
            </a:r>
            <a:r>
              <a:rPr sz="550" spc="-45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P</a:t>
            </a:r>
            <a:r>
              <a:rPr sz="550" dirty="0">
                <a:solidFill>
                  <a:srgbClr val="807E82"/>
                </a:solidFill>
                <a:latin typeface="Arial"/>
                <a:cs typeface="Arial"/>
              </a:rPr>
              <a:t>n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vahJmo</a:t>
            </a:r>
            <a:r>
              <a:rPr sz="550" spc="-95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poi</a:t>
            </a:r>
            <a:r>
              <a:rPr sz="550" spc="-45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b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ka</a:t>
            </a:r>
            <a:r>
              <a:rPr sz="550" dirty="0">
                <a:solidFill>
                  <a:srgbClr val="807E82"/>
                </a:solidFill>
                <a:latin typeface="Arial"/>
                <a:cs typeface="Arial"/>
              </a:rPr>
              <a:t>,</a:t>
            </a:r>
            <a:r>
              <a:rPr sz="550" spc="-10" dirty="0">
                <a:solidFill>
                  <a:srgbClr val="807E82"/>
                </a:solidFill>
                <a:latin typeface="Arial"/>
                <a:cs typeface="Arial"/>
              </a:rPr>
              <a:t> </a:t>
            </a:r>
            <a:r>
              <a:rPr sz="550" spc="20" dirty="0">
                <a:solidFill>
                  <a:srgbClr val="5D5B5D"/>
                </a:solidFill>
                <a:latin typeface="Arial"/>
                <a:cs typeface="Arial"/>
              </a:rPr>
              <a:t>kurioie</a:t>
            </a:r>
            <a:r>
              <a:rPr sz="550" spc="-95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patefkta</a:t>
            </a:r>
            <a:r>
              <a:rPr sz="550" spc="-25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inform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a</a:t>
            </a:r>
            <a:r>
              <a:rPr sz="550" spc="5" dirty="0">
                <a:solidFill>
                  <a:srgbClr val="807E82"/>
                </a:solidFill>
                <a:latin typeface="Arial"/>
                <a:cs typeface="Arial"/>
              </a:rPr>
              <a:t>cij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a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550" spc="-40" dirty="0">
                <a:solidFill>
                  <a:srgbClr val="4D4B4F"/>
                </a:solidFill>
                <a:latin typeface="Arial"/>
                <a:cs typeface="Arial"/>
              </a:rPr>
              <a:t>ap</a:t>
            </a:r>
            <a:r>
              <a:rPr sz="550" spc="-40" dirty="0">
                <a:solidFill>
                  <a:srgbClr val="807E82"/>
                </a:solidFill>
                <a:latin typeface="Arial"/>
                <a:cs typeface="Arial"/>
              </a:rPr>
              <a:t>1</a:t>
            </a:r>
            <a:r>
              <a:rPr sz="550" spc="-40" dirty="0">
                <a:solidFill>
                  <a:srgbClr val="4D4B4F"/>
                </a:solidFill>
                <a:latin typeface="Arial"/>
                <a:cs typeface="Arial"/>
              </a:rPr>
              <a:t>e</a:t>
            </a:r>
            <a:r>
              <a:rPr sz="550" spc="25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450" spc="5" dirty="0">
                <a:solidFill>
                  <a:srgbClr val="5D5B5D"/>
                </a:solidFill>
                <a:latin typeface="Arial"/>
                <a:cs typeface="Arial"/>
              </a:rPr>
              <a:t>ta</a:t>
            </a:r>
            <a:r>
              <a:rPr sz="450" spc="-80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450" spc="-50" dirty="0">
                <a:solidFill>
                  <a:srgbClr val="3B383D"/>
                </a:solidFill>
                <a:latin typeface="Arial"/>
                <a:cs typeface="Arial"/>
              </a:rPr>
              <a:t>1</a:t>
            </a:r>
            <a:r>
              <a:rPr sz="450" spc="-50" dirty="0">
                <a:solidFill>
                  <a:srgbClr val="807E82"/>
                </a:solidFill>
                <a:latin typeface="Arial"/>
                <a:cs typeface="Arial"/>
              </a:rPr>
              <a:t>,</a:t>
            </a:r>
            <a:r>
              <a:rPr sz="450" spc="-40" dirty="0">
                <a:solidFill>
                  <a:srgbClr val="807E82"/>
                </a:solidFill>
                <a:latin typeface="Arial"/>
                <a:cs typeface="Arial"/>
              </a:rPr>
              <a:t> </a:t>
            </a:r>
            <a:r>
              <a:rPr sz="550" spc="35" dirty="0">
                <a:solidFill>
                  <a:srgbClr val="5D5B5D"/>
                </a:solidFill>
                <a:latin typeface="Arial"/>
                <a:cs typeface="Arial"/>
              </a:rPr>
              <a:t>kaip</a:t>
            </a:r>
            <a:r>
              <a:rPr sz="550" spc="-60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20" dirty="0">
                <a:solidFill>
                  <a:srgbClr val="6B6B6E"/>
                </a:solidFill>
                <a:latin typeface="Arial"/>
                <a:cs typeface="Arial"/>
              </a:rPr>
              <a:t>ERGO</a:t>
            </a:r>
            <a:endParaRPr sz="55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tvark</a:t>
            </a:r>
            <a:r>
              <a:rPr sz="550" spc="5" dirty="0">
                <a:solidFill>
                  <a:srgbClr val="807E82"/>
                </a:solidFill>
                <a:latin typeface="Arial"/>
                <a:cs typeface="Arial"/>
              </a:rPr>
              <a:t>o </a:t>
            </a:r>
            <a:r>
              <a:rPr sz="550" spc="20" dirty="0">
                <a:solidFill>
                  <a:srgbClr val="6B6B6E"/>
                </a:solidFill>
                <a:latin typeface="Arial"/>
                <a:cs typeface="Arial"/>
              </a:rPr>
              <a:t>asmens</a:t>
            </a:r>
            <a:r>
              <a:rPr sz="550" spc="-85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d</a:t>
            </a:r>
            <a:r>
              <a:rPr sz="550" dirty="0">
                <a:solidFill>
                  <a:srgbClr val="6B6B6E"/>
                </a:solidFill>
                <a:latin typeface="Arial"/>
                <a:cs typeface="Arial"/>
              </a:rPr>
              <a:t>uom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enis</a:t>
            </a:r>
            <a:r>
              <a:rPr sz="550" dirty="0">
                <a:solidFill>
                  <a:srgbClr val="807E82"/>
                </a:solidFill>
                <a:latin typeface="Arial"/>
                <a:cs typeface="Arial"/>
              </a:rPr>
              <a:t>.</a:t>
            </a:r>
            <a:endParaRPr sz="55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439"/>
              </a:spcBef>
            </a:pP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UAB </a:t>
            </a:r>
            <a:r>
              <a:rPr sz="800" spc="40" dirty="0">
                <a:solidFill>
                  <a:srgbClr val="807E82"/>
                </a:solidFill>
                <a:latin typeface="Arial"/>
                <a:cs typeface="Arial"/>
              </a:rPr>
              <a:t>.</a:t>
            </a:r>
            <a:r>
              <a:rPr sz="800" spc="40" dirty="0">
                <a:solidFill>
                  <a:srgbClr val="3B383D"/>
                </a:solidFill>
                <a:latin typeface="Arial"/>
                <a:cs typeface="Arial"/>
              </a:rPr>
              <a:t>ECOSERVICE</a:t>
            </a:r>
            <a:r>
              <a:rPr sz="800" spc="-14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3B383D"/>
                </a:solidFill>
                <a:latin typeface="Arial"/>
                <a:cs typeface="Arial"/>
              </a:rPr>
              <a:t>l&lt;LAIPEDA</a:t>
            </a:r>
            <a:r>
              <a:rPr sz="800" spc="5" dirty="0">
                <a:solidFill>
                  <a:srgbClr val="807E82"/>
                </a:solidFill>
                <a:latin typeface="Arial"/>
                <a:cs typeface="Arial"/>
              </a:rPr>
              <a:t>"</a:t>
            </a:r>
            <a:endParaRPr sz="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925475" y="9245726"/>
            <a:ext cx="2152650" cy="2273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940"/>
              </a:lnSpc>
              <a:spcBef>
                <a:spcPts val="100"/>
              </a:spcBef>
              <a:tabLst>
                <a:tab pos="2139315" algn="l"/>
              </a:tabLst>
            </a:pPr>
            <a:r>
              <a:rPr sz="800" u="sng" spc="-55" dirty="0">
                <a:solidFill>
                  <a:srgbClr val="4D4B4F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800" u="sng" spc="-55" dirty="0">
                <a:solidFill>
                  <a:srgbClr val="6B6B6E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</a:t>
            </a:r>
            <a:r>
              <a:rPr sz="800" u="sng" spc="-65" dirty="0">
                <a:solidFill>
                  <a:srgbClr val="6B6B6E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800" u="sng" spc="-50" dirty="0">
                <a:solidFill>
                  <a:srgbClr val="4D4B4F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</a:t>
            </a:r>
            <a:r>
              <a:rPr sz="800" u="sng" spc="-50" dirty="0">
                <a:solidFill>
                  <a:srgbClr val="807E82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	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640"/>
              </a:lnSpc>
            </a:pPr>
            <a:r>
              <a:rPr sz="550" dirty="0">
                <a:solidFill>
                  <a:srgbClr val="807E82"/>
                </a:solidFill>
                <a:latin typeface="Arial"/>
                <a:cs typeface="Arial"/>
              </a:rPr>
              <a:t>Gene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ran</a:t>
            </a:r>
            <a:r>
              <a:rPr sz="550" dirty="0">
                <a:solidFill>
                  <a:srgbClr val="807E82"/>
                </a:solidFill>
                <a:latin typeface="Arial"/>
                <a:cs typeface="Arial"/>
              </a:rPr>
              <a:t>n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ts 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direktonu</a:t>
            </a:r>
            <a:r>
              <a:rPr sz="550" dirty="0">
                <a:solidFill>
                  <a:srgbClr val="3B383D"/>
                </a:solidFill>
                <a:latin typeface="Arial"/>
                <a:cs typeface="Arial"/>
              </a:rPr>
              <a:t>s 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Saulius</a:t>
            </a:r>
            <a:r>
              <a:rPr sz="550" spc="-114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-25" dirty="0">
                <a:solidFill>
                  <a:srgbClr val="6B6B6E"/>
                </a:solidFill>
                <a:latin typeface="Arial"/>
                <a:cs typeface="Arial"/>
              </a:rPr>
              <a:t>B</a:t>
            </a:r>
            <a:r>
              <a:rPr sz="550" spc="-25" dirty="0">
                <a:solidFill>
                  <a:srgbClr val="4D4B4F"/>
                </a:solidFill>
                <a:latin typeface="Arial"/>
                <a:cs typeface="Arial"/>
              </a:rPr>
              <a:t>udr</a:t>
            </a:r>
            <a:r>
              <a:rPr sz="550" spc="-25" dirty="0">
                <a:solidFill>
                  <a:srgbClr val="6B6B6E"/>
                </a:solidFill>
                <a:latin typeface="Arial"/>
                <a:cs typeface="Arial"/>
              </a:rPr>
              <a:t>eV1cius</a:t>
            </a:r>
            <a:endParaRPr sz="55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265859" y="9953525"/>
            <a:ext cx="0" cy="95885"/>
          </a:xfrm>
          <a:custGeom>
            <a:avLst/>
            <a:gdLst/>
            <a:ahLst/>
            <a:cxnLst/>
            <a:rect l="l" t="t" r="r" b="b"/>
            <a:pathLst>
              <a:path h="95884">
                <a:moveTo>
                  <a:pt x="0" y="0"/>
                </a:moveTo>
                <a:lnTo>
                  <a:pt x="0" y="95519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397846" y="9953525"/>
            <a:ext cx="0" cy="95885"/>
          </a:xfrm>
          <a:custGeom>
            <a:avLst/>
            <a:gdLst/>
            <a:ahLst/>
            <a:cxnLst/>
            <a:rect l="l" t="t" r="r" b="b"/>
            <a:pathLst>
              <a:path h="95884">
                <a:moveTo>
                  <a:pt x="0" y="0"/>
                </a:moveTo>
                <a:lnTo>
                  <a:pt x="0" y="95519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50755" y="10051291"/>
            <a:ext cx="0" cy="95885"/>
          </a:xfrm>
          <a:custGeom>
            <a:avLst/>
            <a:gdLst/>
            <a:ahLst/>
            <a:cxnLst/>
            <a:rect l="l" t="t" r="r" b="b"/>
            <a:pathLst>
              <a:path h="95884">
                <a:moveTo>
                  <a:pt x="0" y="0"/>
                </a:moveTo>
                <a:lnTo>
                  <a:pt x="0" y="95519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621085" y="10222384"/>
            <a:ext cx="0" cy="95885"/>
          </a:xfrm>
          <a:custGeom>
            <a:avLst/>
            <a:gdLst/>
            <a:ahLst/>
            <a:cxnLst/>
            <a:rect l="l" t="t" r="r" b="b"/>
            <a:pathLst>
              <a:path h="95884">
                <a:moveTo>
                  <a:pt x="0" y="0"/>
                </a:moveTo>
                <a:lnTo>
                  <a:pt x="0" y="95519"/>
                </a:lnTo>
              </a:path>
            </a:pathLst>
          </a:custGeom>
          <a:ln w="18348">
            <a:solidFill>
              <a:srgbClr val="EFEFF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710800" y="9923615"/>
            <a:ext cx="5850890" cy="3987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" marR="5080" indent="-635">
              <a:lnSpc>
                <a:spcPct val="113900"/>
              </a:lnSpc>
              <a:spcBef>
                <a:spcPts val="105"/>
              </a:spcBef>
            </a:pPr>
            <a:r>
              <a:rPr sz="550" spc="-45" dirty="0">
                <a:solidFill>
                  <a:srgbClr val="6B6B6E"/>
                </a:solidFill>
                <a:latin typeface="Arial"/>
                <a:cs typeface="Arial"/>
              </a:rPr>
              <a:t>ERGO</a:t>
            </a:r>
            <a:r>
              <a:rPr sz="550" spc="-45" dirty="0">
                <a:solidFill>
                  <a:srgbClr val="3B383D"/>
                </a:solidFill>
                <a:latin typeface="Arial"/>
                <a:cs typeface="Arial"/>
              </a:rPr>
              <a:t>I</a:t>
            </a:r>
            <a:r>
              <a:rPr sz="550" spc="-45" dirty="0">
                <a:solidFill>
                  <a:srgbClr val="5D5B5D"/>
                </a:solidFill>
                <a:latin typeface="Arial"/>
                <a:cs typeface="Arial"/>
              </a:rPr>
              <a:t>n </a:t>
            </a:r>
            <a:r>
              <a:rPr sz="550" spc="-15" dirty="0">
                <a:solidFill>
                  <a:srgbClr val="5D5B5D"/>
                </a:solidFill>
                <a:latin typeface="Arial"/>
                <a:cs typeface="Arial"/>
              </a:rPr>
              <a:t>suran </a:t>
            </a:r>
            <a:r>
              <a:rPr sz="550" spc="-10" dirty="0">
                <a:solidFill>
                  <a:srgbClr val="5D5B5D"/>
                </a:solidFill>
                <a:latin typeface="Arial"/>
                <a:cs typeface="Arial"/>
              </a:rPr>
              <a:t>ce </a:t>
            </a:r>
            <a:r>
              <a:rPr sz="550" spc="-15" dirty="0">
                <a:solidFill>
                  <a:srgbClr val="6B6B6E"/>
                </a:solidFill>
                <a:latin typeface="Arial"/>
                <a:cs typeface="Arial"/>
              </a:rPr>
              <a:t>SE </a:t>
            </a:r>
            <a:r>
              <a:rPr sz="550" spc="-100" dirty="0">
                <a:solidFill>
                  <a:srgbClr val="807E82"/>
                </a:solidFill>
                <a:latin typeface="Arial"/>
                <a:cs typeface="Arial"/>
              </a:rPr>
              <a:t>1.Je</a:t>
            </a:r>
            <a:r>
              <a:rPr sz="550" spc="-100" dirty="0">
                <a:solidFill>
                  <a:srgbClr val="4D4B4F"/>
                </a:solidFill>
                <a:latin typeface="Arial"/>
                <a:cs typeface="Arial"/>
              </a:rPr>
              <a:t>t </a:t>
            </a:r>
            <a:r>
              <a:rPr sz="550" spc="-160" dirty="0">
                <a:solidFill>
                  <a:srgbClr val="4D4B4F"/>
                </a:solidFill>
                <a:latin typeface="Arial"/>
                <a:cs typeface="Arial"/>
              </a:rPr>
              <a:t>u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550" spc="-145" dirty="0">
                <a:solidFill>
                  <a:srgbClr val="6B6B6E"/>
                </a:solidFill>
                <a:latin typeface="Arial"/>
                <a:cs typeface="Arial"/>
              </a:rPr>
              <a:t>vos </a:t>
            </a:r>
            <a:r>
              <a:rPr sz="600" spc="-95" dirty="0">
                <a:solidFill>
                  <a:srgbClr val="6B6B6E"/>
                </a:solidFill>
                <a:latin typeface="Arial"/>
                <a:cs typeface="Arial"/>
              </a:rPr>
              <a:t>fitial </a:t>
            </a:r>
            <a:r>
              <a:rPr sz="600" spc="-170" dirty="0">
                <a:solidFill>
                  <a:srgbClr val="3B383D"/>
                </a:solidFill>
                <a:latin typeface="Arial"/>
                <a:cs typeface="Arial"/>
              </a:rPr>
              <a:t>a</a:t>
            </a:r>
            <a:r>
              <a:rPr sz="600" spc="1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600" spc="-120" dirty="0">
                <a:solidFill>
                  <a:srgbClr val="5D5B5D"/>
                </a:solidFill>
                <a:latin typeface="Arial"/>
                <a:cs typeface="Arial"/>
              </a:rPr>
              <a:t>s. </a:t>
            </a:r>
            <a:r>
              <a:rPr sz="550" spc="-190" dirty="0">
                <a:solidFill>
                  <a:srgbClr val="6B6B6E"/>
                </a:solidFill>
                <a:latin typeface="Arial"/>
                <a:cs typeface="Arial"/>
              </a:rPr>
              <a:t>S</a:t>
            </a:r>
            <a:r>
              <a:rPr sz="550" spc="409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550" spc="-15" dirty="0">
                <a:solidFill>
                  <a:srgbClr val="6B6B6E"/>
                </a:solidFill>
                <a:latin typeface="Arial"/>
                <a:cs typeface="Arial"/>
              </a:rPr>
              <a:t>skartos</a:t>
            </a:r>
            <a:r>
              <a:rPr sz="550" spc="-15" dirty="0">
                <a:solidFill>
                  <a:srgbClr val="B1B1B1"/>
                </a:solidFill>
                <a:latin typeface="Arial"/>
                <a:cs typeface="Arial"/>
              </a:rPr>
              <a:t>: </a:t>
            </a:r>
            <a:r>
              <a:rPr sz="550" spc="5" dirty="0">
                <a:solidFill>
                  <a:srgbClr val="807E82"/>
                </a:solidFill>
                <a:latin typeface="Arial"/>
                <a:cs typeface="Arial"/>
              </a:rPr>
              <a:t>Lu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minor </a:t>
            </a:r>
            <a:r>
              <a:rPr sz="550" spc="10" dirty="0">
                <a:solidFill>
                  <a:srgbClr val="5D5B5D"/>
                </a:solidFill>
                <a:latin typeface="Arial"/>
                <a:cs typeface="Arial"/>
              </a:rPr>
              <a:t>Bank 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AS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Lletuvos </a:t>
            </a:r>
            <a:r>
              <a:rPr sz="550" spc="-5" dirty="0">
                <a:solidFill>
                  <a:srgbClr val="5D5B5D"/>
                </a:solidFill>
                <a:latin typeface="Arial"/>
                <a:cs typeface="Arial"/>
              </a:rPr>
              <a:t>skyri</a:t>
            </a:r>
            <a:r>
              <a:rPr sz="550" spc="-5" dirty="0">
                <a:solidFill>
                  <a:srgbClr val="807E82"/>
                </a:solidFill>
                <a:latin typeface="Arial"/>
                <a:cs typeface="Arial"/>
              </a:rPr>
              <a:t>us</a:t>
            </a:r>
            <a:r>
              <a:rPr sz="550" spc="-5" dirty="0">
                <a:solidFill>
                  <a:srgbClr val="B1B1B1"/>
                </a:solidFill>
                <a:latin typeface="Arial"/>
                <a:cs typeface="Arial"/>
              </a:rPr>
              <a:t>,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• 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• </a:t>
            </a:r>
            <a:r>
              <a:rPr sz="550" spc="5" dirty="0">
                <a:solidFill>
                  <a:srgbClr val="3B383D"/>
                </a:solidFill>
                <a:latin typeface="Arial"/>
                <a:cs typeface="Arial"/>
              </a:rPr>
              <a:t>k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aita </a:t>
            </a:r>
            <a:r>
              <a:rPr sz="550" spc="5" dirty="0">
                <a:solidFill>
                  <a:srgbClr val="807E82"/>
                </a:solidFill>
                <a:latin typeface="Arial"/>
                <a:cs typeface="Arial"/>
              </a:rPr>
              <a:t>LT2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040</a:t>
            </a:r>
            <a:r>
              <a:rPr sz="550" spc="5" dirty="0">
                <a:solidFill>
                  <a:srgbClr val="807E82"/>
                </a:solidFill>
                <a:latin typeface="Arial"/>
                <a:cs typeface="Arial"/>
              </a:rPr>
              <a:t>10042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4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00052204 </a:t>
            </a:r>
            <a:r>
              <a:rPr sz="500" dirty="0">
                <a:solidFill>
                  <a:srgbClr val="807E82"/>
                </a:solidFill>
                <a:latin typeface="Times New Roman"/>
                <a:cs typeface="Times New Roman"/>
              </a:rPr>
              <a:t>,r </a:t>
            </a:r>
            <a:r>
              <a:rPr sz="550" spc="-40" dirty="0">
                <a:solidFill>
                  <a:srgbClr val="6B6B6E"/>
                </a:solidFill>
                <a:latin typeface="Arial"/>
                <a:cs typeface="Arial"/>
              </a:rPr>
              <a:t>5qs</a:t>
            </a:r>
            <a:r>
              <a:rPr sz="550" spc="-40" dirty="0">
                <a:solidFill>
                  <a:srgbClr val="4D4B4F"/>
                </a:solidFill>
                <a:latin typeface="Arial"/>
                <a:cs typeface="Arial"/>
              </a:rPr>
              <a:t>k</a:t>
            </a:r>
            <a:r>
              <a:rPr sz="550" spc="-40" dirty="0">
                <a:solidFill>
                  <a:srgbClr val="807E82"/>
                </a:solidFill>
                <a:latin typeface="Arial"/>
                <a:cs typeface="Arial"/>
              </a:rPr>
              <a:t>a11a </a:t>
            </a:r>
            <a:r>
              <a:rPr sz="550" spc="-75" dirty="0">
                <a:solidFill>
                  <a:srgbClr val="807E82"/>
                </a:solidFill>
                <a:latin typeface="Arial"/>
                <a:cs typeface="Arial"/>
              </a:rPr>
              <a:t>LT </a:t>
            </a:r>
            <a:r>
              <a:rPr sz="550" spc="-60" dirty="0">
                <a:solidFill>
                  <a:srgbClr val="5D5B5D"/>
                </a:solidFill>
                <a:latin typeface="Arial"/>
                <a:cs typeface="Arial"/>
              </a:rPr>
              <a:t>S-4214003000 </a:t>
            </a:r>
            <a:r>
              <a:rPr sz="550" spc="-60" dirty="0">
                <a:solidFill>
                  <a:srgbClr val="807E82"/>
                </a:solidFill>
                <a:latin typeface="Arial"/>
                <a:cs typeface="Arial"/>
              </a:rPr>
              <a:t>15771 </a:t>
            </a:r>
            <a:r>
              <a:rPr sz="550" spc="-120" dirty="0">
                <a:solidFill>
                  <a:srgbClr val="5D5B5D"/>
                </a:solidFill>
                <a:latin typeface="Arial"/>
                <a:cs typeface="Arial"/>
              </a:rPr>
              <a:t>56</a:t>
            </a:r>
            <a:r>
              <a:rPr sz="550" spc="-120" dirty="0">
                <a:solidFill>
                  <a:srgbClr val="939195"/>
                </a:solidFill>
                <a:latin typeface="Arial"/>
                <a:cs typeface="Arial"/>
              </a:rPr>
              <a:t>; </a:t>
            </a:r>
            <a:r>
              <a:rPr sz="550" spc="-225" dirty="0">
                <a:solidFill>
                  <a:srgbClr val="6B6B6E"/>
                </a:solidFill>
                <a:latin typeface="Arial"/>
                <a:cs typeface="Arial"/>
              </a:rPr>
              <a:t>AB</a:t>
            </a:r>
            <a:r>
              <a:rPr sz="550" spc="455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550" spc="-30" dirty="0">
                <a:solidFill>
                  <a:srgbClr val="6B6B6E"/>
                </a:solidFill>
                <a:latin typeface="Arial"/>
                <a:cs typeface="Arial"/>
              </a:rPr>
              <a:t>SEB</a:t>
            </a:r>
            <a:r>
              <a:rPr sz="550" spc="-30" dirty="0">
                <a:solidFill>
                  <a:srgbClr val="5D5B5D"/>
                </a:solidFill>
                <a:latin typeface="Arial"/>
                <a:cs typeface="Arial"/>
              </a:rPr>
              <a:t>bankas</a:t>
            </a:r>
            <a:r>
              <a:rPr sz="550" spc="-30" dirty="0">
                <a:solidFill>
                  <a:srgbClr val="807E82"/>
                </a:solidFill>
                <a:latin typeface="Arial"/>
                <a:cs typeface="Arial"/>
              </a:rPr>
              <a:t>, </a:t>
            </a:r>
            <a:r>
              <a:rPr sz="550" spc="-20" dirty="0">
                <a:solidFill>
                  <a:srgbClr val="5D5B5D"/>
                </a:solidFill>
                <a:latin typeface="Arial"/>
                <a:cs typeface="Arial"/>
              </a:rPr>
              <a:t>5qska1ta  </a:t>
            </a:r>
            <a:r>
              <a:rPr sz="550" spc="-15" dirty="0">
                <a:solidFill>
                  <a:srgbClr val="5D5B5D"/>
                </a:solidFill>
                <a:latin typeface="Arial"/>
                <a:cs typeface="Arial"/>
              </a:rPr>
              <a:t>L</a:t>
            </a:r>
            <a:r>
              <a:rPr sz="550" spc="-15" dirty="0">
                <a:solidFill>
                  <a:srgbClr val="807E82"/>
                </a:solidFill>
                <a:latin typeface="Arial"/>
                <a:cs typeface="Arial"/>
              </a:rPr>
              <a:t>T</a:t>
            </a:r>
            <a:r>
              <a:rPr sz="550" spc="-15" dirty="0">
                <a:solidFill>
                  <a:srgbClr val="5D5B5D"/>
                </a:solidFill>
                <a:latin typeface="Arial"/>
                <a:cs typeface="Arial"/>
              </a:rPr>
              <a:t>957044 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060001</a:t>
            </a:r>
            <a:r>
              <a:rPr sz="550" dirty="0">
                <a:solidFill>
                  <a:srgbClr val="807E82"/>
                </a:solidFill>
                <a:latin typeface="Arial"/>
                <a:cs typeface="Arial"/>
              </a:rPr>
              <a:t>1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18835</a:t>
            </a:r>
            <a:r>
              <a:rPr sz="550" dirty="0">
                <a:solidFill>
                  <a:srgbClr val="C1C1C1"/>
                </a:solidFill>
                <a:latin typeface="Arial"/>
                <a:cs typeface="Arial"/>
              </a:rPr>
              <a:t>; </a:t>
            </a:r>
            <a:r>
              <a:rPr sz="550" spc="10" dirty="0">
                <a:solidFill>
                  <a:srgbClr val="939195"/>
                </a:solidFill>
                <a:latin typeface="Arial"/>
                <a:cs typeface="Arial"/>
              </a:rPr>
              <a:t>. </a:t>
            </a:r>
            <a:r>
              <a:rPr sz="550" dirty="0">
                <a:solidFill>
                  <a:srgbClr val="5D5B5D"/>
                </a:solidFill>
                <a:latin typeface="Arial"/>
                <a:cs typeface="Arial"/>
              </a:rPr>
              <a:t>Swedbank</a:t>
            </a:r>
            <a:r>
              <a:rPr sz="550" dirty="0">
                <a:solidFill>
                  <a:srgbClr val="939195"/>
                </a:solidFill>
                <a:latin typeface="Arial"/>
                <a:cs typeface="Arial"/>
              </a:rPr>
              <a:t>". 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AB</a:t>
            </a:r>
            <a:r>
              <a:rPr sz="550" spc="15" dirty="0">
                <a:solidFill>
                  <a:srgbClr val="939195"/>
                </a:solidFill>
                <a:latin typeface="Arial"/>
                <a:cs typeface="Arial"/>
              </a:rPr>
              <a:t>, 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• </a:t>
            </a:r>
            <a:r>
              <a:rPr sz="550" spc="-5" dirty="0">
                <a:solidFill>
                  <a:srgbClr val="4D4B4F"/>
                </a:solidFill>
                <a:latin typeface="Arial"/>
                <a:cs typeface="Arial"/>
              </a:rPr>
              <a:t>ska</a:t>
            </a:r>
            <a:r>
              <a:rPr sz="550" spc="-5" dirty="0">
                <a:solidFill>
                  <a:srgbClr val="6B6B6E"/>
                </a:solidFill>
                <a:latin typeface="Arial"/>
                <a:cs typeface="Arial"/>
              </a:rPr>
              <a:t>i</a:t>
            </a:r>
            <a:r>
              <a:rPr sz="550" spc="-5" dirty="0">
                <a:solidFill>
                  <a:srgbClr val="4D4B4F"/>
                </a:solidFill>
                <a:latin typeface="Arial"/>
                <a:cs typeface="Arial"/>
              </a:rPr>
              <a:t>la</a:t>
            </a:r>
            <a:r>
              <a:rPr sz="550" spc="-35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LT187300010000170937</a:t>
            </a:r>
            <a:r>
              <a:rPr sz="550" spc="5" dirty="0">
                <a:solidFill>
                  <a:srgbClr val="939195"/>
                </a:solidFill>
                <a:latin typeface="Arial"/>
                <a:cs typeface="Arial"/>
              </a:rPr>
              <a:t>.</a:t>
            </a:r>
            <a:endParaRPr sz="550">
              <a:latin typeface="Arial"/>
              <a:cs typeface="Arial"/>
            </a:endParaRPr>
          </a:p>
          <a:p>
            <a:pPr marL="33020">
              <a:lnSpc>
                <a:spcPts val="715"/>
              </a:lnSpc>
              <a:tabLst>
                <a:tab pos="996315" algn="l"/>
              </a:tabLst>
            </a:pPr>
            <a:r>
              <a:rPr sz="650" b="1" spc="25" dirty="0">
                <a:solidFill>
                  <a:srgbClr val="3B383D"/>
                </a:solidFill>
                <a:latin typeface="Times New Roman"/>
                <a:cs typeface="Times New Roman"/>
              </a:rPr>
              <a:t>Pruom•</a:t>
            </a:r>
            <a:r>
              <a:rPr sz="650" b="1" spc="-95" dirty="0">
                <a:solidFill>
                  <a:srgbClr val="3B383D"/>
                </a:solidFill>
                <a:latin typeface="Times New Roman"/>
                <a:cs typeface="Times New Roman"/>
              </a:rPr>
              <a:t> </a:t>
            </a:r>
            <a:r>
              <a:rPr sz="600" b="1" spc="-50" dirty="0">
                <a:solidFill>
                  <a:srgbClr val="3B383D"/>
                </a:solidFill>
                <a:latin typeface="Arial"/>
                <a:cs typeface="Arial"/>
              </a:rPr>
              <a:t>molmjimo </a:t>
            </a:r>
            <a:r>
              <a:rPr sz="600" b="1" spc="1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600" spc="-25" dirty="0">
                <a:solidFill>
                  <a:srgbClr val="3B383D"/>
                </a:solidFill>
                <a:latin typeface="Arial"/>
                <a:cs typeface="Arial"/>
              </a:rPr>
              <a:t>•	</a:t>
            </a:r>
            <a:r>
              <a:rPr sz="600" b="1" spc="-75" dirty="0">
                <a:solidFill>
                  <a:srgbClr val="4D4B4F"/>
                </a:solidFill>
                <a:latin typeface="Arial"/>
                <a:cs typeface="Arial"/>
              </a:rPr>
              <a:t>nurudy11 </a:t>
            </a:r>
            <a:r>
              <a:rPr sz="650" b="1" spc="110" dirty="0">
                <a:solidFill>
                  <a:srgbClr val="3B383D"/>
                </a:solidFill>
                <a:latin typeface="Times New Roman"/>
                <a:cs typeface="Times New Roman"/>
              </a:rPr>
              <a:t>--.ieutaltiaa</a:t>
            </a:r>
            <a:r>
              <a:rPr sz="650" b="1" spc="-35" dirty="0">
                <a:solidFill>
                  <a:srgbClr val="3B383D"/>
                </a:solidFill>
                <a:latin typeface="Times New Roman"/>
                <a:cs typeface="Times New Roman"/>
              </a:rPr>
              <a:t> </a:t>
            </a:r>
            <a:r>
              <a:rPr sz="600" b="1" spc="-35" dirty="0">
                <a:solidFill>
                  <a:srgbClr val="3B383D"/>
                </a:solidFill>
                <a:latin typeface="Arial"/>
                <a:cs typeface="Arial"/>
              </a:rPr>
              <a:t>numerj 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710-151-88073.</a:t>
            </a:r>
            <a:endParaRPr sz="550">
              <a:latin typeface="Arial"/>
              <a:cs typeface="Arial"/>
            </a:endParaRPr>
          </a:p>
          <a:p>
            <a:pPr marL="12700">
              <a:lnSpc>
                <a:spcPts val="635"/>
              </a:lnSpc>
              <a:tabLst>
                <a:tab pos="1108075" algn="l"/>
              </a:tabLst>
            </a:pPr>
            <a:r>
              <a:rPr sz="550" spc="-35" dirty="0">
                <a:solidFill>
                  <a:srgbClr val="6B6B6E"/>
                </a:solidFill>
                <a:latin typeface="Arial"/>
                <a:cs typeface="Arial"/>
              </a:rPr>
              <a:t>Fi </a:t>
            </a:r>
            <a:r>
              <a:rPr sz="550" spc="-80" dirty="0">
                <a:solidFill>
                  <a:srgbClr val="3B383D"/>
                </a:solidFill>
                <a:latin typeface="Arial"/>
                <a:cs typeface="Arial"/>
              </a:rPr>
              <a:t>l </a:t>
            </a:r>
            <a:r>
              <a:rPr sz="550" spc="-50" dirty="0">
                <a:solidFill>
                  <a:srgbClr val="939195"/>
                </a:solidFill>
                <a:latin typeface="Arial"/>
                <a:cs typeface="Arial"/>
              </a:rPr>
              <a:t>i   </a:t>
            </a:r>
            <a:r>
              <a:rPr sz="550" spc="-100" dirty="0">
                <a:solidFill>
                  <a:srgbClr val="5D5B5D"/>
                </a:solidFill>
                <a:latin typeface="Arial"/>
                <a:cs typeface="Arial"/>
              </a:rPr>
              <a:t>alo    </a:t>
            </a:r>
            <a:r>
              <a:rPr sz="550" spc="-90" dirty="0">
                <a:solidFill>
                  <a:srgbClr val="6B6B6E"/>
                </a:solidFill>
                <a:latin typeface="Arial"/>
                <a:cs typeface="Arial"/>
              </a:rPr>
              <a:t>st       </a:t>
            </a:r>
            <a:r>
              <a:rPr sz="550" spc="-75" dirty="0">
                <a:solidFill>
                  <a:srgbClr val="6B6B6E"/>
                </a:solidFill>
                <a:latin typeface="Arial"/>
                <a:cs typeface="Arial"/>
              </a:rPr>
              <a:t>01gll</a:t>
            </a:r>
            <a:r>
              <a:rPr sz="550" spc="-75" dirty="0">
                <a:solidFill>
                  <a:srgbClr val="4D4B4F"/>
                </a:solidFill>
                <a:latin typeface="Arial"/>
                <a:cs typeface="Arial"/>
              </a:rPr>
              <a:t>a</a:t>
            </a:r>
            <a:r>
              <a:rPr sz="550" spc="-75" dirty="0">
                <a:solidFill>
                  <a:srgbClr val="6B6B6E"/>
                </a:solidFill>
                <a:latin typeface="Arial"/>
                <a:cs typeface="Arial"/>
              </a:rPr>
              <a:t>j  </a:t>
            </a:r>
            <a:r>
              <a:rPr sz="550" spc="-25" dirty="0">
                <a:solidFill>
                  <a:srgbClr val="4D4B4F"/>
                </a:solidFill>
                <a:latin typeface="Arial"/>
                <a:cs typeface="Arial"/>
              </a:rPr>
              <a:t>s </a:t>
            </a:r>
            <a:r>
              <a:rPr sz="550" spc="80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550" spc="-45" dirty="0">
                <a:solidFill>
                  <a:srgbClr val="5D5B5D"/>
                </a:solidFill>
                <a:latin typeface="Arial"/>
                <a:cs typeface="Arial"/>
              </a:rPr>
              <a:t>ERGO</a:t>
            </a:r>
            <a:r>
              <a:rPr sz="550" spc="-45" dirty="0">
                <a:solidFill>
                  <a:srgbClr val="3B383D"/>
                </a:solidFill>
                <a:latin typeface="Arial"/>
                <a:cs typeface="Arial"/>
              </a:rPr>
              <a:t>I</a:t>
            </a:r>
            <a:r>
              <a:rPr sz="550" spc="-45" dirty="0">
                <a:solidFill>
                  <a:srgbClr val="5D5B5D"/>
                </a:solidFill>
                <a:latin typeface="Arial"/>
                <a:cs typeface="Arial"/>
              </a:rPr>
              <a:t>n   </a:t>
            </a:r>
            <a:r>
              <a:rPr sz="550" spc="-25" dirty="0">
                <a:solidFill>
                  <a:srgbClr val="5D5B5D"/>
                </a:solidFill>
                <a:latin typeface="Arial"/>
                <a:cs typeface="Arial"/>
              </a:rPr>
              <a:t> </a:t>
            </a:r>
            <a:r>
              <a:rPr sz="550" spc="-180" dirty="0">
                <a:solidFill>
                  <a:srgbClr val="5D5B5D"/>
                </a:solidFill>
                <a:latin typeface="Arial"/>
                <a:cs typeface="Arial"/>
              </a:rPr>
              <a:t>surance	</a:t>
            </a:r>
            <a:r>
              <a:rPr sz="550" spc="-235" dirty="0">
                <a:solidFill>
                  <a:srgbClr val="6B6B6E"/>
                </a:solidFill>
                <a:latin typeface="Arial"/>
                <a:cs typeface="Arial"/>
              </a:rPr>
              <a:t>SE</a:t>
            </a:r>
            <a:r>
              <a:rPr sz="550" spc="330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550" spc="-100" dirty="0">
                <a:solidFill>
                  <a:srgbClr val="939195"/>
                </a:solidFill>
                <a:latin typeface="Arial"/>
                <a:cs typeface="Arial"/>
              </a:rPr>
              <a:t>. </a:t>
            </a:r>
            <a:r>
              <a:rPr sz="550" spc="-80" dirty="0">
                <a:solidFill>
                  <a:srgbClr val="939195"/>
                </a:solidFill>
                <a:latin typeface="Arial"/>
                <a:cs typeface="Arial"/>
              </a:rPr>
              <a:t>I </a:t>
            </a:r>
            <a:r>
              <a:rPr sz="550" spc="-195" dirty="0">
                <a:solidFill>
                  <a:srgbClr val="6B6B6E"/>
                </a:solidFill>
                <a:latin typeface="Arial"/>
                <a:cs typeface="Arial"/>
              </a:rPr>
              <a:t>ma</a:t>
            </a:r>
            <a:r>
              <a:rPr sz="550" spc="295" dirty="0">
                <a:solidFill>
                  <a:srgbClr val="6B6B6E"/>
                </a:solidFill>
                <a:latin typeface="Arial"/>
                <a:cs typeface="Arial"/>
              </a:rPr>
              <a:t> </a:t>
            </a:r>
            <a:r>
              <a:rPr sz="550" spc="-160" dirty="0">
                <a:solidFill>
                  <a:srgbClr val="4D4B4F"/>
                </a:solidFill>
                <a:latin typeface="Arial"/>
                <a:cs typeface="Arial"/>
              </a:rPr>
              <a:t>n</a:t>
            </a:r>
            <a:r>
              <a:rPr sz="550" spc="335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550" dirty="0">
                <a:solidFill>
                  <a:srgbClr val="4D4B4F"/>
                </a:solidFill>
                <a:latin typeface="Arial"/>
                <a:cs typeface="Arial"/>
              </a:rPr>
              <a:t>• </a:t>
            </a:r>
            <a:r>
              <a:rPr sz="550" spc="10" dirty="0">
                <a:solidFill>
                  <a:srgbClr val="6B6B6E"/>
                </a:solidFill>
                <a:latin typeface="Arial"/>
                <a:cs typeface="Arial"/>
              </a:rPr>
              <a:t>kod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as </a:t>
            </a:r>
            <a:r>
              <a:rPr sz="550" spc="-5" dirty="0">
                <a:solidFill>
                  <a:srgbClr val="807E82"/>
                </a:solidFill>
                <a:latin typeface="Arial"/>
                <a:cs typeface="Arial"/>
              </a:rPr>
              <a:t>10017</a:t>
            </a:r>
            <a:r>
              <a:rPr sz="550" spc="-5" dirty="0">
                <a:solidFill>
                  <a:srgbClr val="5D5B5D"/>
                </a:solidFill>
                <a:latin typeface="Arial"/>
                <a:cs typeface="Arial"/>
              </a:rPr>
              <a:t>013</a:t>
            </a:r>
            <a:r>
              <a:rPr sz="550" spc="-5" dirty="0">
                <a:solidFill>
                  <a:srgbClr val="939195"/>
                </a:solidFill>
                <a:latin typeface="Arial"/>
                <a:cs typeface="Arial"/>
              </a:rPr>
              <a:t>. </a:t>
            </a:r>
            <a:r>
              <a:rPr sz="550" spc="-5" dirty="0">
                <a:solidFill>
                  <a:srgbClr val="5D5B5D"/>
                </a:solidFill>
                <a:latin typeface="Arial"/>
                <a:cs typeface="Arial"/>
              </a:rPr>
              <a:t>PVM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ko</a:t>
            </a:r>
            <a:r>
              <a:rPr sz="550" spc="5" dirty="0">
                <a:solidFill>
                  <a:srgbClr val="4D4B4F"/>
                </a:solidFill>
                <a:latin typeface="Arial"/>
                <a:cs typeface="Arial"/>
              </a:rPr>
              <a:t>das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EE100295906.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A</a:t>
            </a:r>
            <a:r>
              <a:rPr sz="550" spc="5" dirty="0">
                <a:solidFill>
                  <a:srgbClr val="3B383D"/>
                </a:solidFill>
                <a:latin typeface="Arial"/>
                <a:cs typeface="Arial"/>
              </a:rPr>
              <a:t>d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resas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A. </a:t>
            </a:r>
            <a:r>
              <a:rPr sz="550" spc="15" dirty="0">
                <a:solidFill>
                  <a:srgbClr val="6B6B6E"/>
                </a:solidFill>
                <a:latin typeface="Arial"/>
                <a:cs typeface="Arial"/>
              </a:rPr>
              <a:t>H</a:t>
            </a:r>
            <a:r>
              <a:rPr sz="550" spc="15" dirty="0">
                <a:solidFill>
                  <a:srgbClr val="939195"/>
                </a:solidFill>
                <a:latin typeface="Arial"/>
                <a:cs typeface="Arial"/>
              </a:rPr>
              <a:t>.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Tammsaare </a:t>
            </a:r>
            <a:r>
              <a:rPr sz="550" spc="-10" dirty="0">
                <a:solidFill>
                  <a:srgbClr val="4D4B4F"/>
                </a:solidFill>
                <a:latin typeface="Arial"/>
                <a:cs typeface="Arial"/>
              </a:rPr>
              <a:t>4</a:t>
            </a:r>
            <a:r>
              <a:rPr sz="550" spc="-10" dirty="0">
                <a:solidFill>
                  <a:srgbClr val="807E82"/>
                </a:solidFill>
                <a:latin typeface="Arial"/>
                <a:cs typeface="Arial"/>
              </a:rPr>
              <a:t>7</a:t>
            </a:r>
            <a:r>
              <a:rPr sz="550" spc="-10" dirty="0">
                <a:solidFill>
                  <a:srgbClr val="C1C1C1"/>
                </a:solidFill>
                <a:latin typeface="Arial"/>
                <a:cs typeface="Arial"/>
              </a:rPr>
              <a:t>,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Tali</a:t>
            </a:r>
            <a:r>
              <a:rPr sz="550" spc="5" dirty="0">
                <a:solidFill>
                  <a:srgbClr val="807E82"/>
                </a:solidFill>
                <a:latin typeface="Arial"/>
                <a:cs typeface="Arial"/>
              </a:rPr>
              <a:t>n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as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11316</a:t>
            </a:r>
            <a:r>
              <a:rPr sz="550" spc="5" dirty="0">
                <a:solidFill>
                  <a:srgbClr val="939195"/>
                </a:solidFill>
                <a:latin typeface="Arial"/>
                <a:cs typeface="Arial"/>
              </a:rPr>
              <a:t>, </a:t>
            </a:r>
            <a:r>
              <a:rPr sz="550" spc="5" dirty="0">
                <a:solidFill>
                  <a:srgbClr val="6B6B6E"/>
                </a:solidFill>
                <a:latin typeface="Arial"/>
                <a:cs typeface="Arial"/>
              </a:rPr>
              <a:t>Eslijo </a:t>
            </a:r>
            <a:r>
              <a:rPr sz="550" spc="10" dirty="0">
                <a:solidFill>
                  <a:srgbClr val="4D4B4F"/>
                </a:solidFill>
                <a:latin typeface="Arial"/>
                <a:cs typeface="Arial"/>
              </a:rPr>
              <a:t>s</a:t>
            </a:r>
            <a:r>
              <a:rPr sz="550" spc="-55" dirty="0">
                <a:solidFill>
                  <a:srgbClr val="4D4B4F"/>
                </a:solidFill>
                <a:latin typeface="Arial"/>
                <a:cs typeface="Arial"/>
              </a:rPr>
              <a:t> 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Respubl</a:t>
            </a:r>
            <a:r>
              <a:rPr sz="550" spc="5" dirty="0">
                <a:solidFill>
                  <a:srgbClr val="3B383D"/>
                </a:solidFill>
                <a:latin typeface="Arial"/>
                <a:cs typeface="Arial"/>
              </a:rPr>
              <a:t>ik</a:t>
            </a:r>
            <a:r>
              <a:rPr sz="550" spc="5" dirty="0">
                <a:solidFill>
                  <a:srgbClr val="5D5B5D"/>
                </a:solidFill>
                <a:latin typeface="Arial"/>
                <a:cs typeface="Arial"/>
              </a:rPr>
              <a:t>a</a:t>
            </a:r>
            <a:r>
              <a:rPr sz="550" spc="5" dirty="0">
                <a:solidFill>
                  <a:srgbClr val="939195"/>
                </a:solidFill>
                <a:latin typeface="Arial"/>
                <a:cs typeface="Arial"/>
              </a:rPr>
              <a:t>.</a:t>
            </a:r>
            <a:endParaRPr sz="5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58709" y="5626788"/>
            <a:ext cx="752291" cy="7454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76143" y="6463919"/>
            <a:ext cx="599387" cy="3605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46780" y="6708339"/>
            <a:ext cx="2997200" cy="0"/>
          </a:xfrm>
          <a:custGeom>
            <a:avLst/>
            <a:gdLst/>
            <a:ahLst/>
            <a:cxnLst/>
            <a:rect l="l" t="t" r="r" b="b"/>
            <a:pathLst>
              <a:path w="2997200">
                <a:moveTo>
                  <a:pt x="0" y="0"/>
                </a:moveTo>
                <a:lnTo>
                  <a:pt x="2996935" y="0"/>
                </a:lnTo>
              </a:path>
            </a:pathLst>
          </a:custGeom>
          <a:ln w="61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001385">
              <a:lnSpc>
                <a:spcPct val="100000"/>
              </a:lnSpc>
              <a:spcBef>
                <a:spcPts val="105"/>
              </a:spcBef>
            </a:pPr>
            <a:r>
              <a:rPr spc="-180" dirty="0"/>
              <a:t>ERGO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984331" y="718862"/>
            <a:ext cx="1922145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b="1" spc="-25" dirty="0">
                <a:solidFill>
                  <a:srgbClr val="161318"/>
                </a:solidFill>
                <a:latin typeface="Arial"/>
                <a:cs typeface="Arial"/>
              </a:rPr>
              <a:t>SUTARTIS </a:t>
            </a:r>
            <a:r>
              <a:rPr sz="1350" b="1" spc="-40" dirty="0">
                <a:solidFill>
                  <a:srgbClr val="161318"/>
                </a:solidFill>
                <a:latin typeface="Arial"/>
                <a:cs typeface="Arial"/>
              </a:rPr>
              <a:t>Nr</a:t>
            </a:r>
            <a:r>
              <a:rPr sz="1350" b="1" spc="-40" dirty="0">
                <a:solidFill>
                  <a:srgbClr val="3B383D"/>
                </a:solidFill>
                <a:latin typeface="Arial"/>
                <a:cs typeface="Arial"/>
              </a:rPr>
              <a:t>. </a:t>
            </a:r>
            <a:r>
              <a:rPr sz="1350" b="1" spc="10" dirty="0">
                <a:solidFill>
                  <a:srgbClr val="161318"/>
                </a:solidFill>
                <a:latin typeface="Arial"/>
                <a:cs typeface="Arial"/>
              </a:rPr>
              <a:t>PA</a:t>
            </a:r>
            <a:r>
              <a:rPr sz="1350" b="1" spc="-220" dirty="0">
                <a:solidFill>
                  <a:srgbClr val="161318"/>
                </a:solidFill>
                <a:latin typeface="Arial"/>
                <a:cs typeface="Arial"/>
              </a:rPr>
              <a:t> </a:t>
            </a:r>
            <a:r>
              <a:rPr sz="1350" b="1" spc="-5" dirty="0">
                <a:solidFill>
                  <a:srgbClr val="161318"/>
                </a:solidFill>
                <a:latin typeface="Arial"/>
                <a:cs typeface="Arial"/>
              </a:rPr>
              <a:t>88073</a:t>
            </a:r>
            <a:endParaRPr sz="13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3693" y="1033550"/>
            <a:ext cx="6470015" cy="4582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0959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Vilnius.</a:t>
            </a:r>
            <a:r>
              <a:rPr sz="750" spc="-3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2020-02-25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700">
              <a:latin typeface="Times New Roman"/>
              <a:cs typeface="Times New Roman"/>
            </a:endParaRPr>
          </a:p>
          <a:p>
            <a:pPr marL="19050" marR="24765" indent="-6985">
              <a:lnSpc>
                <a:spcPts val="869"/>
              </a:lnSpc>
              <a:spcBef>
                <a:spcPts val="5"/>
              </a:spcBef>
            </a:pPr>
            <a:r>
              <a:rPr sz="750" spc="35" dirty="0">
                <a:solidFill>
                  <a:srgbClr val="3B383D"/>
                </a:solidFill>
                <a:latin typeface="Arial"/>
                <a:cs typeface="Arial"/>
              </a:rPr>
              <a:t>ERGO </a:t>
            </a:r>
            <a:r>
              <a:rPr sz="750" spc="15" dirty="0">
                <a:solidFill>
                  <a:srgbClr val="161318"/>
                </a:solidFill>
                <a:latin typeface="Arial"/>
                <a:cs typeface="Arial"/>
              </a:rPr>
              <a:t>I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nsurance </a:t>
            </a:r>
            <a:r>
              <a:rPr sz="750" spc="-40" dirty="0">
                <a:solidFill>
                  <a:srgbClr val="3B383D"/>
                </a:solidFill>
                <a:latin typeface="Arial"/>
                <a:cs typeface="Arial"/>
              </a:rPr>
              <a:t>S</a:t>
            </a:r>
            <a:r>
              <a:rPr sz="750" spc="-40" dirty="0">
                <a:solidFill>
                  <a:srgbClr val="625E64"/>
                </a:solidFill>
                <a:latin typeface="Arial"/>
                <a:cs typeface="Arial"/>
              </a:rPr>
              <a:t>,</a:t>
            </a:r>
            <a:r>
              <a:rPr sz="750" spc="-40" dirty="0">
                <a:solidFill>
                  <a:srgbClr val="3B383D"/>
                </a:solidFill>
                <a:latin typeface="Arial"/>
                <a:cs typeface="Arial"/>
              </a:rPr>
              <a:t>E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veikianti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per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Uetuvos filiallt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(toliau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-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Draudikas</a:t>
            </a:r>
            <a:r>
              <a:rPr sz="750" spc="10" dirty="0">
                <a:solidFill>
                  <a:srgbClr val="797779"/>
                </a:solidFill>
                <a:latin typeface="Arial"/>
                <a:cs typeface="Arial"/>
              </a:rPr>
              <a:t>,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) </a:t>
            </a:r>
            <a:r>
              <a:rPr sz="750" spc="35" dirty="0">
                <a:solidFill>
                  <a:srgbClr val="3B383D"/>
                </a:solidFill>
                <a:latin typeface="Times New Roman"/>
                <a:cs typeface="Times New Roman"/>
              </a:rPr>
              <a:t>kulj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atstovauja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generalinis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direktorius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Tadas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Dovbysas ir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UAB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"ECOSERVICE 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KLAIPEDA</a:t>
            </a:r>
            <a:r>
              <a:rPr sz="750" spc="-5" dirty="0">
                <a:solidFill>
                  <a:srgbClr val="797779"/>
                </a:solidFill>
                <a:latin typeface="Arial"/>
                <a:cs typeface="Arial"/>
              </a:rPr>
              <a:t>"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(toliau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-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Draudejas</a:t>
            </a:r>
            <a:r>
              <a:rPr sz="750" spc="10" dirty="0">
                <a:solidFill>
                  <a:srgbClr val="625E64"/>
                </a:solidFill>
                <a:latin typeface="Arial"/>
                <a:cs typeface="Arial"/>
              </a:rPr>
              <a:t>,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)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kurj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atstovauja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generalinis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direktorius </a:t>
            </a:r>
            <a:r>
              <a:rPr sz="750" spc="-35" dirty="0">
                <a:solidFill>
                  <a:srgbClr val="3B383D"/>
                </a:solidFill>
                <a:latin typeface="Arial"/>
                <a:cs typeface="Arial"/>
              </a:rPr>
              <a:t>SauMus </a:t>
            </a:r>
            <a:r>
              <a:rPr sz="750" spc="-30" dirty="0">
                <a:solidFill>
                  <a:srgbClr val="3B383D"/>
                </a:solidFill>
                <a:latin typeface="Arial"/>
                <a:cs typeface="Arial"/>
              </a:rPr>
              <a:t>Budrevicius </a:t>
            </a:r>
            <a:r>
              <a:rPr sz="750" spc="-15" dirty="0">
                <a:solidFill>
                  <a:srgbClr val="625E64"/>
                </a:solidFill>
                <a:latin typeface="Arial"/>
                <a:cs typeface="Arial"/>
              </a:rPr>
              <a:t>, </a:t>
            </a:r>
            <a:r>
              <a:rPr sz="750" spc="-25" dirty="0">
                <a:solidFill>
                  <a:srgbClr val="3B383D"/>
                </a:solidFill>
                <a:latin typeface="Arial"/>
                <a:cs typeface="Arial"/>
              </a:rPr>
              <a:t>susitaria</a:t>
            </a:r>
            <a:r>
              <a:rPr sz="750" spc="3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15" dirty="0">
                <a:solidFill>
                  <a:srgbClr val="797779"/>
                </a:solidFill>
                <a:latin typeface="Arial"/>
                <a:cs typeface="Arial"/>
              </a:rPr>
              <a:t>:</a:t>
            </a:r>
            <a:endParaRPr sz="750">
              <a:latin typeface="Arial"/>
              <a:cs typeface="Arial"/>
            </a:endParaRPr>
          </a:p>
          <a:p>
            <a:pPr marL="19050">
              <a:lnSpc>
                <a:spcPts val="880"/>
              </a:lnSpc>
              <a:tabLst>
                <a:tab pos="314325" algn="l"/>
              </a:tabLst>
            </a:pPr>
            <a:r>
              <a:rPr sz="850" b="1" spc="35" dirty="0">
                <a:solidFill>
                  <a:srgbClr val="161318"/>
                </a:solidFill>
                <a:latin typeface="Times New Roman"/>
                <a:cs typeface="Times New Roman"/>
              </a:rPr>
              <a:t>1	</a:t>
            </a:r>
            <a:r>
              <a:rPr sz="800" b="1" spc="40" dirty="0">
                <a:solidFill>
                  <a:srgbClr val="3B383D"/>
                </a:solidFill>
                <a:latin typeface="Times New Roman"/>
                <a:cs typeface="Times New Roman"/>
              </a:rPr>
              <a:t>SlartlNobjaldaa</a:t>
            </a:r>
            <a:endParaRPr sz="800">
              <a:latin typeface="Times New Roman"/>
              <a:cs typeface="Times New Roman"/>
            </a:endParaRPr>
          </a:p>
          <a:p>
            <a:pPr marL="313690" marR="10795" indent="-297815" algn="just">
              <a:lnSpc>
                <a:spcPts val="869"/>
              </a:lnSpc>
              <a:spcBef>
                <a:spcPts val="25"/>
              </a:spcBef>
            </a:pP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1</a:t>
            </a:r>
            <a:r>
              <a:rPr sz="750" spc="30" dirty="0">
                <a:solidFill>
                  <a:srgbClr val="625E64"/>
                </a:solidFill>
                <a:latin typeface="Arial"/>
                <a:cs typeface="Arial"/>
              </a:rPr>
              <a:t>.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1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Draudikas suteikia laidavimo </a:t>
            </a:r>
            <a:r>
              <a:rPr sz="750" spc="-35" dirty="0">
                <a:solidFill>
                  <a:srgbClr val="3B383D"/>
                </a:solidFill>
                <a:latin typeface="Arial"/>
                <a:cs typeface="Arial"/>
              </a:rPr>
              <a:t>draudimc1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Naudos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gaveju</a:t>
            </a:r>
            <a:r>
              <a:rPr sz="750" spc="-5" dirty="0">
                <a:solidFill>
                  <a:srgbClr val="625E64"/>
                </a:solidFill>
                <a:latin typeface="Arial"/>
                <a:cs typeface="Arial"/>
              </a:rPr>
              <a:t>i </a:t>
            </a:r>
            <a:r>
              <a:rPr sz="750" spc="-15" dirty="0">
                <a:solidFill>
                  <a:srgbClr val="3B383D"/>
                </a:solidFill>
                <a:latin typeface="Arial"/>
                <a:cs typeface="Arial"/>
              </a:rPr>
              <a:t>"TELSll,J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RAJONO </a:t>
            </a:r>
            <a:r>
              <a:rPr sz="750" spc="-5" dirty="0">
                <a:solidFill>
                  <a:srgbClr val="4D494F"/>
                </a:solidFill>
                <a:latin typeface="Arial"/>
                <a:cs typeface="Arial"/>
              </a:rPr>
              <a:t>SAVIVALDYBES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ADMINISTRACIJA"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jmones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kodas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180878299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2EMAITES </a:t>
            </a:r>
            <a:r>
              <a:rPr sz="750" spc="35" dirty="0">
                <a:solidFill>
                  <a:srgbClr val="4D494F"/>
                </a:solidFill>
                <a:latin typeface="Arial"/>
                <a:cs typeface="Arial"/>
              </a:rPr>
              <a:t>G.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14</a:t>
            </a:r>
            <a:r>
              <a:rPr sz="750" spc="5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TELSIA</a:t>
            </a:r>
            <a:r>
              <a:rPr sz="750" spc="5" dirty="0">
                <a:solidFill>
                  <a:srgbClr val="625E64"/>
                </a:solidFill>
                <a:latin typeface="Arial"/>
                <a:cs typeface="Arial"/>
              </a:rPr>
              <a:t>,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I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LT-87133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LIETUVA </a:t>
            </a:r>
            <a:r>
              <a:rPr sz="750" spc="15" dirty="0">
                <a:solidFill>
                  <a:srgbClr val="4D494F"/>
                </a:solidFill>
                <a:latin typeface="Arial"/>
                <a:cs typeface="Arial"/>
              </a:rPr>
              <a:t>(toliau </a:t>
            </a:r>
            <a:r>
              <a:rPr sz="750" spc="15" dirty="0">
                <a:solidFill>
                  <a:srgbClr val="625E64"/>
                </a:solidFill>
                <a:latin typeface="Arial"/>
                <a:cs typeface="Arial"/>
              </a:rPr>
              <a:t>-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Naudos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gavejas)</a:t>
            </a:r>
            <a:r>
              <a:rPr sz="750" spc="5" dirty="0">
                <a:solidFill>
                  <a:srgbClr val="625E64"/>
                </a:solidFill>
                <a:latin typeface="Arial"/>
                <a:cs typeface="Arial"/>
              </a:rPr>
              <a:t>. </a:t>
            </a:r>
            <a:r>
              <a:rPr sz="750" spc="40" dirty="0">
                <a:solidFill>
                  <a:srgbClr val="3B383D"/>
                </a:solidFill>
                <a:latin typeface="Arial"/>
                <a:cs typeface="Arial"/>
              </a:rPr>
              <a:t>kad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Draudejas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ispikfys 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visus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reikalavimus</a:t>
            </a:r>
            <a:r>
              <a:rPr sz="750" spc="5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nurodyws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pasi0lymo </a:t>
            </a:r>
            <a:r>
              <a:rPr sz="750" spc="5" dirty="0">
                <a:solidFill>
                  <a:srgbClr val="161318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161318"/>
                </a:solidFill>
                <a:latin typeface="Arial"/>
                <a:cs typeface="Arial"/>
              </a:rPr>
              <a:t>l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aidavimo</a:t>
            </a:r>
            <a:r>
              <a:rPr sz="750" spc="-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draudimo</a:t>
            </a:r>
            <a:r>
              <a:rPr sz="750" spc="-2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raste</a:t>
            </a:r>
            <a:r>
              <a:rPr sz="750" spc="-8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Nr.</a:t>
            </a:r>
            <a:r>
              <a:rPr sz="750" spc="-2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45" dirty="0">
                <a:solidFill>
                  <a:srgbClr val="3B383D"/>
                </a:solidFill>
                <a:latin typeface="Arial"/>
                <a:cs typeface="Arial"/>
              </a:rPr>
              <a:t>PA</a:t>
            </a:r>
            <a:r>
              <a:rPr sz="750" spc="-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88073</a:t>
            </a:r>
            <a:r>
              <a:rPr sz="750" spc="-4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del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2020</a:t>
            </a:r>
            <a:r>
              <a:rPr sz="750" spc="-114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m.</a:t>
            </a:r>
            <a:r>
              <a:rPr sz="750" spc="-1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4D494F"/>
                </a:solidFill>
                <a:latin typeface="Arial"/>
                <a:cs typeface="Arial"/>
              </a:rPr>
              <a:t>vasario</a:t>
            </a:r>
            <a:r>
              <a:rPr sz="750" spc="-9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men</a:t>
            </a:r>
            <a:r>
              <a:rPr sz="750" spc="5" dirty="0">
                <a:solidFill>
                  <a:srgbClr val="797779"/>
                </a:solidFill>
                <a:latin typeface="Arial"/>
                <a:cs typeface="Arial"/>
              </a:rPr>
              <a:t>.</a:t>
            </a:r>
            <a:r>
              <a:rPr sz="750" spc="60" dirty="0">
                <a:solidFill>
                  <a:srgbClr val="797779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27</a:t>
            </a:r>
            <a:r>
              <a:rPr sz="750" spc="-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d.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konkurso</a:t>
            </a:r>
            <a:r>
              <a:rPr sz="750" spc="-4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797779"/>
                </a:solidFill>
                <a:latin typeface="Arial"/>
                <a:cs typeface="Arial"/>
              </a:rPr>
              <a:t>.</a:t>
            </a:r>
            <a:r>
              <a:rPr sz="750" spc="-125" dirty="0">
                <a:solidFill>
                  <a:srgbClr val="797779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Keli4</a:t>
            </a:r>
            <a:r>
              <a:rPr sz="750" spc="-4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625E64"/>
                </a:solidFill>
                <a:latin typeface="Arial"/>
                <a:cs typeface="Arial"/>
              </a:rPr>
              <a:t>(</a:t>
            </a:r>
            <a:r>
              <a:rPr sz="750" spc="-20" dirty="0">
                <a:solidFill>
                  <a:srgbClr val="3B383D"/>
                </a:solidFill>
                <a:latin typeface="Arial"/>
                <a:cs typeface="Arial"/>
              </a:rPr>
              <a:t>ga1vi4)</a:t>
            </a:r>
            <a:r>
              <a:rPr sz="750" spc="-6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10" dirty="0">
                <a:solidFill>
                  <a:srgbClr val="3B383D"/>
                </a:solidFill>
                <a:latin typeface="Arial"/>
                <a:cs typeface="Arial"/>
              </a:rPr>
              <a:t>priezio</a:t>
            </a:r>
            <a:r>
              <a:rPr sz="750" spc="-5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z</a:t>
            </a:r>
            <a:r>
              <a:rPr sz="750" spc="25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emossezono</a:t>
            </a:r>
            <a:r>
              <a:rPr sz="750" spc="-3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metu</a:t>
            </a:r>
            <a:r>
              <a:rPr sz="750" spc="-5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Telsi4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mieste</a:t>
            </a:r>
            <a:r>
              <a:rPr sz="750" spc="-5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ir</a:t>
            </a:r>
            <a:endParaRPr sz="750">
              <a:latin typeface="Arial"/>
              <a:cs typeface="Arial"/>
            </a:endParaRPr>
          </a:p>
          <a:p>
            <a:pPr marL="313055" marR="17145" indent="5715">
              <a:lnSpc>
                <a:spcPts val="869"/>
              </a:lnSpc>
              <a:spcBef>
                <a:spcPts val="35"/>
              </a:spcBef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rajone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.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I pirkimo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dalis -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Keti4 </a:t>
            </a:r>
            <a:r>
              <a:rPr sz="750" spc="-20" dirty="0">
                <a:solidFill>
                  <a:srgbClr val="4D494F"/>
                </a:solidFill>
                <a:latin typeface="Arial"/>
                <a:cs typeface="Arial"/>
              </a:rPr>
              <a:t>(ga1vi4) </a:t>
            </a:r>
            <a:r>
              <a:rPr sz="750" spc="130" dirty="0">
                <a:solidFill>
                  <a:srgbClr val="3B383D"/>
                </a:solidFill>
                <a:latin typeface="Arial"/>
                <a:cs typeface="Arial"/>
              </a:rPr>
              <a:t>prieii0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ziemos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sezono </a:t>
            </a:r>
            <a:r>
              <a:rPr sz="750" spc="35" dirty="0">
                <a:solidFill>
                  <a:srgbClr val="3B383D"/>
                </a:solidFill>
                <a:latin typeface="Arial"/>
                <a:cs typeface="Arial"/>
              </a:rPr>
              <a:t>metu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Tets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4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mieste</a:t>
            </a:r>
            <a:r>
              <a:rPr sz="750" spc="5" dirty="0">
                <a:solidFill>
                  <a:srgbClr val="625E64"/>
                </a:solidFill>
                <a:latin typeface="Arial"/>
                <a:cs typeface="Arial"/>
              </a:rPr>
              <a:t>;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II pirkimo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dalis - Keli4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(gatvi4) </a:t>
            </a:r>
            <a:r>
              <a:rPr sz="750" spc="130" dirty="0">
                <a:solidFill>
                  <a:srgbClr val="3B383D"/>
                </a:solidFill>
                <a:latin typeface="Arial"/>
                <a:cs typeface="Arial"/>
              </a:rPr>
              <a:t>prieii0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ziemos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sezono  </a:t>
            </a:r>
            <a:r>
              <a:rPr sz="750" spc="35" dirty="0">
                <a:solidFill>
                  <a:srgbClr val="3B383D"/>
                </a:solidFill>
                <a:latin typeface="Arial"/>
                <a:cs typeface="Arial"/>
              </a:rPr>
              <a:t>metu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Telsi4</a:t>
            </a:r>
            <a:r>
              <a:rPr sz="750" spc="-8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rajone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.".</a:t>
            </a:r>
            <a:endParaRPr sz="750">
              <a:latin typeface="Arial"/>
              <a:cs typeface="Arial"/>
            </a:endParaRPr>
          </a:p>
          <a:p>
            <a:pPr marL="17145">
              <a:lnSpc>
                <a:spcPts val="805"/>
              </a:lnSpc>
              <a:tabLst>
                <a:tab pos="312420" algn="l"/>
              </a:tabLst>
            </a:pPr>
            <a:r>
              <a:rPr sz="750" spc="15" dirty="0">
                <a:solidFill>
                  <a:srgbClr val="161318"/>
                </a:solidFill>
                <a:latin typeface="Arial"/>
                <a:cs typeface="Arial"/>
              </a:rPr>
              <a:t>2	</a:t>
            </a:r>
            <a:r>
              <a:rPr sz="750" b="1" spc="-5" dirty="0">
                <a:solidFill>
                  <a:srgbClr val="161318"/>
                </a:solidFill>
                <a:latin typeface="Arial"/>
                <a:cs typeface="Arial"/>
              </a:rPr>
              <a:t>Draudlto </a:t>
            </a:r>
            <a:r>
              <a:rPr sz="850" b="1" spc="-15" dirty="0">
                <a:solidFill>
                  <a:srgbClr val="161318"/>
                </a:solidFill>
                <a:latin typeface="Times New Roman"/>
                <a:cs typeface="Times New Roman"/>
              </a:rPr>
              <a:t>parelgos</a:t>
            </a:r>
            <a:r>
              <a:rPr sz="850" b="1" spc="-150" dirty="0">
                <a:solidFill>
                  <a:srgbClr val="161318"/>
                </a:solidFill>
                <a:latin typeface="Times New Roman"/>
                <a:cs typeface="Times New Roman"/>
              </a:rPr>
              <a:t> </a:t>
            </a:r>
            <a:r>
              <a:rPr sz="850" b="1" spc="80" dirty="0">
                <a:solidFill>
                  <a:srgbClr val="3B383D"/>
                </a:solidFill>
                <a:latin typeface="Arial"/>
                <a:cs typeface="Arial"/>
              </a:rPr>
              <a:t>lrtlilN</a:t>
            </a:r>
            <a:endParaRPr sz="850">
              <a:latin typeface="Arial"/>
              <a:cs typeface="Arial"/>
            </a:endParaRPr>
          </a:p>
          <a:p>
            <a:pPr marL="313690" marR="17145" indent="-290195">
              <a:lnSpc>
                <a:spcPts val="910"/>
              </a:lnSpc>
              <a:spcBef>
                <a:spcPts val="20"/>
              </a:spcBef>
              <a:tabLst>
                <a:tab pos="318135" algn="l"/>
                <a:tab pos="5428615" algn="l"/>
              </a:tabLst>
            </a:pP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2</a:t>
            </a:r>
            <a:r>
              <a:rPr sz="750" spc="30" dirty="0">
                <a:solidFill>
                  <a:srgbClr val="625E64"/>
                </a:solidFill>
                <a:latin typeface="Arial"/>
                <a:cs typeface="Arial"/>
              </a:rPr>
              <a:t>.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1		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Draudikas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jsipareigoja 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sumoketi Naudos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gaveju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jo 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reikalaujamas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sumas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iki 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13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.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000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,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00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EUR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(trylika  </a:t>
            </a:r>
            <a:r>
              <a:rPr sz="750" spc="6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-5" dirty="0">
                <a:solidFill>
                  <a:srgbClr val="4D494F"/>
                </a:solidFill>
                <a:latin typeface="Arial"/>
                <a:cs typeface="Arial"/>
              </a:rPr>
              <a:t>t0kstanci4</a:t>
            </a:r>
            <a:r>
              <a:rPr sz="750" spc="120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eu	00 </a:t>
            </a:r>
            <a:r>
              <a:rPr sz="700" spc="-5" dirty="0">
                <a:solidFill>
                  <a:srgbClr val="3B383D"/>
                </a:solidFill>
                <a:latin typeface="Arial"/>
                <a:cs typeface="Arial"/>
              </a:rPr>
              <a:t>d)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pagal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pasi0lymo 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laidavimo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draudimo </a:t>
            </a:r>
            <a:r>
              <a:rPr sz="750" spc="-30" dirty="0">
                <a:solidFill>
                  <a:srgbClr val="3B383D"/>
                </a:solidFill>
                <a:latin typeface="Arial"/>
                <a:cs typeface="Arial"/>
              </a:rPr>
              <a:t>rastc1 </a:t>
            </a:r>
            <a:r>
              <a:rPr sz="750" spc="-40" dirty="0">
                <a:solidFill>
                  <a:srgbClr val="3B383D"/>
                </a:solidFill>
                <a:latin typeface="Arial"/>
                <a:cs typeface="Arial"/>
              </a:rPr>
              <a:t>Nr </a:t>
            </a:r>
            <a:r>
              <a:rPr sz="750" spc="-20" dirty="0">
                <a:solidFill>
                  <a:srgbClr val="797779"/>
                </a:solidFill>
                <a:latin typeface="Arial"/>
                <a:cs typeface="Arial"/>
              </a:rPr>
              <a:t>. </a:t>
            </a:r>
            <a:r>
              <a:rPr sz="750" spc="45" dirty="0">
                <a:solidFill>
                  <a:srgbClr val="3B383D"/>
                </a:solidFill>
                <a:latin typeface="Arial"/>
                <a:cs typeface="Arial"/>
              </a:rPr>
              <a:t>PA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88073</a:t>
            </a:r>
            <a:r>
              <a:rPr sz="750" spc="5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jeigu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Draudejas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nejvykdo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arba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detsia jvykdyti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sios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sutarties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1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.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1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punkte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minimus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reikalavimus.</a:t>
            </a:r>
            <a:endParaRPr sz="750">
              <a:latin typeface="Arial"/>
              <a:cs typeface="Arial"/>
            </a:endParaRPr>
          </a:p>
          <a:p>
            <a:pPr marL="15875">
              <a:lnSpc>
                <a:spcPts val="855"/>
              </a:lnSpc>
              <a:tabLst>
                <a:tab pos="318770" algn="l"/>
              </a:tabLst>
            </a:pP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3	</a:t>
            </a:r>
            <a:r>
              <a:rPr sz="750" b="1" spc="5" dirty="0">
                <a:solidFill>
                  <a:srgbClr val="161318"/>
                </a:solidFill>
                <a:latin typeface="Arial"/>
                <a:cs typeface="Arial"/>
              </a:rPr>
              <a:t>Draldiljo </a:t>
            </a:r>
            <a:r>
              <a:rPr sz="850" b="1" spc="-15" dirty="0">
                <a:solidFill>
                  <a:srgbClr val="161318"/>
                </a:solidFill>
                <a:latin typeface="Times New Roman"/>
                <a:cs typeface="Times New Roman"/>
              </a:rPr>
              <a:t>parelgos</a:t>
            </a:r>
            <a:r>
              <a:rPr sz="850" b="1" spc="-170" dirty="0">
                <a:solidFill>
                  <a:srgbClr val="161318"/>
                </a:solidFill>
                <a:latin typeface="Times New Roman"/>
                <a:cs typeface="Times New Roman"/>
              </a:rPr>
              <a:t> </a:t>
            </a:r>
            <a:r>
              <a:rPr sz="850" b="1" spc="-100" dirty="0">
                <a:solidFill>
                  <a:srgbClr val="3B383D"/>
                </a:solidFill>
                <a:latin typeface="Arial"/>
                <a:cs typeface="Arial"/>
              </a:rPr>
              <a:t>Ir</a:t>
            </a:r>
            <a:r>
              <a:rPr sz="850" b="1" spc="-100" dirty="0">
                <a:solidFill>
                  <a:srgbClr val="161318"/>
                </a:solidFill>
                <a:latin typeface="Times New Roman"/>
                <a:cs typeface="Times New Roman"/>
              </a:rPr>
              <a:t>1111161</a:t>
            </a:r>
            <a:endParaRPr sz="850">
              <a:latin typeface="Times New Roman"/>
              <a:cs typeface="Times New Roman"/>
            </a:endParaRPr>
          </a:p>
          <a:p>
            <a:pPr marL="101600" indent="-79375">
              <a:lnSpc>
                <a:spcPts val="894"/>
              </a:lnSpc>
              <a:buAutoNum type="arabicPeriod" startAt="3"/>
              <a:tabLst>
                <a:tab pos="102235" algn="l"/>
                <a:tab pos="318135" algn="l"/>
              </a:tabLst>
            </a:pPr>
            <a:r>
              <a:rPr sz="750" spc="-125" dirty="0">
                <a:solidFill>
                  <a:srgbClr val="3B383D"/>
                </a:solidFill>
                <a:latin typeface="Arial"/>
                <a:cs typeface="Arial"/>
              </a:rPr>
              <a:t>1	</a:t>
            </a:r>
            <a:r>
              <a:rPr sz="750" spc="-140" dirty="0">
                <a:solidFill>
                  <a:srgbClr val="3B383D"/>
                </a:solidFill>
                <a:latin typeface="Arial"/>
                <a:cs typeface="Arial"/>
              </a:rPr>
              <a:t>Uz</a:t>
            </a:r>
            <a:r>
              <a:rPr sz="750" spc="-8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15" dirty="0">
                <a:solidFill>
                  <a:srgbClr val="3B383D"/>
                </a:solidFill>
                <a:latin typeface="Arial"/>
                <a:cs typeface="Arial"/>
              </a:rPr>
              <a:t>isduotc1pasi0lymo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laidavimo </a:t>
            </a:r>
            <a:r>
              <a:rPr sz="750" spc="-10" dirty="0">
                <a:solidFill>
                  <a:srgbClr val="3B383D"/>
                </a:solidFill>
                <a:latin typeface="Arial"/>
                <a:cs typeface="Arial"/>
              </a:rPr>
              <a:t>draudimc1Draudejas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sumoka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Draudikui 90</a:t>
            </a:r>
            <a:r>
              <a:rPr sz="750" spc="5" dirty="0">
                <a:solidFill>
                  <a:srgbClr val="625E64"/>
                </a:solidFill>
                <a:latin typeface="Arial"/>
                <a:cs typeface="Arial"/>
              </a:rPr>
              <a:t>,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00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EUR </a:t>
            </a:r>
            <a:r>
              <a:rPr sz="750" spc="-80" dirty="0">
                <a:solidFill>
                  <a:srgbClr val="4D494F"/>
                </a:solidFill>
                <a:latin typeface="Arial"/>
                <a:cs typeface="Arial"/>
              </a:rPr>
              <a:t>jmokc1</a:t>
            </a:r>
            <a:r>
              <a:rPr sz="750" spc="-80" dirty="0">
                <a:solidFill>
                  <a:srgbClr val="797779"/>
                </a:solidFill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  <a:p>
            <a:pPr marL="318135" lvl="1" indent="-302260">
              <a:lnSpc>
                <a:spcPct val="100000"/>
              </a:lnSpc>
              <a:spcBef>
                <a:spcPts val="65"/>
              </a:spcBef>
              <a:buAutoNum type="arabicPeriod" startAt="2"/>
              <a:tabLst>
                <a:tab pos="318135" algn="l"/>
                <a:tab pos="318770" algn="l"/>
              </a:tabLst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Draudejas </a:t>
            </a:r>
            <a:r>
              <a:rPr sz="750" spc="-10" dirty="0">
                <a:solidFill>
                  <a:srgbClr val="4D494F"/>
                </a:solidFill>
                <a:latin typeface="Arial"/>
                <a:cs typeface="Arial"/>
              </a:rPr>
              <a:t>jsipareigoja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Naudos</a:t>
            </a:r>
            <a:r>
              <a:rPr sz="750" spc="-10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gavejui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:</a:t>
            </a:r>
            <a:endParaRPr sz="750">
              <a:latin typeface="Arial"/>
              <a:cs typeface="Arial"/>
            </a:endParaRPr>
          </a:p>
          <a:p>
            <a:pPr marL="319405" lvl="2" indent="-297180">
              <a:lnSpc>
                <a:spcPct val="100000"/>
              </a:lnSpc>
              <a:spcBef>
                <a:spcPts val="60"/>
              </a:spcBef>
              <a:buAutoNum type="arabicPeriod"/>
              <a:tabLst>
                <a:tab pos="320040" algn="l"/>
              </a:tabLst>
            </a:pP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neatsiimli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savo</a:t>
            </a:r>
            <a:r>
              <a:rPr sz="750" spc="-16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pasi0lymo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jo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ga</a:t>
            </a:r>
            <a:r>
              <a:rPr sz="750" spc="-5" dirty="0">
                <a:solidFill>
                  <a:srgbClr val="161318"/>
                </a:solidFill>
                <a:latin typeface="Arial"/>
                <a:cs typeface="Arial"/>
              </a:rPr>
              <a:t>l</a:t>
            </a:r>
            <a:r>
              <a:rPr sz="750" spc="-5" dirty="0">
                <a:solidFill>
                  <a:srgbClr val="4D494F"/>
                </a:solidFill>
                <a:latin typeface="Arial"/>
                <a:cs typeface="Arial"/>
              </a:rPr>
              <a:t>iojimo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laikotarpiu</a:t>
            </a:r>
            <a:r>
              <a:rPr sz="750" spc="-5" dirty="0">
                <a:solidFill>
                  <a:srgbClr val="797779"/>
                </a:solidFill>
                <a:latin typeface="Arial"/>
                <a:cs typeface="Arial"/>
              </a:rPr>
              <a:t>;</a:t>
            </a:r>
            <a:endParaRPr sz="750">
              <a:latin typeface="Arial"/>
              <a:cs typeface="Arial"/>
            </a:endParaRPr>
          </a:p>
          <a:p>
            <a:pPr marL="322580" lvl="2" indent="-300355">
              <a:lnSpc>
                <a:spcPct val="100000"/>
              </a:lnSpc>
              <a:spcBef>
                <a:spcPts val="60"/>
              </a:spcBef>
              <a:buAutoNum type="arabicPeriod"/>
              <a:tabLst>
                <a:tab pos="323215" algn="l"/>
              </a:tabLst>
            </a:pP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sulikti</a:t>
            </a:r>
            <a:r>
              <a:rPr sz="750" spc="-6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su</a:t>
            </a:r>
            <a:r>
              <a:rPr sz="750" spc="-6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3B383D"/>
                </a:solidFill>
                <a:latin typeface="Arial"/>
                <a:cs typeface="Arial"/>
              </a:rPr>
              <a:t>pasiOlymo</a:t>
            </a:r>
            <a:r>
              <a:rPr sz="750" spc="-1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kainos</a:t>
            </a:r>
            <a:r>
              <a:rPr sz="750" spc="-6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korekt0ra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,</a:t>
            </a:r>
            <a:r>
              <a:rPr sz="750" spc="-30" dirty="0">
                <a:solidFill>
                  <a:srgbClr val="625E64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3B383D"/>
                </a:solidFill>
                <a:latin typeface="Arial"/>
                <a:cs typeface="Arial"/>
              </a:rPr>
              <a:t>kaip</a:t>
            </a:r>
            <a:r>
              <a:rPr sz="750" b="1" spc="-7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ta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-40" dirty="0">
                <a:solidFill>
                  <a:srgbClr val="625E64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nustatyta</a:t>
            </a:r>
            <a:r>
              <a:rPr sz="750" spc="-80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instrukcijoje</a:t>
            </a:r>
            <a:r>
              <a:rPr sz="750" spc="-5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siOlylojams;</a:t>
            </a:r>
            <a:endParaRPr sz="750">
              <a:latin typeface="Arial"/>
              <a:cs typeface="Arial"/>
            </a:endParaRPr>
          </a:p>
          <a:p>
            <a:pPr marL="313055" lvl="2" indent="-290830">
              <a:lnSpc>
                <a:spcPct val="100000"/>
              </a:lnSpc>
              <a:spcBef>
                <a:spcPts val="65"/>
              </a:spcBef>
              <a:buAutoNum type="arabicPeriod"/>
              <a:tabLst>
                <a:tab pos="313690" algn="l"/>
              </a:tabLst>
            </a:pP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pasirasyti</a:t>
            </a:r>
            <a:r>
              <a:rPr sz="750" spc="-4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sutarti</a:t>
            </a:r>
            <a:r>
              <a:rPr sz="750" spc="-10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su</a:t>
            </a:r>
            <a:r>
              <a:rPr sz="750" spc="-7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Naudos</a:t>
            </a:r>
            <a:r>
              <a:rPr sz="750" spc="-8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gaveju</a:t>
            </a:r>
            <a:r>
              <a:rPr sz="750" spc="-5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jo</a:t>
            </a:r>
            <a:r>
              <a:rPr sz="750" spc="-8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nurodylu</a:t>
            </a:r>
            <a:r>
              <a:rPr sz="750" spc="-60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laiku</a:t>
            </a:r>
            <a:r>
              <a:rPr sz="750" spc="-5" dirty="0">
                <a:solidFill>
                  <a:srgbClr val="797779"/>
                </a:solidFill>
                <a:latin typeface="Arial"/>
                <a:cs typeface="Arial"/>
              </a:rPr>
              <a:t>;</a:t>
            </a:r>
            <a:endParaRPr sz="750">
              <a:latin typeface="Arial"/>
              <a:cs typeface="Arial"/>
            </a:endParaRPr>
          </a:p>
          <a:p>
            <a:pPr marL="319405" lvl="2" indent="-297180">
              <a:lnSpc>
                <a:spcPct val="100000"/>
              </a:lnSpc>
              <a:spcBef>
                <a:spcPts val="60"/>
              </a:spcBef>
              <a:buClr>
                <a:srgbClr val="4D494F"/>
              </a:buClr>
              <a:buFont typeface="Arial"/>
              <a:buAutoNum type="arabicPeriod"/>
              <a:tabLst>
                <a:tab pos="320040" algn="l"/>
              </a:tabLst>
            </a:pP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pateiktiNaudos</a:t>
            </a:r>
            <a:r>
              <a:rPr sz="750" spc="-8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gavejui</a:t>
            </a:r>
            <a:r>
              <a:rPr sz="750" spc="-9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sutarties</a:t>
            </a:r>
            <a:r>
              <a:rPr sz="750" spc="-2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625E64"/>
                </a:solidFill>
                <a:latin typeface="Arial"/>
                <a:cs typeface="Arial"/>
              </a:rPr>
              <a:t>j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vykdymo</a:t>
            </a:r>
            <a:r>
              <a:rPr sz="750" spc="-1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4D494F"/>
                </a:solidFill>
                <a:latin typeface="Arial"/>
                <a:cs typeface="Arial"/>
              </a:rPr>
              <a:t>uilikrinimc1.</a:t>
            </a:r>
            <a:endParaRPr sz="750">
              <a:latin typeface="Arial"/>
              <a:cs typeface="Arial"/>
            </a:endParaRPr>
          </a:p>
          <a:p>
            <a:pPr marL="318770" marR="19685" lvl="1" indent="-296545" algn="just">
              <a:lnSpc>
                <a:spcPct val="98900"/>
              </a:lnSpc>
              <a:spcBef>
                <a:spcPts val="75"/>
              </a:spcBef>
              <a:buAutoNum type="arabicPeriod" startAt="3"/>
              <a:tabLst>
                <a:tab pos="318770" algn="l"/>
              </a:tabLst>
            </a:pP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3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Draudejas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po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pirmo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rastisko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Draudiko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reikalavimo </a:t>
            </a:r>
            <a:r>
              <a:rPr sz="750" spc="-5" dirty="0">
                <a:solidFill>
                  <a:srgbClr val="4D494F"/>
                </a:solidFill>
                <a:latin typeface="Arial"/>
                <a:cs typeface="Arial"/>
              </a:rPr>
              <a:t>jsipareigoja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pilnai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ir </a:t>
            </a:r>
            <a:r>
              <a:rPr sz="750" spc="-25" dirty="0">
                <a:solidFill>
                  <a:srgbClr val="3B383D"/>
                </a:solidFill>
                <a:latin typeface="Arial"/>
                <a:cs typeface="Arial"/>
              </a:rPr>
              <a:t>besc1lygiskai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atlyginti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Draudikui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jo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sumoketas </a:t>
            </a:r>
            <a:r>
              <a:rPr sz="750" spc="20" dirty="0">
                <a:solidFill>
                  <a:srgbClr val="4D494F"/>
                </a:solidFill>
                <a:latin typeface="Arial"/>
                <a:cs typeface="Arial"/>
              </a:rPr>
              <a:t>sumas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Naudos 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gavejui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pagal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pasi0lymo laidavimo draudimo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rasllt </a:t>
            </a:r>
            <a:r>
              <a:rPr sz="750" spc="-10" dirty="0">
                <a:solidFill>
                  <a:srgbClr val="3B383D"/>
                </a:solidFill>
                <a:latin typeface="Arial"/>
                <a:cs typeface="Arial"/>
              </a:rPr>
              <a:t>Nr</a:t>
            </a:r>
            <a:r>
              <a:rPr sz="750" spc="-10" dirty="0">
                <a:solidFill>
                  <a:srgbClr val="625E64"/>
                </a:solidFill>
                <a:latin typeface="Arial"/>
                <a:cs typeface="Arial"/>
              </a:rPr>
              <a:t>. </a:t>
            </a:r>
            <a:r>
              <a:rPr sz="750" spc="45" dirty="0">
                <a:solidFill>
                  <a:srgbClr val="3B383D"/>
                </a:solidFill>
                <a:latin typeface="Arial"/>
                <a:cs typeface="Arial"/>
              </a:rPr>
              <a:t>PA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88073</a:t>
            </a:r>
            <a:r>
              <a:rPr sz="750" spc="-5" dirty="0">
                <a:solidFill>
                  <a:srgbClr val="625E64"/>
                </a:solidFill>
                <a:latin typeface="Arial"/>
                <a:cs typeface="Arial"/>
              </a:rPr>
              <a:t>.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Draudikas nepriva</a:t>
            </a:r>
            <a:r>
              <a:rPr sz="750" dirty="0">
                <a:solidFill>
                  <a:srgbClr val="161318"/>
                </a:solidFill>
                <a:latin typeface="Arial"/>
                <a:cs typeface="Arial"/>
              </a:rPr>
              <a:t>l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o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pagrjsti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ar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pateikti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Draudeju</a:t>
            </a:r>
            <a:r>
              <a:rPr sz="750" spc="-5" dirty="0">
                <a:solidFill>
                  <a:srgbClr val="625E64"/>
                </a:solidFill>
                <a:latin typeface="Arial"/>
                <a:cs typeface="Arial"/>
              </a:rPr>
              <a:t>i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priei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asties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del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kurios 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sumokejo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Naudos gavejui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nurodylas</a:t>
            </a:r>
            <a:r>
              <a:rPr sz="750" spc="12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3B383D"/>
                </a:solidFill>
                <a:latin typeface="Arial"/>
                <a:cs typeface="Arial"/>
              </a:rPr>
              <a:t>sumas</a:t>
            </a:r>
            <a:r>
              <a:rPr sz="750" spc="-10" dirty="0">
                <a:solidFill>
                  <a:srgbClr val="797779"/>
                </a:solidFill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  <a:p>
            <a:pPr marL="318135" marR="19050" lvl="1" indent="-295910">
              <a:lnSpc>
                <a:spcPct val="76200"/>
              </a:lnSpc>
              <a:spcBef>
                <a:spcPts val="130"/>
              </a:spcBef>
              <a:buAutoNum type="arabicPeriod" startAt="3"/>
              <a:tabLst>
                <a:tab pos="318135" algn="l"/>
                <a:tab pos="318770" algn="l"/>
              </a:tabLst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Draudejas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allygina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Draudikui </a:t>
            </a:r>
            <a:r>
              <a:rPr sz="750" spc="10" dirty="0">
                <a:solidFill>
                  <a:srgbClr val="625E64"/>
                </a:solidFill>
                <a:latin typeface="Arial"/>
                <a:cs typeface="Arial"/>
              </a:rPr>
              <a:t>j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o </a:t>
            </a:r>
            <a:r>
              <a:rPr sz="750" spc="1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smoketas sumas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per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5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darbo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dienas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nuo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Draudiko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rastisko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reikalavimo pateikimo.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Pazeidus sj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moke</a:t>
            </a:r>
            <a:r>
              <a:rPr sz="750" spc="5" dirty="0">
                <a:solidFill>
                  <a:srgbClr val="625E64"/>
                </a:solidFill>
                <a:latin typeface="Arial"/>
                <a:cs typeface="Arial"/>
              </a:rPr>
              <a:t>j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imo  </a:t>
            </a:r>
            <a:r>
              <a:rPr sz="750" spc="-55" dirty="0">
                <a:solidFill>
                  <a:srgbClr val="3B383D"/>
                </a:solidFill>
                <a:latin typeface="Arial"/>
                <a:cs typeface="Arial"/>
              </a:rPr>
              <a:t>terminc1</a:t>
            </a:r>
            <a:r>
              <a:rPr sz="750" spc="-55" dirty="0">
                <a:solidFill>
                  <a:srgbClr val="625E64"/>
                </a:solidFill>
                <a:latin typeface="Arial"/>
                <a:cs typeface="Arial"/>
              </a:rPr>
              <a:t>,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skaiciuojami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0,2 </a:t>
            </a:r>
            <a:r>
              <a:rPr sz="800" spc="50" dirty="0">
                <a:solidFill>
                  <a:srgbClr val="4D494F"/>
                </a:solidFill>
                <a:latin typeface="Arial"/>
                <a:cs typeface="Arial"/>
              </a:rPr>
              <a:t>% </a:t>
            </a:r>
            <a:r>
              <a:rPr sz="750" spc="40" dirty="0">
                <a:solidFill>
                  <a:srgbClr val="3B383D"/>
                </a:solidFill>
                <a:latin typeface="Arial"/>
                <a:cs typeface="Arial"/>
              </a:rPr>
              <a:t>dydiio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delspinigiai </a:t>
            </a:r>
            <a:r>
              <a:rPr sz="1050" spc="-100" dirty="0">
                <a:solidFill>
                  <a:srgbClr val="4D494F"/>
                </a:solidFill>
                <a:latin typeface="Arial"/>
                <a:cs typeface="Arial"/>
              </a:rPr>
              <a:t>uz </a:t>
            </a:r>
            <a:r>
              <a:rPr sz="750" spc="-20" dirty="0">
                <a:solidFill>
                  <a:srgbClr val="3B383D"/>
                </a:solidFill>
                <a:latin typeface="Arial"/>
                <a:cs typeface="Arial"/>
              </a:rPr>
              <a:t>kiekvienc1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uzdelstll</a:t>
            </a:r>
            <a:r>
              <a:rPr sz="750" spc="-7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70" dirty="0">
                <a:solidFill>
                  <a:srgbClr val="3B383D"/>
                </a:solidFill>
                <a:latin typeface="Arial"/>
                <a:cs typeface="Arial"/>
              </a:rPr>
              <a:t>dienc1</a:t>
            </a:r>
            <a:r>
              <a:rPr sz="750" spc="-70" dirty="0">
                <a:solidFill>
                  <a:srgbClr val="625E64"/>
                </a:solidFill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  <a:p>
            <a:pPr marL="318135" lvl="1" indent="-295910">
              <a:lnSpc>
                <a:spcPts val="760"/>
              </a:lnSpc>
              <a:buClr>
                <a:srgbClr val="4D494F"/>
              </a:buClr>
              <a:buAutoNum type="arabicPeriod" startAt="3"/>
              <a:tabLst>
                <a:tab pos="318135" algn="l"/>
                <a:tab pos="318770" algn="l"/>
              </a:tabLst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Draudejui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nevykdant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savo 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j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sipare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gojim4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pagal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sios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sutarties </a:t>
            </a:r>
            <a:r>
              <a:rPr sz="750" spc="-5" dirty="0">
                <a:solidFill>
                  <a:srgbClr val="4D494F"/>
                </a:solidFill>
                <a:latin typeface="Arial"/>
                <a:cs typeface="Arial"/>
              </a:rPr>
              <a:t>3.1</a:t>
            </a:r>
            <a:r>
              <a:rPr sz="750" spc="-5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spc="-10" dirty="0">
                <a:solidFill>
                  <a:srgbClr val="3B383D"/>
                </a:solidFill>
                <a:latin typeface="Arial"/>
                <a:cs typeface="Arial"/>
              </a:rPr>
              <a:t>3</a:t>
            </a:r>
            <a:r>
              <a:rPr sz="750" spc="-10" dirty="0">
                <a:solidFill>
                  <a:srgbClr val="625E64"/>
                </a:solidFill>
                <a:latin typeface="Arial"/>
                <a:cs typeface="Arial"/>
              </a:rPr>
              <a:t>.</a:t>
            </a:r>
            <a:r>
              <a:rPr sz="750" spc="-10" dirty="0">
                <a:solidFill>
                  <a:srgbClr val="3B383D"/>
                </a:solidFill>
                <a:latin typeface="Arial"/>
                <a:cs typeface="Arial"/>
              </a:rPr>
              <a:t>2 </a:t>
            </a:r>
            <a:r>
              <a:rPr sz="750" spc="-45" dirty="0">
                <a:solidFill>
                  <a:srgbClr val="3B383D"/>
                </a:solidFill>
                <a:latin typeface="Arial"/>
                <a:cs typeface="Arial"/>
              </a:rPr>
              <a:t>punktu</a:t>
            </a:r>
            <a:r>
              <a:rPr sz="750" spc="-45" dirty="0">
                <a:solidFill>
                  <a:srgbClr val="625E64"/>
                </a:solidFill>
                <a:latin typeface="Arial"/>
                <a:cs typeface="Arial"/>
              </a:rPr>
              <a:t>,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Draudikui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suteikiama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teise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isieskoti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nesumoketas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sumas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is</a:t>
            </a:r>
            <a:endParaRPr sz="750">
              <a:latin typeface="Arial"/>
              <a:cs typeface="Arial"/>
            </a:endParaRPr>
          </a:p>
          <a:p>
            <a:pPr marL="318135">
              <a:lnSpc>
                <a:spcPts val="860"/>
              </a:lnSpc>
              <a:spcBef>
                <a:spcPts val="15"/>
              </a:spcBef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Draudejo turimo</a:t>
            </a:r>
            <a:r>
              <a:rPr sz="750" spc="6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15" dirty="0">
                <a:solidFill>
                  <a:srgbClr val="3B383D"/>
                </a:solidFill>
                <a:latin typeface="Arial"/>
                <a:cs typeface="Arial"/>
              </a:rPr>
              <a:t>turto</a:t>
            </a:r>
            <a:r>
              <a:rPr sz="750" spc="-15" dirty="0">
                <a:solidFill>
                  <a:srgbClr val="625E64"/>
                </a:solidFill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  <a:p>
            <a:pPr marL="318135" lvl="1" indent="-295910">
              <a:lnSpc>
                <a:spcPts val="860"/>
              </a:lnSpc>
              <a:buAutoNum type="arabicPeriod" startAt="6"/>
              <a:tabLst>
                <a:tab pos="318135" algn="l"/>
                <a:tab pos="318770" algn="l"/>
              </a:tabLst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Draudejas </a:t>
            </a:r>
            <a:r>
              <a:rPr sz="750" spc="-10" dirty="0">
                <a:solidFill>
                  <a:srgbClr val="4D494F"/>
                </a:solidFill>
                <a:latin typeface="Arial"/>
                <a:cs typeface="Arial"/>
              </a:rPr>
              <a:t>jsipareigoja</a:t>
            </a:r>
            <a:r>
              <a:rPr sz="750" spc="18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3B383D"/>
                </a:solidFill>
                <a:latin typeface="Arial"/>
                <a:cs typeface="Arial"/>
              </a:rPr>
              <a:t>per  30 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kalendorini4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dien4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nuo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e</a:t>
            </a:r>
            <a:r>
              <a:rPr sz="750" spc="1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namljj4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met4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ketvircio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pabaigos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pateikti Draudikui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savo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tarpines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5" dirty="0">
                <a:solidFill>
                  <a:srgbClr val="4D494F"/>
                </a:solidFill>
                <a:latin typeface="Arial"/>
                <a:cs typeface="Arial"/>
              </a:rPr>
              <a:t>finansines</a:t>
            </a:r>
            <a:endParaRPr sz="750">
              <a:latin typeface="Arial"/>
              <a:cs typeface="Arial"/>
            </a:endParaRPr>
          </a:p>
          <a:p>
            <a:pPr marL="322580">
              <a:lnSpc>
                <a:spcPts val="860"/>
              </a:lnSpc>
              <a:spcBef>
                <a:spcPts val="15"/>
              </a:spcBef>
            </a:pP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atskaitomybes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ataskaitas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uz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paskutin</a:t>
            </a:r>
            <a:r>
              <a:rPr sz="750" spc="5" dirty="0">
                <a:solidFill>
                  <a:srgbClr val="625E64"/>
                </a:solidFill>
                <a:latin typeface="Arial"/>
                <a:cs typeface="Arial"/>
              </a:rPr>
              <a:t>j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einamljj4 </a:t>
            </a:r>
            <a:r>
              <a:rPr sz="750" spc="40" dirty="0">
                <a:solidFill>
                  <a:srgbClr val="3B383D"/>
                </a:solidFill>
                <a:latin typeface="Arial"/>
                <a:cs typeface="Arial"/>
              </a:rPr>
              <a:t>met4</a:t>
            </a:r>
            <a:r>
              <a:rPr sz="750" spc="-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kelvirti</a:t>
            </a:r>
            <a:r>
              <a:rPr sz="750" spc="10" dirty="0">
                <a:solidFill>
                  <a:srgbClr val="797779"/>
                </a:solidFill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  <a:p>
            <a:pPr marL="319405" marR="15875" lvl="1" indent="-297180">
              <a:lnSpc>
                <a:spcPts val="869"/>
              </a:lnSpc>
              <a:spcBef>
                <a:spcPts val="15"/>
              </a:spcBef>
              <a:buAutoNum type="arabicPeriod" startAt="7"/>
              <a:tabLst>
                <a:tab pos="318135" algn="l"/>
                <a:tab pos="318770" algn="l"/>
              </a:tabLst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Draudikas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, 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pastebej </a:t>
            </a:r>
            <a:r>
              <a:rPr sz="750" spc="35" dirty="0">
                <a:solidFill>
                  <a:srgbClr val="3B383D"/>
                </a:solidFill>
                <a:latin typeface="Arial"/>
                <a:cs typeface="Arial"/>
              </a:rPr>
              <a:t>s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Draudejo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finansines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b0kles </a:t>
            </a:r>
            <a:r>
              <a:rPr sz="750" spc="-35" dirty="0">
                <a:solidFill>
                  <a:srgbClr val="3B383D"/>
                </a:solidFill>
                <a:latin typeface="Arial"/>
                <a:cs typeface="Arial"/>
              </a:rPr>
              <a:t>pablogejimc1</a:t>
            </a:r>
            <a:r>
              <a:rPr sz="750" spc="-35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turi </a:t>
            </a:r>
            <a:r>
              <a:rPr sz="750" spc="280" dirty="0">
                <a:solidFill>
                  <a:srgbClr val="4D494F"/>
                </a:solidFill>
                <a:latin typeface="Arial"/>
                <a:cs typeface="Arial"/>
              </a:rPr>
              <a:t>tei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pareikalauli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Draudejo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pate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kti papildomas Draudikui priimtinas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rizikos 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uztikrinimo priemones </a:t>
            </a:r>
            <a:r>
              <a:rPr sz="750" spc="20" dirty="0">
                <a:solidFill>
                  <a:srgbClr val="4D494F"/>
                </a:solidFill>
                <a:latin typeface="Arial"/>
                <a:cs typeface="Arial"/>
              </a:rPr>
              <a:t>(kilos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jmones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kontrala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davimas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asmeninis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laidavimas</a:t>
            </a:r>
            <a:r>
              <a:rPr sz="750" dirty="0">
                <a:solidFill>
                  <a:srgbClr val="939195"/>
                </a:solidFill>
                <a:latin typeface="Arial"/>
                <a:cs typeface="Arial"/>
              </a:rPr>
              <a:t>,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depoz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tas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nekilnojamojo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turto </a:t>
            </a:r>
            <a:r>
              <a:rPr sz="750" spc="-5" dirty="0">
                <a:solidFill>
                  <a:srgbClr val="4D494F"/>
                </a:solidFill>
                <a:latin typeface="Arial"/>
                <a:cs typeface="Arial"/>
              </a:rPr>
              <a:t>jkeilimas)</a:t>
            </a:r>
            <a:r>
              <a:rPr sz="750" spc="-5" dirty="0">
                <a:solidFill>
                  <a:srgbClr val="797779"/>
                </a:solidFill>
                <a:latin typeface="Arial"/>
                <a:cs typeface="Arial"/>
              </a:rPr>
              <a:t>.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Draudeju</a:t>
            </a:r>
            <a:r>
              <a:rPr sz="750" spc="-5" dirty="0">
                <a:solidFill>
                  <a:srgbClr val="625E64"/>
                </a:solidFill>
                <a:latin typeface="Arial"/>
                <a:cs typeface="Arial"/>
              </a:rPr>
              <a:t>i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per</a:t>
            </a:r>
            <a:r>
              <a:rPr sz="750" spc="1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30</a:t>
            </a:r>
            <a:endParaRPr sz="750">
              <a:latin typeface="Arial"/>
              <a:cs typeface="Arial"/>
            </a:endParaRPr>
          </a:p>
          <a:p>
            <a:pPr marL="319405" marR="17780" indent="-635">
              <a:lnSpc>
                <a:spcPts val="869"/>
              </a:lnSpc>
              <a:spcBef>
                <a:spcPts val="40"/>
              </a:spcBef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kalendorini4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dien4 nuo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Draudiko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reikalavimo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nepate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kus Draudikui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priimtino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papildomo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rizikos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uztikrin</a:t>
            </a:r>
            <a:r>
              <a:rPr sz="750" spc="-5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mo</a:t>
            </a:r>
            <a:r>
              <a:rPr sz="750" spc="-5" dirty="0">
                <a:solidFill>
                  <a:srgbClr val="625E64"/>
                </a:solidFill>
                <a:latin typeface="Arial"/>
                <a:cs typeface="Arial"/>
              </a:rPr>
              <a:t>,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Draudikas </a:t>
            </a:r>
            <a:r>
              <a:rPr sz="750" spc="25" dirty="0">
                <a:solidFill>
                  <a:srgbClr val="4D494F"/>
                </a:solidFill>
                <a:latin typeface="Arial"/>
                <a:cs typeface="Arial"/>
              </a:rPr>
              <a:t>turi </a:t>
            </a:r>
            <a:r>
              <a:rPr sz="750" spc="135" dirty="0">
                <a:solidFill>
                  <a:srgbClr val="3B383D"/>
                </a:solidFill>
                <a:latin typeface="Arial"/>
                <a:cs typeface="Arial"/>
              </a:rPr>
              <a:t>leis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vienasaliskai 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nutraukti </a:t>
            </a:r>
            <a:r>
              <a:rPr sz="750" spc="-55" dirty="0">
                <a:solidFill>
                  <a:srgbClr val="3B383D"/>
                </a:solidFill>
                <a:latin typeface="Arial"/>
                <a:cs typeface="Arial"/>
              </a:rPr>
              <a:t>s</a:t>
            </a:r>
            <a:r>
              <a:rPr sz="750" spc="-55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-55" dirty="0">
                <a:solidFill>
                  <a:srgbClr val="3B383D"/>
                </a:solidFill>
                <a:latin typeface="Arial"/>
                <a:cs typeface="Arial"/>
              </a:rPr>
              <a:t>c1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draudimo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sutarti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ir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reikalauti Naudos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gavejui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ismoket4 </a:t>
            </a:r>
            <a:r>
              <a:rPr sz="750" spc="25" dirty="0">
                <a:solidFill>
                  <a:srgbClr val="4D494F"/>
                </a:solidFill>
                <a:latin typeface="Arial"/>
                <a:cs typeface="Arial"/>
              </a:rPr>
              <a:t>sum4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allyginimo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pagal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sios</a:t>
            </a:r>
            <a:r>
              <a:rPr sz="750" spc="9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sutarlies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3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.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3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punktll</a:t>
            </a:r>
            <a:r>
              <a:rPr sz="750" spc="10" dirty="0">
                <a:solidFill>
                  <a:srgbClr val="625E64"/>
                </a:solidFill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  <a:p>
            <a:pPr marL="323850" indent="-305435">
              <a:lnSpc>
                <a:spcPts val="850"/>
              </a:lnSpc>
              <a:buClr>
                <a:srgbClr val="161318"/>
              </a:buClr>
              <a:buSzPct val="93750"/>
              <a:buFont typeface="Arial"/>
              <a:buAutoNum type="arabicPlain" startAt="4"/>
              <a:tabLst>
                <a:tab pos="323850" algn="l"/>
                <a:tab pos="324485" algn="l"/>
              </a:tabLst>
            </a:pPr>
            <a:r>
              <a:rPr sz="800" b="1" spc="-20" dirty="0">
                <a:solidFill>
                  <a:srgbClr val="3B383D"/>
                </a:solidFill>
                <a:latin typeface="Times New Roman"/>
                <a:cs typeface="Times New Roman"/>
              </a:rPr>
              <a:t>Balglamoaloa</a:t>
            </a:r>
            <a:r>
              <a:rPr sz="800" b="1" spc="-35" dirty="0">
                <a:solidFill>
                  <a:srgbClr val="3B383D"/>
                </a:solidFill>
                <a:latin typeface="Times New Roman"/>
                <a:cs typeface="Times New Roman"/>
              </a:rPr>
              <a:t> </a:t>
            </a:r>
            <a:r>
              <a:rPr sz="800" b="1" spc="15" dirty="0">
                <a:solidFill>
                  <a:srgbClr val="161318"/>
                </a:solidFill>
                <a:latin typeface="Times New Roman"/>
                <a:cs typeface="Times New Roman"/>
              </a:rPr>
              <a:t>nuoltatos</a:t>
            </a:r>
            <a:endParaRPr sz="800">
              <a:latin typeface="Times New Roman"/>
              <a:cs typeface="Times New Roman"/>
            </a:endParaRPr>
          </a:p>
          <a:p>
            <a:pPr marL="322580" marR="5080" lvl="1" indent="-304165">
              <a:lnSpc>
                <a:spcPts val="910"/>
              </a:lnSpc>
              <a:spcBef>
                <a:spcPts val="25"/>
              </a:spcBef>
              <a:buSzPct val="93333"/>
              <a:buFont typeface="Arial"/>
              <a:buAutoNum type="arabicPeriod"/>
              <a:tabLst>
                <a:tab pos="321310" algn="l"/>
                <a:tab pos="321945" algn="l"/>
              </a:tabLst>
            </a:pP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Sutartis </a:t>
            </a:r>
            <a:r>
              <a:rPr sz="750" spc="-5" dirty="0">
                <a:solidFill>
                  <a:srgbClr val="4D494F"/>
                </a:solidFill>
                <a:latin typeface="Arial"/>
                <a:cs typeface="Arial"/>
              </a:rPr>
              <a:t>jsigalioja </a:t>
            </a:r>
            <a:r>
              <a:rPr sz="750" spc="30" dirty="0">
                <a:solidFill>
                  <a:srgbClr val="4D494F"/>
                </a:solidFill>
                <a:latin typeface="Arial"/>
                <a:cs typeface="Arial"/>
              </a:rPr>
              <a:t>nuo </a:t>
            </a:r>
            <a:r>
              <a:rPr sz="750" spc="20" dirty="0">
                <a:solidFill>
                  <a:srgbClr val="4D494F"/>
                </a:solidFill>
                <a:latin typeface="Arial"/>
                <a:cs typeface="Arial"/>
              </a:rPr>
              <a:t>jos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pasirasymo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dienos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ir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galioja</a:t>
            </a:r>
            <a:r>
              <a:rPr sz="750" spc="-5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kol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pasibaigs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Draudiko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prievoles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pagal </a:t>
            </a:r>
            <a:r>
              <a:rPr sz="750" spc="-20" dirty="0">
                <a:solidFill>
                  <a:srgbClr val="3B383D"/>
                </a:solidFill>
                <a:latin typeface="Arial"/>
                <a:cs typeface="Arial"/>
              </a:rPr>
              <a:t>pas</a:t>
            </a:r>
            <a:r>
              <a:rPr sz="750" spc="-2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-20" dirty="0">
                <a:solidFill>
                  <a:srgbClr val="3B383D"/>
                </a:solidFill>
                <a:latin typeface="Arial"/>
                <a:cs typeface="Arial"/>
              </a:rPr>
              <a:t>Olymo la</a:t>
            </a:r>
            <a:r>
              <a:rPr sz="750" spc="-2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-20" dirty="0">
                <a:solidFill>
                  <a:srgbClr val="3B383D"/>
                </a:solidFill>
                <a:latin typeface="Arial"/>
                <a:cs typeface="Arial"/>
              </a:rPr>
              <a:t>davimo </a:t>
            </a:r>
            <a:r>
              <a:rPr sz="750" spc="-35" dirty="0">
                <a:solidFill>
                  <a:srgbClr val="3B383D"/>
                </a:solidFill>
                <a:latin typeface="Arial"/>
                <a:cs typeface="Arial"/>
              </a:rPr>
              <a:t>draud </a:t>
            </a:r>
            <a:r>
              <a:rPr sz="750" spc="-2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-20" dirty="0">
                <a:solidFill>
                  <a:srgbClr val="3B383D"/>
                </a:solidFill>
                <a:latin typeface="Arial"/>
                <a:cs typeface="Arial"/>
              </a:rPr>
              <a:t>mo </a:t>
            </a:r>
            <a:r>
              <a:rPr sz="750" spc="-45" dirty="0">
                <a:solidFill>
                  <a:srgbClr val="3B383D"/>
                </a:solidFill>
                <a:latin typeface="Arial"/>
                <a:cs typeface="Arial"/>
              </a:rPr>
              <a:t>rastc1, </a:t>
            </a:r>
            <a:r>
              <a:rPr sz="750" spc="-30" dirty="0">
                <a:solidFill>
                  <a:srgbClr val="3B383D"/>
                </a:solidFill>
                <a:latin typeface="Arial"/>
                <a:cs typeface="Arial"/>
              </a:rPr>
              <a:t>nurodytc1 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sios</a:t>
            </a:r>
            <a:r>
              <a:rPr sz="750" spc="15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sutarties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1.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1 punkte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,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ir </a:t>
            </a:r>
            <a:r>
              <a:rPr sz="750" spc="15" dirty="0">
                <a:solidFill>
                  <a:srgbClr val="4D494F"/>
                </a:solidFill>
                <a:latin typeface="Arial"/>
                <a:cs typeface="Arial"/>
              </a:rPr>
              <a:t>salys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visiskai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atsiskaitys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viena su 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kita.</a:t>
            </a:r>
            <a:endParaRPr sz="750">
              <a:latin typeface="Arial"/>
              <a:cs typeface="Arial"/>
            </a:endParaRPr>
          </a:p>
          <a:p>
            <a:pPr marL="321310" lvl="1" indent="-302895">
              <a:lnSpc>
                <a:spcPts val="790"/>
              </a:lnSpc>
              <a:buFont typeface="Arial"/>
              <a:buAutoNum type="arabicPeriod"/>
              <a:tabLst>
                <a:tab pos="321310" algn="l"/>
                <a:tab pos="321945" algn="l"/>
              </a:tabLst>
            </a:pP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Sutarlies</a:t>
            </a:r>
            <a:r>
              <a:rPr sz="750" spc="-6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3B383D"/>
                </a:solidFill>
                <a:latin typeface="Arial"/>
                <a:cs typeface="Arial"/>
              </a:rPr>
              <a:t>sc1lygos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galib0tikeiciamos</a:t>
            </a:r>
            <a:r>
              <a:rPr sz="750" spc="-10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tik</a:t>
            </a:r>
            <a:r>
              <a:rPr sz="750" spc="-10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rastisku</a:t>
            </a:r>
            <a:r>
              <a:rPr sz="750" spc="-90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sali4</a:t>
            </a:r>
            <a:r>
              <a:rPr sz="750" spc="-5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susitarimu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  <a:p>
            <a:pPr marL="321310" lvl="1" indent="-302895">
              <a:lnSpc>
                <a:spcPct val="100000"/>
              </a:lnSpc>
              <a:spcBef>
                <a:spcPts val="60"/>
              </a:spcBef>
              <a:buFont typeface="Arial"/>
              <a:buAutoNum type="arabicPeriod"/>
              <a:tabLst>
                <a:tab pos="321310" algn="l"/>
                <a:tab pos="321945" algn="l"/>
              </a:tabLst>
            </a:pP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Sutarties</a:t>
            </a:r>
            <a:r>
              <a:rPr sz="750" spc="-4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3B383D"/>
                </a:solidFill>
                <a:latin typeface="Arial"/>
                <a:cs typeface="Arial"/>
              </a:rPr>
              <a:t>sc1lygos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yra</a:t>
            </a:r>
            <a:r>
              <a:rPr sz="750" spc="-8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konfidencialios</a:t>
            </a:r>
            <a:r>
              <a:rPr sz="750" spc="-9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ir</a:t>
            </a:r>
            <a:r>
              <a:rPr sz="750" spc="40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viesa</a:t>
            </a:r>
            <a:r>
              <a:rPr sz="750" spc="-5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-35" dirty="0">
                <a:solidFill>
                  <a:srgbClr val="625E64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neske</a:t>
            </a:r>
            <a:r>
              <a:rPr sz="750" dirty="0">
                <a:solidFill>
                  <a:srgbClr val="161318"/>
                </a:solidFill>
                <a:latin typeface="Arial"/>
                <a:cs typeface="Arial"/>
              </a:rPr>
              <a:t>l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btinos</a:t>
            </a:r>
            <a:r>
              <a:rPr sz="750" spc="-4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be 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kilos</a:t>
            </a:r>
            <a:r>
              <a:rPr sz="750" spc="-8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salies</a:t>
            </a:r>
            <a:r>
              <a:rPr sz="750" spc="-8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sutikimo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,</a:t>
            </a:r>
            <a:r>
              <a:rPr sz="750" spc="-25" dirty="0">
                <a:solidFill>
                  <a:srgbClr val="625E64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isskyrus</a:t>
            </a:r>
            <a:r>
              <a:rPr sz="750" spc="-50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Lietuvos</a:t>
            </a:r>
            <a:r>
              <a:rPr sz="750" spc="-5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Respubl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kos</a:t>
            </a:r>
            <a:r>
              <a:rPr sz="750" spc="5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j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statym4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numatytus</a:t>
            </a:r>
            <a:r>
              <a:rPr sz="750" spc="-6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atvejus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  <a:p>
            <a:pPr marL="320675" lvl="1" indent="-302260">
              <a:lnSpc>
                <a:spcPts val="805"/>
              </a:lnSpc>
              <a:spcBef>
                <a:spcPts val="110"/>
              </a:spcBef>
              <a:buClr>
                <a:srgbClr val="3B383D"/>
              </a:buClr>
              <a:buSzPct val="93333"/>
              <a:buFont typeface="Arial"/>
              <a:buAutoNum type="arabicPeriod"/>
              <a:tabLst>
                <a:tab pos="320675" algn="l"/>
                <a:tab pos="321310" algn="l"/>
              </a:tabLst>
            </a:pPr>
            <a:r>
              <a:rPr sz="750" spc="10" dirty="0">
                <a:solidFill>
                  <a:srgbClr val="4D494F"/>
                </a:solidFill>
                <a:latin typeface="Arial"/>
                <a:cs typeface="Arial"/>
              </a:rPr>
              <a:t>Gincai</a:t>
            </a:r>
            <a:r>
              <a:rPr sz="750" spc="-8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tarp</a:t>
            </a:r>
            <a:r>
              <a:rPr sz="750" spc="-9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4D494F"/>
                </a:solidFill>
                <a:latin typeface="Arial"/>
                <a:cs typeface="Arial"/>
              </a:rPr>
              <a:t>sali4</a:t>
            </a:r>
            <a:r>
              <a:rPr sz="750" spc="-5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sprendziami</a:t>
            </a:r>
            <a:r>
              <a:rPr sz="750" spc="-5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Lietuvos</a:t>
            </a:r>
            <a:r>
              <a:rPr sz="750" spc="-114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Respublikos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jstatym4</a:t>
            </a:r>
            <a:r>
              <a:rPr sz="750" spc="-100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nustatyta</a:t>
            </a:r>
            <a:r>
              <a:rPr sz="750" spc="-6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tvarka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.</a:t>
            </a:r>
            <a:endParaRPr sz="750">
              <a:latin typeface="Arial"/>
              <a:cs typeface="Arial"/>
            </a:endParaRPr>
          </a:p>
          <a:p>
            <a:pPr marL="319405" indent="-297815">
              <a:lnSpc>
                <a:spcPts val="1105"/>
              </a:lnSpc>
              <a:buSzPct val="80000"/>
              <a:buFont typeface="Arial"/>
              <a:buAutoNum type="arabicPlain" startAt="4"/>
              <a:tabLst>
                <a:tab pos="318770" algn="l"/>
                <a:tab pos="320040" algn="l"/>
              </a:tabLst>
            </a:pPr>
            <a:r>
              <a:rPr sz="1000" b="1" spc="30" dirty="0">
                <a:solidFill>
                  <a:srgbClr val="161318"/>
                </a:solidFill>
                <a:latin typeface="Times New Roman"/>
                <a:cs typeface="Times New Roman"/>
              </a:rPr>
              <a:t>Sdi,</a:t>
            </a:r>
            <a:r>
              <a:rPr sz="1000" b="1" spc="-155" dirty="0">
                <a:solidFill>
                  <a:srgbClr val="161318"/>
                </a:solidFill>
                <a:latin typeface="Times New Roman"/>
                <a:cs typeface="Times New Roman"/>
              </a:rPr>
              <a:t> </a:t>
            </a:r>
            <a:r>
              <a:rPr sz="900" b="1" spc="-75" dirty="0">
                <a:solidFill>
                  <a:srgbClr val="161318"/>
                </a:solidFill>
                <a:latin typeface="Times New Roman"/>
                <a:cs typeface="Times New Roman"/>
              </a:rPr>
              <a:t>rekvlzltal</a:t>
            </a:r>
            <a:r>
              <a:rPr sz="900" b="1" spc="-75" dirty="0">
                <a:solidFill>
                  <a:srgbClr val="3B383D"/>
                </a:solidFill>
                <a:latin typeface="Times New Roman"/>
                <a:cs typeface="Times New Roman"/>
              </a:rPr>
              <a:t>: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9809" y="5714146"/>
            <a:ext cx="1694814" cy="59245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4604" marR="5080" indent="-2540">
              <a:lnSpc>
                <a:spcPct val="101600"/>
              </a:lnSpc>
              <a:spcBef>
                <a:spcPts val="85"/>
              </a:spcBef>
            </a:pPr>
            <a:r>
              <a:rPr sz="750" spc="25" dirty="0">
                <a:solidFill>
                  <a:srgbClr val="3B383D"/>
                </a:solidFill>
                <a:latin typeface="Arial"/>
                <a:cs typeface="Arial"/>
              </a:rPr>
              <a:t>ERGO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Insurance </a:t>
            </a:r>
            <a:r>
              <a:rPr sz="750" spc="30" dirty="0">
                <a:solidFill>
                  <a:srgbClr val="3B383D"/>
                </a:solidFill>
                <a:latin typeface="Arial"/>
                <a:cs typeface="Arial"/>
              </a:rPr>
              <a:t>SE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Lietuvos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filialas 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Gelezinio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Vilko </a:t>
            </a:r>
            <a:r>
              <a:rPr sz="750" spc="-15" dirty="0">
                <a:solidFill>
                  <a:srgbClr val="3B383D"/>
                </a:solidFill>
                <a:latin typeface="Arial"/>
                <a:cs typeface="Arial"/>
              </a:rPr>
              <a:t>g</a:t>
            </a:r>
            <a:r>
              <a:rPr sz="750" spc="-15" dirty="0">
                <a:solidFill>
                  <a:srgbClr val="625E64"/>
                </a:solidFill>
                <a:latin typeface="Arial"/>
                <a:cs typeface="Arial"/>
              </a:rPr>
              <a:t>.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6A</a:t>
            </a:r>
            <a:r>
              <a:rPr sz="750" dirty="0">
                <a:solidFill>
                  <a:srgbClr val="625E64"/>
                </a:solidFill>
                <a:latin typeface="Arial"/>
                <a:cs typeface="Arial"/>
              </a:rPr>
              <a:t>,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LT-03507 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Vilnius  </a:t>
            </a:r>
            <a:r>
              <a:rPr sz="750" spc="5" dirty="0">
                <a:solidFill>
                  <a:srgbClr val="625E64"/>
                </a:solidFill>
                <a:latin typeface="Arial"/>
                <a:cs typeface="Arial"/>
              </a:rPr>
              <a:t>f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mones </a:t>
            </a:r>
            <a:r>
              <a:rPr sz="750" spc="20" dirty="0">
                <a:solidFill>
                  <a:srgbClr val="3B383D"/>
                </a:solidFill>
                <a:latin typeface="Arial"/>
                <a:cs typeface="Arial"/>
              </a:rPr>
              <a:t>kodas</a:t>
            </a:r>
            <a:r>
              <a:rPr sz="750" spc="-150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302912288</a:t>
            </a:r>
            <a:endParaRPr sz="750">
              <a:latin typeface="Arial"/>
              <a:cs typeface="Arial"/>
            </a:endParaRPr>
          </a:p>
          <a:p>
            <a:pPr marL="17145">
              <a:lnSpc>
                <a:spcPts val="819"/>
              </a:lnSpc>
            </a:pP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generalin</a:t>
            </a:r>
            <a:r>
              <a:rPr sz="750" spc="-5" dirty="0">
                <a:solidFill>
                  <a:srgbClr val="625E64"/>
                </a:solidFill>
                <a:latin typeface="Arial"/>
                <a:cs typeface="Arial"/>
              </a:rPr>
              <a:t>i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s</a:t>
            </a:r>
            <a:r>
              <a:rPr sz="750" spc="-2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direktorius</a:t>
            </a:r>
            <a:endParaRPr sz="750">
              <a:latin typeface="Arial"/>
              <a:cs typeface="Arial"/>
            </a:endParaRPr>
          </a:p>
          <a:p>
            <a:pPr marL="17780">
              <a:lnSpc>
                <a:spcPct val="100000"/>
              </a:lnSpc>
              <a:spcBef>
                <a:spcPts val="15"/>
              </a:spcBef>
            </a:pP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Tadas</a:t>
            </a:r>
            <a:r>
              <a:rPr sz="750" spc="-114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Dollbysas</a:t>
            </a:r>
            <a:endParaRPr sz="7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38762" y="5701925"/>
            <a:ext cx="1584325" cy="36639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7780" marR="5080" indent="-5715">
              <a:lnSpc>
                <a:spcPct val="101600"/>
              </a:lnSpc>
              <a:spcBef>
                <a:spcPts val="85"/>
              </a:spcBef>
            </a:pPr>
            <a:r>
              <a:rPr sz="750" spc="35" dirty="0">
                <a:solidFill>
                  <a:srgbClr val="4D494F"/>
                </a:solidFill>
                <a:latin typeface="Arial"/>
                <a:cs typeface="Arial"/>
              </a:rPr>
              <a:t>UAB </a:t>
            </a:r>
            <a:r>
              <a:rPr sz="750" spc="5" dirty="0">
                <a:solidFill>
                  <a:srgbClr val="625E64"/>
                </a:solidFill>
                <a:latin typeface="Arial"/>
                <a:cs typeface="Arial"/>
              </a:rPr>
              <a:t>"ECOS</a:t>
            </a:r>
            <a:r>
              <a:rPr sz="750" spc="5" dirty="0">
                <a:solidFill>
                  <a:srgbClr val="3B383D"/>
                </a:solidFill>
                <a:latin typeface="Arial"/>
                <a:cs typeface="Arial"/>
              </a:rPr>
              <a:t>ERVICE</a:t>
            </a:r>
            <a:r>
              <a:rPr sz="750" spc="5" dirty="0">
                <a:solidFill>
                  <a:srgbClr val="4D494F"/>
                </a:solidFill>
                <a:latin typeface="Arial"/>
                <a:cs typeface="Arial"/>
              </a:rPr>
              <a:t>KLAIPEDA" 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TAIKOS</a:t>
            </a:r>
            <a:r>
              <a:rPr sz="750" spc="-4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G.</a:t>
            </a:r>
            <a:r>
              <a:rPr sz="750" spc="-55" dirty="0">
                <a:solidFill>
                  <a:srgbClr val="4D494F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3B383D"/>
                </a:solidFill>
                <a:latin typeface="Arial"/>
                <a:cs typeface="Arial"/>
              </a:rPr>
              <a:t>13</a:t>
            </a:r>
            <a:r>
              <a:rPr sz="750" spc="15" dirty="0">
                <a:solidFill>
                  <a:srgbClr val="797779"/>
                </a:solidFill>
                <a:latin typeface="Arial"/>
                <a:cs typeface="Arial"/>
              </a:rPr>
              <a:t>,</a:t>
            </a:r>
            <a:r>
              <a:rPr sz="750" spc="-40" dirty="0">
                <a:solidFill>
                  <a:srgbClr val="797779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NERINGA</a:t>
            </a:r>
            <a:r>
              <a:rPr sz="750" dirty="0">
                <a:solidFill>
                  <a:srgbClr val="797779"/>
                </a:solidFill>
                <a:latin typeface="Arial"/>
                <a:cs typeface="Arial"/>
              </a:rPr>
              <a:t>,</a:t>
            </a:r>
            <a:r>
              <a:rPr sz="750" spc="-45" dirty="0">
                <a:solidFill>
                  <a:srgbClr val="797779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LIETUVA</a:t>
            </a:r>
            <a:endParaRPr sz="750">
              <a:latin typeface="Arial"/>
              <a:cs typeface="Arial"/>
            </a:endParaRPr>
          </a:p>
          <a:p>
            <a:pPr marL="19050">
              <a:lnSpc>
                <a:spcPts val="865"/>
              </a:lnSpc>
            </a:pPr>
            <a:r>
              <a:rPr sz="750" spc="10" dirty="0">
                <a:solidFill>
                  <a:srgbClr val="625E64"/>
                </a:solidFill>
                <a:latin typeface="Arial"/>
                <a:cs typeface="Arial"/>
              </a:rPr>
              <a:t>f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mones</a:t>
            </a:r>
            <a:r>
              <a:rPr sz="750" spc="-16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3B383D"/>
                </a:solidFill>
                <a:latin typeface="Arial"/>
                <a:cs typeface="Arial"/>
              </a:rPr>
              <a:t>kodas </a:t>
            </a: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140026178</a:t>
            </a:r>
            <a:endParaRPr sz="7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41247" y="6447399"/>
            <a:ext cx="1849120" cy="390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solidFill>
                  <a:srgbClr val="3B383D"/>
                </a:solidFill>
                <a:latin typeface="Times New Roman"/>
                <a:cs typeface="Times New Roman"/>
              </a:rPr>
              <a:t>A.</a:t>
            </a:r>
            <a:r>
              <a:rPr sz="750" spc="-20" dirty="0">
                <a:solidFill>
                  <a:srgbClr val="3B383D"/>
                </a:solidFill>
                <a:latin typeface="Times New Roman"/>
                <a:cs typeface="Times New Roman"/>
              </a:rPr>
              <a:t> </a:t>
            </a:r>
            <a:r>
              <a:rPr sz="750" spc="-10" dirty="0">
                <a:solidFill>
                  <a:srgbClr val="3B383D"/>
                </a:solidFill>
                <a:latin typeface="Times New Roman"/>
                <a:cs typeface="Times New Roman"/>
              </a:rPr>
              <a:t>V</a:t>
            </a:r>
            <a:r>
              <a:rPr sz="750" spc="-10" dirty="0">
                <a:solidFill>
                  <a:srgbClr val="797779"/>
                </a:solidFill>
                <a:latin typeface="Times New Roman"/>
                <a:cs typeface="Times New Roman"/>
              </a:rPr>
              <a:t>.</a:t>
            </a: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750" dirty="0">
                <a:solidFill>
                  <a:srgbClr val="4D494F"/>
                </a:solidFill>
                <a:latin typeface="Arial"/>
                <a:cs typeface="Arial"/>
              </a:rPr>
              <a:t>Generalinis </a:t>
            </a:r>
            <a:r>
              <a:rPr sz="750" spc="-5" dirty="0">
                <a:solidFill>
                  <a:srgbClr val="4D494F"/>
                </a:solidFill>
                <a:latin typeface="Arial"/>
                <a:cs typeface="Arial"/>
              </a:rPr>
              <a:t>direktorius </a:t>
            </a:r>
            <a:r>
              <a:rPr sz="750" dirty="0">
                <a:solidFill>
                  <a:srgbClr val="3B383D"/>
                </a:solidFill>
                <a:latin typeface="Arial"/>
                <a:cs typeface="Arial"/>
              </a:rPr>
              <a:t>Saulius</a:t>
            </a:r>
            <a:r>
              <a:rPr sz="750" spc="-35" dirty="0">
                <a:solidFill>
                  <a:srgbClr val="3B383D"/>
                </a:solidFill>
                <a:latin typeface="Arial"/>
                <a:cs typeface="Arial"/>
              </a:rPr>
              <a:t> </a:t>
            </a:r>
            <a:r>
              <a:rPr sz="750" spc="-5" dirty="0">
                <a:solidFill>
                  <a:srgbClr val="3B383D"/>
                </a:solidFill>
                <a:latin typeface="Arial"/>
                <a:cs typeface="Arial"/>
              </a:rPr>
              <a:t>Budrevicius</a:t>
            </a:r>
            <a:endParaRPr sz="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1348</Words>
  <Application>Microsoft Office PowerPoint</Application>
  <PresentationFormat>Pasirinktinai</PresentationFormat>
  <Paragraphs>116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„PowerPoint“ pateiktis</vt:lpstr>
      <vt:lpstr>ERGO</vt:lpstr>
      <vt:lpstr>ERGO</vt:lpstr>
      <vt:lpstr>ERGO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cp:lastModifiedBy>vartotojas</cp:lastModifiedBy>
  <cp:revision>1</cp:revision>
  <dcterms:created xsi:type="dcterms:W3CDTF">2020-05-20T14:11:34Z</dcterms:created>
  <dcterms:modified xsi:type="dcterms:W3CDTF">2020-05-20T14:15:43Z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2020-02-26T00:00:00Z</vt:filetime>
  </property>
  <property fmtid="{D5CDD505-2E9C-101B-9397-08002B2CF9AE}" pid="3" name="Creator">
    <vt:lpwstr>Application</vt:lpwstr>
  </property>
  <property fmtid="{D5CDD505-2E9C-101B-9397-08002B2CF9AE}" pid="4" name="LastSaved">
    <vt:filetime>2020-05-20T00:00:00Z</vt:filetime>
  </property>
</Properties>
</file>