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4"/>
    <p:sldMasterId id="2147483882" r:id="rId5"/>
  </p:sldMasterIdLst>
  <p:notesMasterIdLst>
    <p:notesMasterId r:id="rId14"/>
  </p:notesMasterIdLst>
  <p:sldIdLst>
    <p:sldId id="498" r:id="rId6"/>
    <p:sldId id="533" r:id="rId7"/>
    <p:sldId id="534" r:id="rId8"/>
    <p:sldId id="535" r:id="rId9"/>
    <p:sldId id="541" r:id="rId10"/>
    <p:sldId id="543" r:id="rId11"/>
    <p:sldId id="540" r:id="rId12"/>
    <p:sldId id="542" r:id="rId13"/>
  </p:sldIdLst>
  <p:sldSz cx="12192000" cy="6858000"/>
  <p:notesSz cx="10233025" cy="7102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gnė Vencienė" initials="AV" lastIdx="1" clrIdx="6">
    <p:extLst>
      <p:ext uri="{19B8F6BF-5375-455C-9EA6-DF929625EA0E}">
        <p15:presenceInfo xmlns:p15="http://schemas.microsoft.com/office/powerpoint/2012/main" userId="S::agne.venciene@vilniausvystymas.lt::de8b6219-3881-4036-96ab-9929b29772f1" providerId="AD"/>
      </p:ext>
    </p:extLst>
  </p:cmAuthor>
  <p:cmAuthor id="1" name="Lina Papinigytė" initials="LP" lastIdx="9" clrIdx="0">
    <p:extLst>
      <p:ext uri="{19B8F6BF-5375-455C-9EA6-DF929625EA0E}">
        <p15:presenceInfo xmlns:p15="http://schemas.microsoft.com/office/powerpoint/2012/main" userId="S::lina.papinigyte@vilniausvystymas.lt::8adad923-72cc-4387-bbfa-037de7653c6a" providerId="AD"/>
      </p:ext>
    </p:extLst>
  </p:cmAuthor>
  <p:cmAuthor id="2" name="Robertas Kontrimovičius" initials="RK" lastIdx="14" clrIdx="1">
    <p:extLst>
      <p:ext uri="{19B8F6BF-5375-455C-9EA6-DF929625EA0E}">
        <p15:presenceInfo xmlns:p15="http://schemas.microsoft.com/office/powerpoint/2012/main" userId="S::robertas.kontrimovicius@vilniausvystymas.lt::20da00db-1b19-467e-a34f-415f88e171dd" providerId="AD"/>
      </p:ext>
    </p:extLst>
  </p:cmAuthor>
  <p:cmAuthor id="3" name="Diana Bankauskienė" initials="DB" lastIdx="10" clrIdx="2">
    <p:extLst>
      <p:ext uri="{19B8F6BF-5375-455C-9EA6-DF929625EA0E}">
        <p15:presenceInfo xmlns:p15="http://schemas.microsoft.com/office/powerpoint/2012/main" userId="S::diana.bankauskiene@vilniausvystymas.lt::ff39e7c5-1de8-46d9-a0a1-306102ce17be" providerId="AD"/>
      </p:ext>
    </p:extLst>
  </p:cmAuthor>
  <p:cmAuthor id="4" name="Agnė Vainauskienė" initials="AV" lastIdx="6" clrIdx="3">
    <p:extLst>
      <p:ext uri="{19B8F6BF-5375-455C-9EA6-DF929625EA0E}">
        <p15:presenceInfo xmlns:p15="http://schemas.microsoft.com/office/powerpoint/2012/main" userId="S::agne.vainauskiene@vilniausvystymas.lt::4e27587a-63dc-4b32-b976-1650d807a543" providerId="AD"/>
      </p:ext>
    </p:extLst>
  </p:cmAuthor>
  <p:cmAuthor id="5" name="Žana Cvizonienė" initials="ŽC" lastIdx="1" clrIdx="4">
    <p:extLst>
      <p:ext uri="{19B8F6BF-5375-455C-9EA6-DF929625EA0E}">
        <p15:presenceInfo xmlns:p15="http://schemas.microsoft.com/office/powerpoint/2012/main" userId="S::zana.cvizoniene@vilniausvystymas.lt::def49681-fd8b-4f64-ace5-c0de4d92eeb2" providerId="AD"/>
      </p:ext>
    </p:extLst>
  </p:cmAuthor>
  <p:cmAuthor id="6" name="Živilė Žukauskienė" initials="ŽŽ" lastIdx="3" clrIdx="5">
    <p:extLst>
      <p:ext uri="{19B8F6BF-5375-455C-9EA6-DF929625EA0E}">
        <p15:presenceInfo xmlns:p15="http://schemas.microsoft.com/office/powerpoint/2012/main" userId="S::zivile.zukauskiene@vilniausvystymas.lt::4a85be17-d4d2-41fb-b120-1f25112fa3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0003"/>
    <a:srgbClr val="4A5356"/>
    <a:srgbClr val="C2262D"/>
    <a:srgbClr val="58585A"/>
    <a:srgbClr val="CF5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yl pośredni 4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Styl pośredni 3 — Ak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Styl ciemny 1 — Ak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Styl pośredn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B4B98B0-60AC-42C2-AFA5-B58CD77FA1E5}" styleName="Šviesus stilius 1 – paryškinima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 autoAdjust="0"/>
  </p:normalViewPr>
  <p:slideViewPr>
    <p:cSldViewPr snapToGrid="0">
      <p:cViewPr varScale="1">
        <p:scale>
          <a:sx n="159" d="100"/>
          <a:sy n="159" d="100"/>
        </p:scale>
        <p:origin x="228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1550" y="8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gita Rozgė" userId="6e647b4c-687e-4af3-a6de-dbfc241a1b92" providerId="ADAL" clId="{533F75CF-2FEF-4A88-820A-7A9D36409ABC}"/>
    <pc:docChg chg="modSld">
      <pc:chgData name="Brigita Rozgė" userId="6e647b4c-687e-4af3-a6de-dbfc241a1b92" providerId="ADAL" clId="{533F75CF-2FEF-4A88-820A-7A9D36409ABC}" dt="2025-04-08T04:52:12.953" v="18" actId="20577"/>
      <pc:docMkLst>
        <pc:docMk/>
      </pc:docMkLst>
      <pc:sldChg chg="modSp mod">
        <pc:chgData name="Brigita Rozgė" userId="6e647b4c-687e-4af3-a6de-dbfc241a1b92" providerId="ADAL" clId="{533F75CF-2FEF-4A88-820A-7A9D36409ABC}" dt="2025-04-08T04:52:12.953" v="18" actId="20577"/>
        <pc:sldMkLst>
          <pc:docMk/>
          <pc:sldMk cId="580826899" sldId="541"/>
        </pc:sldMkLst>
        <pc:spChg chg="mod">
          <ac:chgData name="Brigita Rozgė" userId="6e647b4c-687e-4af3-a6de-dbfc241a1b92" providerId="ADAL" clId="{533F75CF-2FEF-4A88-820A-7A9D36409ABC}" dt="2025-04-08T04:52:12.953" v="18" actId="20577"/>
          <ac:spMkLst>
            <pc:docMk/>
            <pc:sldMk cId="580826899" sldId="541"/>
            <ac:spMk id="7" creationId="{CBB65F03-DC8E-9FD7-8EFD-1E20506659A8}"/>
          </ac:spMkLst>
        </pc:spChg>
      </pc:sldChg>
    </pc:docChg>
  </pc:docChgLst>
  <pc:docChgLst>
    <pc:chgData name="Gileta Beržinienė" userId="S::gileta.berziniene@vilniausvystymas.lt::5f48dc02-fdd0-4292-b02b-6a41f367ddf7" providerId="AD" clId="Web-{9530498C-0962-BAEF-D5ED-58D1D7839970}"/>
    <pc:docChg chg="modSld">
      <pc:chgData name="Gileta Beržinienė" userId="S::gileta.berziniene@vilniausvystymas.lt::5f48dc02-fdd0-4292-b02b-6a41f367ddf7" providerId="AD" clId="Web-{9530498C-0962-BAEF-D5ED-58D1D7839970}" dt="2025-01-16T13:43:36.796" v="25" actId="20577"/>
      <pc:docMkLst>
        <pc:docMk/>
      </pc:docMkLst>
      <pc:sldChg chg="modSp">
        <pc:chgData name="Gileta Beržinienė" userId="S::gileta.berziniene@vilniausvystymas.lt::5f48dc02-fdd0-4292-b02b-6a41f367ddf7" providerId="AD" clId="Web-{9530498C-0962-BAEF-D5ED-58D1D7839970}" dt="2025-01-16T13:43:36.796" v="25" actId="20577"/>
        <pc:sldMkLst>
          <pc:docMk/>
          <pc:sldMk cId="2114701000" sldId="543"/>
        </pc:sldMkLst>
        <pc:spChg chg="mod">
          <ac:chgData name="Gileta Beržinienė" userId="S::gileta.berziniene@vilniausvystymas.lt::5f48dc02-fdd0-4292-b02b-6a41f367ddf7" providerId="AD" clId="Web-{9530498C-0962-BAEF-D5ED-58D1D7839970}" dt="2025-01-16T13:43:36.796" v="25" actId="20577"/>
          <ac:spMkLst>
            <pc:docMk/>
            <pc:sldMk cId="2114701000" sldId="543"/>
            <ac:spMk id="2" creationId="{78451BF3-E7AB-44A7-6FC8-3FD4ED16BCFA}"/>
          </ac:spMkLst>
        </pc:spChg>
      </pc:sldChg>
    </pc:docChg>
  </pc:docChgLst>
  <pc:docChgLst>
    <pc:chgData name="Gileta Beržinienė" userId="S::gileta.berziniene@vilniausvystymas.lt::5f48dc02-fdd0-4292-b02b-6a41f367ddf7" providerId="AD" clId="Web-{06F0078E-E24B-4207-BB75-716A5CB148ED}"/>
    <pc:docChg chg="modSld">
      <pc:chgData name="Gileta Beržinienė" userId="S::gileta.berziniene@vilniausvystymas.lt::5f48dc02-fdd0-4292-b02b-6a41f367ddf7" providerId="AD" clId="Web-{06F0078E-E24B-4207-BB75-716A5CB148ED}" dt="2025-01-16T13:42:17.628" v="41" actId="20577"/>
      <pc:docMkLst>
        <pc:docMk/>
      </pc:docMkLst>
      <pc:sldChg chg="modSp">
        <pc:chgData name="Gileta Beržinienė" userId="S::gileta.berziniene@vilniausvystymas.lt::5f48dc02-fdd0-4292-b02b-6a41f367ddf7" providerId="AD" clId="Web-{06F0078E-E24B-4207-BB75-716A5CB148ED}" dt="2025-01-16T13:42:17.628" v="41" actId="20577"/>
        <pc:sldMkLst>
          <pc:docMk/>
          <pc:sldMk cId="2114701000" sldId="543"/>
        </pc:sldMkLst>
        <pc:spChg chg="mod">
          <ac:chgData name="Gileta Beržinienė" userId="S::gileta.berziniene@vilniausvystymas.lt::5f48dc02-fdd0-4292-b02b-6a41f367ddf7" providerId="AD" clId="Web-{06F0078E-E24B-4207-BB75-716A5CB148ED}" dt="2025-01-16T13:42:17.628" v="41" actId="20577"/>
          <ac:spMkLst>
            <pc:docMk/>
            <pc:sldMk cId="2114701000" sldId="543"/>
            <ac:spMk id="2" creationId="{78451BF3-E7AB-44A7-6FC8-3FD4ED16BCFA}"/>
          </ac:spMkLst>
        </pc:spChg>
      </pc:sldChg>
    </pc:docChg>
  </pc:docChgLst>
  <pc:docChgLst>
    <pc:chgData name="Gileta Beržinienė" userId="5f48dc02-fdd0-4292-b02b-6a41f367ddf7" providerId="ADAL" clId="{A9DCB629-F94C-48D0-B14C-C02266FE4196}"/>
    <pc:docChg chg="undo custSel delSld modSld">
      <pc:chgData name="Gileta Beržinienė" userId="5f48dc02-fdd0-4292-b02b-6a41f367ddf7" providerId="ADAL" clId="{A9DCB629-F94C-48D0-B14C-C02266FE4196}" dt="2022-10-04T12:12:05.689" v="1860" actId="20577"/>
      <pc:docMkLst>
        <pc:docMk/>
      </pc:docMkLst>
      <pc:sldChg chg="addSp delSp modSp mod">
        <pc:chgData name="Gileta Beržinienė" userId="5f48dc02-fdd0-4292-b02b-6a41f367ddf7" providerId="ADAL" clId="{A9DCB629-F94C-48D0-B14C-C02266FE4196}" dt="2022-10-04T06:47:06.240" v="624" actId="20577"/>
        <pc:sldMkLst>
          <pc:docMk/>
          <pc:sldMk cId="812555443" sldId="498"/>
        </pc:sldMkLst>
      </pc:sldChg>
      <pc:sldChg chg="modSp del mod">
        <pc:chgData name="Gileta Beržinienė" userId="5f48dc02-fdd0-4292-b02b-6a41f367ddf7" providerId="ADAL" clId="{A9DCB629-F94C-48D0-B14C-C02266FE4196}" dt="2022-10-04T07:25:21.734" v="916" actId="47"/>
        <pc:sldMkLst>
          <pc:docMk/>
          <pc:sldMk cId="3529779782" sldId="499"/>
        </pc:sldMkLst>
      </pc:sldChg>
      <pc:sldChg chg="delSp del mod">
        <pc:chgData name="Gileta Beržinienė" userId="5f48dc02-fdd0-4292-b02b-6a41f367ddf7" providerId="ADAL" clId="{A9DCB629-F94C-48D0-B14C-C02266FE4196}" dt="2022-10-04T07:26:04.401" v="920" actId="2696"/>
        <pc:sldMkLst>
          <pc:docMk/>
          <pc:sldMk cId="371925053" sldId="500"/>
        </pc:sldMkLst>
      </pc:sldChg>
      <pc:sldChg chg="addSp delSp modSp mod">
        <pc:chgData name="Gileta Beržinienė" userId="5f48dc02-fdd0-4292-b02b-6a41f367ddf7" providerId="ADAL" clId="{A9DCB629-F94C-48D0-B14C-C02266FE4196}" dt="2022-10-04T06:51:43.971" v="681" actId="1076"/>
        <pc:sldMkLst>
          <pc:docMk/>
          <pc:sldMk cId="591733533" sldId="533"/>
        </pc:sldMkLst>
      </pc:sldChg>
      <pc:sldChg chg="addSp delSp modSp mod">
        <pc:chgData name="Gileta Beržinienė" userId="5f48dc02-fdd0-4292-b02b-6a41f367ddf7" providerId="ADAL" clId="{A9DCB629-F94C-48D0-B14C-C02266FE4196}" dt="2022-10-04T06:59:06.297" v="703" actId="1076"/>
        <pc:sldMkLst>
          <pc:docMk/>
          <pc:sldMk cId="241548923" sldId="534"/>
        </pc:sldMkLst>
      </pc:sldChg>
      <pc:sldChg chg="addSp delSp modSp mod setBg">
        <pc:chgData name="Gileta Beržinienė" userId="5f48dc02-fdd0-4292-b02b-6a41f367ddf7" providerId="ADAL" clId="{A9DCB629-F94C-48D0-B14C-C02266FE4196}" dt="2022-10-04T07:03:08.283" v="726" actId="26606"/>
        <pc:sldMkLst>
          <pc:docMk/>
          <pc:sldMk cId="1164640004" sldId="535"/>
        </pc:sldMkLst>
      </pc:sldChg>
      <pc:sldChg chg="del">
        <pc:chgData name="Gileta Beržinienė" userId="5f48dc02-fdd0-4292-b02b-6a41f367ddf7" providerId="ADAL" clId="{A9DCB629-F94C-48D0-B14C-C02266FE4196}" dt="2022-10-04T06:59:16.471" v="704" actId="47"/>
        <pc:sldMkLst>
          <pc:docMk/>
          <pc:sldMk cId="3333684496" sldId="535"/>
        </pc:sldMkLst>
      </pc:sldChg>
      <pc:sldChg chg="delSp modSp del mod">
        <pc:chgData name="Gileta Beržinienė" userId="5f48dc02-fdd0-4292-b02b-6a41f367ddf7" providerId="ADAL" clId="{A9DCB629-F94C-48D0-B14C-C02266FE4196}" dt="2022-10-04T07:25:26.369" v="917" actId="47"/>
        <pc:sldMkLst>
          <pc:docMk/>
          <pc:sldMk cId="246346193" sldId="536"/>
        </pc:sldMkLst>
      </pc:sldChg>
      <pc:sldChg chg="modSp del mod">
        <pc:chgData name="Gileta Beržinienė" userId="5f48dc02-fdd0-4292-b02b-6a41f367ddf7" providerId="ADAL" clId="{A9DCB629-F94C-48D0-B14C-C02266FE4196}" dt="2022-10-04T07:25:28.065" v="918" actId="47"/>
        <pc:sldMkLst>
          <pc:docMk/>
          <pc:sldMk cId="2009160045" sldId="537"/>
        </pc:sldMkLst>
      </pc:sldChg>
      <pc:sldChg chg="modSp del mod">
        <pc:chgData name="Gileta Beržinienė" userId="5f48dc02-fdd0-4292-b02b-6a41f367ddf7" providerId="ADAL" clId="{A9DCB629-F94C-48D0-B14C-C02266FE4196}" dt="2022-10-04T07:25:30.780" v="919" actId="47"/>
        <pc:sldMkLst>
          <pc:docMk/>
          <pc:sldMk cId="1018124631" sldId="538"/>
        </pc:sldMkLst>
      </pc:sldChg>
      <pc:sldChg chg="delSp modSp mod">
        <pc:chgData name="Gileta Beržinienė" userId="5f48dc02-fdd0-4292-b02b-6a41f367ddf7" providerId="ADAL" clId="{A9DCB629-F94C-48D0-B14C-C02266FE4196}" dt="2022-10-04T12:09:12.503" v="1759" actId="1076"/>
        <pc:sldMkLst>
          <pc:docMk/>
          <pc:sldMk cId="1595691526" sldId="540"/>
        </pc:sldMkLst>
      </pc:sldChg>
      <pc:sldChg chg="addSp delSp modSp mod">
        <pc:chgData name="Gileta Beržinienė" userId="5f48dc02-fdd0-4292-b02b-6a41f367ddf7" providerId="ADAL" clId="{A9DCB629-F94C-48D0-B14C-C02266FE4196}" dt="2022-10-04T08:31:36.559" v="1186" actId="6549"/>
        <pc:sldMkLst>
          <pc:docMk/>
          <pc:sldMk cId="580826899" sldId="541"/>
        </pc:sldMkLst>
      </pc:sldChg>
      <pc:sldChg chg="modSp mod">
        <pc:chgData name="Gileta Beržinienė" userId="5f48dc02-fdd0-4292-b02b-6a41f367ddf7" providerId="ADAL" clId="{A9DCB629-F94C-48D0-B14C-C02266FE4196}" dt="2022-10-04T12:12:05.689" v="1860" actId="20577"/>
        <pc:sldMkLst>
          <pc:docMk/>
          <pc:sldMk cId="3645547286" sldId="542"/>
        </pc:sldMkLst>
      </pc:sldChg>
      <pc:sldChg chg="del">
        <pc:chgData name="Gileta Beržinienė" userId="5f48dc02-fdd0-4292-b02b-6a41f367ddf7" providerId="ADAL" clId="{A9DCB629-F94C-48D0-B14C-C02266FE4196}" dt="2022-10-04T08:10:49.459" v="1075" actId="47"/>
        <pc:sldMkLst>
          <pc:docMk/>
          <pc:sldMk cId="1008827375" sldId="543"/>
        </pc:sldMkLst>
      </pc:sldChg>
    </pc:docChg>
  </pc:docChgLst>
  <pc:docChgLst>
    <pc:chgData name="Gileta Beržinienė" userId="5f48dc02-fdd0-4292-b02b-6a41f367ddf7" providerId="ADAL" clId="{0F68505B-6A38-4FAA-AB75-899061D88A08}"/>
    <pc:docChg chg="undo custSel modSld">
      <pc:chgData name="Gileta Beržinienė" userId="5f48dc02-fdd0-4292-b02b-6a41f367ddf7" providerId="ADAL" clId="{0F68505B-6A38-4FAA-AB75-899061D88A08}" dt="2024-07-12T12:34:06.074" v="2504" actId="12"/>
      <pc:docMkLst>
        <pc:docMk/>
      </pc:docMkLst>
      <pc:sldChg chg="modSp mod">
        <pc:chgData name="Gileta Beržinienė" userId="5f48dc02-fdd0-4292-b02b-6a41f367ddf7" providerId="ADAL" clId="{0F68505B-6A38-4FAA-AB75-899061D88A08}" dt="2024-07-12T06:03:21.430" v="823" actId="20577"/>
        <pc:sldMkLst>
          <pc:docMk/>
          <pc:sldMk cId="812555443" sldId="498"/>
        </pc:sldMkLst>
      </pc:sldChg>
      <pc:sldChg chg="addSp delSp modSp mod">
        <pc:chgData name="Gileta Beržinienė" userId="5f48dc02-fdd0-4292-b02b-6a41f367ddf7" providerId="ADAL" clId="{0F68505B-6A38-4FAA-AB75-899061D88A08}" dt="2024-07-11T13:58:58.832" v="527" actId="1076"/>
        <pc:sldMkLst>
          <pc:docMk/>
          <pc:sldMk cId="591733533" sldId="533"/>
        </pc:sldMkLst>
      </pc:sldChg>
      <pc:sldChg chg="addSp delSp modSp mod">
        <pc:chgData name="Gileta Beržinienė" userId="5f48dc02-fdd0-4292-b02b-6a41f367ddf7" providerId="ADAL" clId="{0F68505B-6A38-4FAA-AB75-899061D88A08}" dt="2024-07-11T13:58:54.581" v="526" actId="1076"/>
        <pc:sldMkLst>
          <pc:docMk/>
          <pc:sldMk cId="241548923" sldId="534"/>
        </pc:sldMkLst>
      </pc:sldChg>
      <pc:sldChg chg="addSp delSp modSp mod">
        <pc:chgData name="Gileta Beržinienė" userId="5f48dc02-fdd0-4292-b02b-6a41f367ddf7" providerId="ADAL" clId="{0F68505B-6A38-4FAA-AB75-899061D88A08}" dt="2024-07-11T13:59:50.138" v="538" actId="14100"/>
        <pc:sldMkLst>
          <pc:docMk/>
          <pc:sldMk cId="1164640004" sldId="535"/>
        </pc:sldMkLst>
      </pc:sldChg>
      <pc:sldChg chg="modSp mod">
        <pc:chgData name="Gileta Beržinienė" userId="5f48dc02-fdd0-4292-b02b-6a41f367ddf7" providerId="ADAL" clId="{0F68505B-6A38-4FAA-AB75-899061D88A08}" dt="2024-07-12T12:34:06.074" v="2504" actId="12"/>
        <pc:sldMkLst>
          <pc:docMk/>
          <pc:sldMk cId="1595691526" sldId="540"/>
        </pc:sldMkLst>
      </pc:sldChg>
      <pc:sldChg chg="modSp mod">
        <pc:chgData name="Gileta Beržinienė" userId="5f48dc02-fdd0-4292-b02b-6a41f367ddf7" providerId="ADAL" clId="{0F68505B-6A38-4FAA-AB75-899061D88A08}" dt="2024-07-11T14:09:01.361" v="660" actId="6549"/>
        <pc:sldMkLst>
          <pc:docMk/>
          <pc:sldMk cId="580826899" sldId="541"/>
        </pc:sldMkLst>
      </pc:sldChg>
      <pc:sldChg chg="modSp mod">
        <pc:chgData name="Gileta Beržinienė" userId="5f48dc02-fdd0-4292-b02b-6a41f367ddf7" providerId="ADAL" clId="{0F68505B-6A38-4FAA-AB75-899061D88A08}" dt="2024-07-12T12:33:41.494" v="2502" actId="6549"/>
        <pc:sldMkLst>
          <pc:docMk/>
          <pc:sldMk cId="3645547286" sldId="542"/>
        </pc:sldMkLst>
      </pc:sldChg>
    </pc:docChg>
  </pc:docChgLst>
  <pc:docChgLst>
    <pc:chgData name="Gileta Beržinienė" userId="5f48dc02-fdd0-4292-b02b-6a41f367ddf7" providerId="ADAL" clId="{CA6CA55A-69AA-4E41-8E9A-47DEFA9A2477}"/>
    <pc:docChg chg="custSel delSld modSld modNotesMaster">
      <pc:chgData name="Gileta Beržinienė" userId="5f48dc02-fdd0-4292-b02b-6a41f367ddf7" providerId="ADAL" clId="{CA6CA55A-69AA-4E41-8E9A-47DEFA9A2477}" dt="2022-11-29T13:46:20.117" v="5"/>
      <pc:docMkLst>
        <pc:docMk/>
      </pc:docMkLst>
      <pc:sldChg chg="del">
        <pc:chgData name="Gileta Beržinienė" userId="5f48dc02-fdd0-4292-b02b-6a41f367ddf7" providerId="ADAL" clId="{CA6CA55A-69AA-4E41-8E9A-47DEFA9A2477}" dt="2022-11-29T13:41:43.254" v="0" actId="47"/>
        <pc:sldMkLst>
          <pc:docMk/>
          <pc:sldMk cId="3024189924" sldId="429"/>
        </pc:sldMkLst>
      </pc:sldChg>
      <pc:sldChg chg="delSp mod">
        <pc:chgData name="Gileta Beržinienė" userId="5f48dc02-fdd0-4292-b02b-6a41f367ddf7" providerId="ADAL" clId="{CA6CA55A-69AA-4E41-8E9A-47DEFA9A2477}" dt="2022-11-29T13:44:40.333" v="2" actId="478"/>
        <pc:sldMkLst>
          <pc:docMk/>
          <pc:sldMk cId="1595691526" sldId="540"/>
        </pc:sldMkLst>
      </pc:sldChg>
      <pc:sldChg chg="delSp mod">
        <pc:chgData name="Gileta Beržinienė" userId="5f48dc02-fdd0-4292-b02b-6a41f367ddf7" providerId="ADAL" clId="{CA6CA55A-69AA-4E41-8E9A-47DEFA9A2477}" dt="2022-11-29T13:44:34.058" v="1" actId="478"/>
        <pc:sldMkLst>
          <pc:docMk/>
          <pc:sldMk cId="580826899" sldId="541"/>
        </pc:sldMkLst>
      </pc:sldChg>
      <pc:sldChg chg="delSp mod">
        <pc:chgData name="Gileta Beržinienė" userId="5f48dc02-fdd0-4292-b02b-6a41f367ddf7" providerId="ADAL" clId="{CA6CA55A-69AA-4E41-8E9A-47DEFA9A2477}" dt="2022-11-29T13:44:42.317" v="3" actId="478"/>
        <pc:sldMkLst>
          <pc:docMk/>
          <pc:sldMk cId="3645547286" sldId="542"/>
        </pc:sldMkLst>
      </pc:sldChg>
    </pc:docChg>
  </pc:docChgLst>
  <pc:docChgLst>
    <pc:chgData name="Brigita Rozgė" userId="6e647b4c-687e-4af3-a6de-dbfc241a1b92" providerId="ADAL" clId="{7B4744BB-8F37-4F1E-B4D0-60BEB693D2B2}"/>
    <pc:docChg chg="undo redo custSel addSld delSld modSld sldOrd">
      <pc:chgData name="Brigita Rozgė" userId="6e647b4c-687e-4af3-a6de-dbfc241a1b92" providerId="ADAL" clId="{7B4744BB-8F37-4F1E-B4D0-60BEB693D2B2}" dt="2025-01-17T08:59:00.702" v="5027" actId="20577"/>
      <pc:docMkLst>
        <pc:docMk/>
      </pc:docMkLst>
      <pc:sldChg chg="modSp mod">
        <pc:chgData name="Brigita Rozgė" userId="6e647b4c-687e-4af3-a6de-dbfc241a1b92" providerId="ADAL" clId="{7B4744BB-8F37-4F1E-B4D0-60BEB693D2B2}" dt="2025-01-16T06:31:20.937" v="160" actId="20577"/>
        <pc:sldMkLst>
          <pc:docMk/>
          <pc:sldMk cId="812555443" sldId="498"/>
        </pc:sldMkLst>
        <pc:spChg chg="mod">
          <ac:chgData name="Brigita Rozgė" userId="6e647b4c-687e-4af3-a6de-dbfc241a1b92" providerId="ADAL" clId="{7B4744BB-8F37-4F1E-B4D0-60BEB693D2B2}" dt="2025-01-16T06:31:20.937" v="160" actId="20577"/>
          <ac:spMkLst>
            <pc:docMk/>
            <pc:sldMk cId="812555443" sldId="498"/>
            <ac:spMk id="5" creationId="{2DF5AF6A-DE35-1982-472E-F4D2923CC540}"/>
          </ac:spMkLst>
        </pc:spChg>
      </pc:sldChg>
      <pc:sldChg chg="addSp delSp modSp mod">
        <pc:chgData name="Brigita Rozgė" userId="6e647b4c-687e-4af3-a6de-dbfc241a1b92" providerId="ADAL" clId="{7B4744BB-8F37-4F1E-B4D0-60BEB693D2B2}" dt="2025-01-16T10:38:17.008" v="784" actId="14100"/>
        <pc:sldMkLst>
          <pc:docMk/>
          <pc:sldMk cId="591733533" sldId="533"/>
        </pc:sldMkLst>
        <pc:picChg chg="add mod">
          <ac:chgData name="Brigita Rozgė" userId="6e647b4c-687e-4af3-a6de-dbfc241a1b92" providerId="ADAL" clId="{7B4744BB-8F37-4F1E-B4D0-60BEB693D2B2}" dt="2025-01-16T10:38:17.008" v="784" actId="14100"/>
          <ac:picMkLst>
            <pc:docMk/>
            <pc:sldMk cId="591733533" sldId="533"/>
            <ac:picMk id="3" creationId="{9169DBBD-2647-ECAC-A2B7-176EF54935BC}"/>
          </ac:picMkLst>
        </pc:picChg>
      </pc:sldChg>
      <pc:sldChg chg="addSp delSp modSp mod">
        <pc:chgData name="Brigita Rozgė" userId="6e647b4c-687e-4af3-a6de-dbfc241a1b92" providerId="ADAL" clId="{7B4744BB-8F37-4F1E-B4D0-60BEB693D2B2}" dt="2025-01-16T10:38:44.283" v="787" actId="1076"/>
        <pc:sldMkLst>
          <pc:docMk/>
          <pc:sldMk cId="241548923" sldId="534"/>
        </pc:sldMkLst>
        <pc:picChg chg="add mod">
          <ac:chgData name="Brigita Rozgė" userId="6e647b4c-687e-4af3-a6de-dbfc241a1b92" providerId="ADAL" clId="{7B4744BB-8F37-4F1E-B4D0-60BEB693D2B2}" dt="2025-01-16T10:38:44.283" v="787" actId="1076"/>
          <ac:picMkLst>
            <pc:docMk/>
            <pc:sldMk cId="241548923" sldId="534"/>
            <ac:picMk id="4" creationId="{BE1BAE9F-0932-632A-6730-4A60734D51C6}"/>
          </ac:picMkLst>
        </pc:picChg>
      </pc:sldChg>
      <pc:sldChg chg="addSp delSp modSp mod">
        <pc:chgData name="Brigita Rozgė" userId="6e647b4c-687e-4af3-a6de-dbfc241a1b92" providerId="ADAL" clId="{7B4744BB-8F37-4F1E-B4D0-60BEB693D2B2}" dt="2025-01-16T10:39:02.545" v="790" actId="1076"/>
        <pc:sldMkLst>
          <pc:docMk/>
          <pc:sldMk cId="1164640004" sldId="535"/>
        </pc:sldMkLst>
        <pc:picChg chg="add mod">
          <ac:chgData name="Brigita Rozgė" userId="6e647b4c-687e-4af3-a6de-dbfc241a1b92" providerId="ADAL" clId="{7B4744BB-8F37-4F1E-B4D0-60BEB693D2B2}" dt="2025-01-16T10:39:02.545" v="790" actId="1076"/>
          <ac:picMkLst>
            <pc:docMk/>
            <pc:sldMk cId="1164640004" sldId="535"/>
            <ac:picMk id="3" creationId="{3E22A1DC-CF3C-B091-A918-5E6CC851D1F7}"/>
          </ac:picMkLst>
        </pc:picChg>
      </pc:sldChg>
      <pc:sldChg chg="addSp delSp modSp mod">
        <pc:chgData name="Brigita Rozgė" userId="6e647b4c-687e-4af3-a6de-dbfc241a1b92" providerId="ADAL" clId="{7B4744BB-8F37-4F1E-B4D0-60BEB693D2B2}" dt="2025-01-17T08:55:22.911" v="4863" actId="20577"/>
        <pc:sldMkLst>
          <pc:docMk/>
          <pc:sldMk cId="1595691526" sldId="540"/>
        </pc:sldMkLst>
        <pc:spChg chg="add mod">
          <ac:chgData name="Brigita Rozgė" userId="6e647b4c-687e-4af3-a6de-dbfc241a1b92" providerId="ADAL" clId="{7B4744BB-8F37-4F1E-B4D0-60BEB693D2B2}" dt="2025-01-17T08:55:22.911" v="4863" actId="20577"/>
          <ac:spMkLst>
            <pc:docMk/>
            <pc:sldMk cId="1595691526" sldId="540"/>
            <ac:spMk id="2" creationId="{7AA778C1-8647-D1E5-4B5B-5661446A779B}"/>
          </ac:spMkLst>
        </pc:spChg>
        <pc:spChg chg="mod">
          <ac:chgData name="Brigita Rozgė" userId="6e647b4c-687e-4af3-a6de-dbfc241a1b92" providerId="ADAL" clId="{7B4744BB-8F37-4F1E-B4D0-60BEB693D2B2}" dt="2025-01-16T08:58:24.664" v="661" actId="20577"/>
          <ac:spMkLst>
            <pc:docMk/>
            <pc:sldMk cId="1595691526" sldId="540"/>
            <ac:spMk id="20" creationId="{746B5D8F-E173-4549-BDBB-9287A56C5DEB}"/>
          </ac:spMkLst>
        </pc:spChg>
      </pc:sldChg>
      <pc:sldChg chg="addSp delSp modSp mod">
        <pc:chgData name="Brigita Rozgė" userId="6e647b4c-687e-4af3-a6de-dbfc241a1b92" providerId="ADAL" clId="{7B4744BB-8F37-4F1E-B4D0-60BEB693D2B2}" dt="2025-01-16T12:46:00.938" v="4151" actId="20577"/>
        <pc:sldMkLst>
          <pc:docMk/>
          <pc:sldMk cId="580826899" sldId="541"/>
        </pc:sldMkLst>
        <pc:spChg chg="mod">
          <ac:chgData name="Brigita Rozgė" userId="6e647b4c-687e-4af3-a6de-dbfc241a1b92" providerId="ADAL" clId="{7B4744BB-8F37-4F1E-B4D0-60BEB693D2B2}" dt="2025-01-16T08:56:58.274" v="605" actId="20577"/>
          <ac:spMkLst>
            <pc:docMk/>
            <pc:sldMk cId="580826899" sldId="541"/>
            <ac:spMk id="2" creationId="{6CCD29B9-E303-A781-61CE-A1B4DB0822D7}"/>
          </ac:spMkLst>
        </pc:spChg>
        <pc:spChg chg="mod ord">
          <ac:chgData name="Brigita Rozgė" userId="6e647b4c-687e-4af3-a6de-dbfc241a1b92" providerId="ADAL" clId="{7B4744BB-8F37-4F1E-B4D0-60BEB693D2B2}" dt="2025-01-16T12:46:00.938" v="4151" actId="20577"/>
          <ac:spMkLst>
            <pc:docMk/>
            <pc:sldMk cId="580826899" sldId="541"/>
            <ac:spMk id="7" creationId="{CBB65F03-DC8E-9FD7-8EFD-1E20506659A8}"/>
          </ac:spMkLst>
        </pc:spChg>
        <pc:picChg chg="add mod">
          <ac:chgData name="Brigita Rozgė" userId="6e647b4c-687e-4af3-a6de-dbfc241a1b92" providerId="ADAL" clId="{7B4744BB-8F37-4F1E-B4D0-60BEB693D2B2}" dt="2025-01-16T09:12:20.214" v="733" actId="1076"/>
          <ac:picMkLst>
            <pc:docMk/>
            <pc:sldMk cId="580826899" sldId="541"/>
            <ac:picMk id="3" creationId="{D3BA33DE-4254-1B8E-64A6-79111C282D8B}"/>
          </ac:picMkLst>
        </pc:picChg>
        <pc:picChg chg="add mod">
          <ac:chgData name="Brigita Rozgė" userId="6e647b4c-687e-4af3-a6de-dbfc241a1b92" providerId="ADAL" clId="{7B4744BB-8F37-4F1E-B4D0-60BEB693D2B2}" dt="2025-01-16T08:31:55.889" v="491" actId="1076"/>
          <ac:picMkLst>
            <pc:docMk/>
            <pc:sldMk cId="580826899" sldId="541"/>
            <ac:picMk id="9" creationId="{22D52E9D-D5C1-C99C-9FD9-6C70F19C0410}"/>
          </ac:picMkLst>
        </pc:picChg>
        <pc:picChg chg="add mod">
          <ac:chgData name="Brigita Rozgė" userId="6e647b4c-687e-4af3-a6de-dbfc241a1b92" providerId="ADAL" clId="{7B4744BB-8F37-4F1E-B4D0-60BEB693D2B2}" dt="2025-01-16T08:29:55.410" v="482" actId="1076"/>
          <ac:picMkLst>
            <pc:docMk/>
            <pc:sldMk cId="580826899" sldId="541"/>
            <ac:picMk id="1026" creationId="{52088E33-EBC2-D8CB-4277-9F02CA96ABA8}"/>
          </ac:picMkLst>
        </pc:picChg>
      </pc:sldChg>
      <pc:sldChg chg="delSp modSp mod">
        <pc:chgData name="Brigita Rozgė" userId="6e647b4c-687e-4af3-a6de-dbfc241a1b92" providerId="ADAL" clId="{7B4744BB-8F37-4F1E-B4D0-60BEB693D2B2}" dt="2025-01-17T08:59:00.702" v="5027" actId="20577"/>
        <pc:sldMkLst>
          <pc:docMk/>
          <pc:sldMk cId="3645547286" sldId="542"/>
        </pc:sldMkLst>
        <pc:spChg chg="mod">
          <ac:chgData name="Brigita Rozgė" userId="6e647b4c-687e-4af3-a6de-dbfc241a1b92" providerId="ADAL" clId="{7B4744BB-8F37-4F1E-B4D0-60BEB693D2B2}" dt="2025-01-17T08:59:00.702" v="5027" actId="20577"/>
          <ac:spMkLst>
            <pc:docMk/>
            <pc:sldMk cId="3645547286" sldId="542"/>
            <ac:spMk id="3" creationId="{C605A293-DFD0-02FF-85D8-AF7BC51492B0}"/>
          </ac:spMkLst>
        </pc:spChg>
        <pc:spChg chg="mod">
          <ac:chgData name="Brigita Rozgė" userId="6e647b4c-687e-4af3-a6de-dbfc241a1b92" providerId="ADAL" clId="{7B4744BB-8F37-4F1E-B4D0-60BEB693D2B2}" dt="2025-01-16T08:58:11.128" v="653" actId="20577"/>
          <ac:spMkLst>
            <pc:docMk/>
            <pc:sldMk cId="3645547286" sldId="542"/>
            <ac:spMk id="20" creationId="{746B5D8F-E173-4549-BDBB-9287A56C5DEB}"/>
          </ac:spMkLst>
        </pc:spChg>
      </pc:sldChg>
      <pc:sldChg chg="modSp del mod">
        <pc:chgData name="Brigita Rozgė" userId="6e647b4c-687e-4af3-a6de-dbfc241a1b92" providerId="ADAL" clId="{7B4744BB-8F37-4F1E-B4D0-60BEB693D2B2}" dt="2025-01-16T06:34:57.947" v="191"/>
        <pc:sldMkLst>
          <pc:docMk/>
          <pc:sldMk cId="1629308820" sldId="543"/>
        </pc:sldMkLst>
      </pc:sldChg>
      <pc:sldChg chg="addSp delSp modSp add mod ord">
        <pc:chgData name="Brigita Rozgė" userId="6e647b4c-687e-4af3-a6de-dbfc241a1b92" providerId="ADAL" clId="{7B4744BB-8F37-4F1E-B4D0-60BEB693D2B2}" dt="2025-01-17T05:40:03.876" v="4331" actId="20577"/>
        <pc:sldMkLst>
          <pc:docMk/>
          <pc:sldMk cId="2114701000" sldId="543"/>
        </pc:sldMkLst>
        <pc:spChg chg="add mod">
          <ac:chgData name="Brigita Rozgė" userId="6e647b4c-687e-4af3-a6de-dbfc241a1b92" providerId="ADAL" clId="{7B4744BB-8F37-4F1E-B4D0-60BEB693D2B2}" dt="2025-01-17T05:40:03.876" v="4331" actId="20577"/>
          <ac:spMkLst>
            <pc:docMk/>
            <pc:sldMk cId="2114701000" sldId="543"/>
            <ac:spMk id="2" creationId="{78451BF3-E7AB-44A7-6FC8-3FD4ED16BCFA}"/>
          </ac:spMkLst>
        </pc:spChg>
        <pc:spChg chg="mod">
          <ac:chgData name="Brigita Rozgė" userId="6e647b4c-687e-4af3-a6de-dbfc241a1b92" providerId="ADAL" clId="{7B4744BB-8F37-4F1E-B4D0-60BEB693D2B2}" dt="2025-01-16T08:57:35.992" v="638" actId="1076"/>
          <ac:spMkLst>
            <pc:docMk/>
            <pc:sldMk cId="2114701000" sldId="543"/>
            <ac:spMk id="20" creationId="{E3ABAB1E-1E61-A521-B67A-41685C34C3B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311" cy="356358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796348" y="0"/>
            <a:ext cx="4434311" cy="356358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/>
            </a:lvl1pPr>
          </a:lstStyle>
          <a:p>
            <a:fld id="{E55D0365-A413-4ED6-8FFF-373DC2FD9849}" type="datetimeFigureOut">
              <a:rPr lang="pl-PL" smtClean="0"/>
              <a:t>8.04.2025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1023303" y="3418066"/>
            <a:ext cx="8186420" cy="2796600"/>
          </a:xfrm>
          <a:prstGeom prst="rect">
            <a:avLst/>
          </a:prstGeom>
        </p:spPr>
        <p:txBody>
          <a:bodyPr vert="horz" lIns="94778" tIns="47389" rIns="94778" bIns="47389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2" y="6746119"/>
            <a:ext cx="4434311" cy="356357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796348" y="6746119"/>
            <a:ext cx="4434311" cy="356357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/>
            </a:lvl1pPr>
          </a:lstStyle>
          <a:p>
            <a:fld id="{F40BA3D7-7404-4EE6-9E85-9A34DC6054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6886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BA3D7-7404-4EE6-9E85-9A34DC6054C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325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BA3D7-7404-4EE6-9E85-9A34DC6054C2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0407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BA3D7-7404-4EE6-9E85-9A34DC6054C2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372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888">
              <a:defRPr/>
            </a:pPr>
            <a:fld id="{F40BA3D7-7404-4EE6-9E85-9A34DC6054C2}" type="slidenum">
              <a:rPr lang="pl-PL">
                <a:solidFill>
                  <a:prstClr val="black"/>
                </a:solidFill>
                <a:latin typeface="Calibri" panose="020F0502020204030204"/>
              </a:rPr>
              <a:pPr defTabSz="473888">
                <a:defRPr/>
              </a:pPr>
              <a:t>4</a:t>
            </a:fld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4547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888">
              <a:defRPr/>
            </a:pPr>
            <a:fld id="{F40BA3D7-7404-4EE6-9E85-9A34DC6054C2}" type="slidenum">
              <a:rPr lang="pl-PL">
                <a:solidFill>
                  <a:prstClr val="black"/>
                </a:solidFill>
                <a:latin typeface="Calibri" panose="020F0502020204030204"/>
              </a:rPr>
              <a:pPr defTabSz="473888">
                <a:defRPr/>
              </a:pPr>
              <a:t>5</a:t>
            </a:fld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8058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2F60C-31F0-7BCC-42D5-9BF5EE24B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63123E1-BAE1-EEE0-06D4-B9CE08613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FB57D53-7E5F-39AA-E2D4-75D88D7B0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AA11B26-6836-DC0B-542F-70EDDD805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888">
              <a:defRPr/>
            </a:pPr>
            <a:fld id="{F40BA3D7-7404-4EE6-9E85-9A34DC6054C2}" type="slidenum">
              <a:rPr lang="pl-PL">
                <a:solidFill>
                  <a:prstClr val="black"/>
                </a:solidFill>
                <a:latin typeface="Calibri" panose="020F0502020204030204"/>
              </a:rPr>
              <a:pPr defTabSz="473888">
                <a:defRPr/>
              </a:pPr>
              <a:t>6</a:t>
            </a:fld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476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888">
              <a:defRPr/>
            </a:pPr>
            <a:fld id="{F40BA3D7-7404-4EE6-9E85-9A34DC6054C2}" type="slidenum">
              <a:rPr lang="pl-PL">
                <a:solidFill>
                  <a:prstClr val="black"/>
                </a:solidFill>
                <a:latin typeface="Calibri" panose="020F0502020204030204"/>
              </a:rPr>
              <a:pPr defTabSz="473888">
                <a:defRPr/>
              </a:pPr>
              <a:t>7</a:t>
            </a:fld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0976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888">
              <a:defRPr/>
            </a:pPr>
            <a:fld id="{F40BA3D7-7404-4EE6-9E85-9A34DC6054C2}" type="slidenum">
              <a:rPr lang="pl-PL">
                <a:solidFill>
                  <a:prstClr val="black"/>
                </a:solidFill>
                <a:latin typeface="Calibri" panose="020F0502020204030204"/>
              </a:rPr>
              <a:pPr defTabSz="473888">
                <a:defRPr/>
              </a:pPr>
              <a:t>8</a:t>
            </a:fld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640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181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842266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310280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162547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963347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66342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295289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343539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22028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601229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9179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514057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5306240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925896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498593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67338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285106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0794258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561167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2870046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308005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768505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604191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120157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43991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973883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87440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752643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438694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118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DFE3A84-3A53-493C-901C-8E151AB69D7C}" type="datetime1">
              <a:rPr lang="pl-PL" smtClean="0"/>
              <a:t>8.04.2025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1FCFD06-4BE6-7343-BB1B-88C9EAB0B6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62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1F65FA2-88BB-4790-818D-E00BBA0E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0" y="207948"/>
            <a:ext cx="658826" cy="658826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342CEF10-AAC2-4923-A1A2-0186A278D1F7}"/>
              </a:ext>
            </a:extLst>
          </p:cNvPr>
          <p:cNvSpPr txBox="1">
            <a:spLocks/>
          </p:cNvSpPr>
          <p:nvPr/>
        </p:nvSpPr>
        <p:spPr bwMode="black">
          <a:xfrm>
            <a:off x="-8709" y="207948"/>
            <a:ext cx="266812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lt-LT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46B5D8F-E173-4549-BDBB-9287A56C5DEB}"/>
              </a:ext>
            </a:extLst>
          </p:cNvPr>
          <p:cNvSpPr txBox="1">
            <a:spLocks/>
          </p:cNvSpPr>
          <p:nvPr/>
        </p:nvSpPr>
        <p:spPr bwMode="black">
          <a:xfrm>
            <a:off x="1363944" y="207948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SUSITIKIMO SU BENDRUOMENE ATASKAITA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5AF6A-DE35-1982-472E-F4D2923CC540}"/>
              </a:ext>
            </a:extLst>
          </p:cNvPr>
          <p:cNvSpPr txBox="1"/>
          <p:nvPr/>
        </p:nvSpPr>
        <p:spPr>
          <a:xfrm>
            <a:off x="1582152" y="1193137"/>
            <a:ext cx="836194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VIETA: 	   		</a:t>
            </a:r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Markučių lopšelis-darželis,</a:t>
            </a:r>
            <a:endParaRPr lang="lt-LT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				Pakraščio g. 15, Vilniuje</a:t>
            </a:r>
          </a:p>
          <a:p>
            <a:br>
              <a:rPr lang="lt-LT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lt-LT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DATA IR LAIKAS:  	2025-01-15, 18:00 val.</a:t>
            </a:r>
          </a:p>
          <a:p>
            <a:br>
              <a:rPr lang="lt-LT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lt-LT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OBJEKTAS: 		</a:t>
            </a:r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MOKSLO PASKIRTIES PASTATO (LOPŠELIO-DARŽELIO) 							PAKRAŠČIO G. 15, VILNIUJE REKONSTRAVIMAS</a:t>
            </a:r>
          </a:p>
          <a:p>
            <a:endParaRPr lang="lt-L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SUSITIKIMO		Informuoti bendruomenę apie planuojamą lopšelio darželio TIKSLAS:			Pakraščio	g. 15, Vilniuje rekonstravimo projektavimą.</a:t>
            </a:r>
          </a:p>
          <a:p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				Išgirsti bendruomenės siūlymus, idėjas ir problemas dėl būsimo  				lopšelio-darželio projekto. </a:t>
            </a:r>
          </a:p>
          <a:p>
            <a:endParaRPr lang="lt-L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SUSITIKIMO</a:t>
            </a:r>
            <a:r>
              <a:rPr lang="lt-LT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</a:t>
            </a:r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	Vyko kūrybinės dirbtuvės. Minčių ir idėjų fiksavimas užrašant ir </a:t>
            </a:r>
          </a:p>
          <a:p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EIGA:			pristatant jas visiems susirinkusiems. </a:t>
            </a:r>
          </a:p>
          <a:p>
            <a:r>
              <a:rPr lang="lt-LT" dirty="0">
                <a:solidFill>
                  <a:srgbClr val="000000"/>
                </a:solidFill>
                <a:latin typeface="Calibri" panose="020F0502020204030204" pitchFamily="34" charset="0"/>
              </a:rPr>
              <a:t>				Konstruktyviai diskutuota, pasidalinta pastato naudojimo patirtimi 				ir problemomis. Pateikti siūlymai dėl sklypo erdvių ir pastatų bei 				infrastruktūros projektavimo sprendinių galimybių, esamų 						problemų galimi sprendimai.</a:t>
            </a:r>
          </a:p>
        </p:txBody>
      </p:sp>
    </p:spTree>
    <p:extLst>
      <p:ext uri="{BB962C8B-B14F-4D97-AF65-F5344CB8AC3E}">
        <p14:creationId xmlns:p14="http://schemas.microsoft.com/office/powerpoint/2010/main" val="812555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1F65FA2-88BB-4790-818D-E00BBA0E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0" y="207948"/>
            <a:ext cx="658826" cy="658826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342CEF10-AAC2-4923-A1A2-0186A278D1F7}"/>
              </a:ext>
            </a:extLst>
          </p:cNvPr>
          <p:cNvSpPr txBox="1">
            <a:spLocks/>
          </p:cNvSpPr>
          <p:nvPr/>
        </p:nvSpPr>
        <p:spPr bwMode="black">
          <a:xfrm>
            <a:off x="-8709" y="207948"/>
            <a:ext cx="266812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lt-L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46B5D8F-E173-4549-BDBB-9287A56C5DEB}"/>
              </a:ext>
            </a:extLst>
          </p:cNvPr>
          <p:cNvSpPr txBox="1">
            <a:spLocks/>
          </p:cNvSpPr>
          <p:nvPr/>
        </p:nvSpPr>
        <p:spPr bwMode="black">
          <a:xfrm>
            <a:off x="1336143" y="207948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lt-L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IDĖJŲ GENERAVIMO PROCESO FIKSAVIMAS</a:t>
            </a:r>
          </a:p>
        </p:txBody>
      </p:sp>
      <p:pic>
        <p:nvPicPr>
          <p:cNvPr id="3" name="Picture 2" descr="A map of a city with yellow post-it notes&#10;&#10;Description automatically generated">
            <a:extLst>
              <a:ext uri="{FF2B5EF4-FFF2-40B4-BE49-F238E27FC236}">
                <a16:creationId xmlns:a16="http://schemas.microsoft.com/office/drawing/2014/main" id="{9169DBBD-2647-ECAC-A2B7-176EF5493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801091" y="867510"/>
            <a:ext cx="7987318" cy="599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33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1F65FA2-88BB-4790-818D-E00BBA0E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0" y="207948"/>
            <a:ext cx="658826" cy="658826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342CEF10-AAC2-4923-A1A2-0186A278D1F7}"/>
              </a:ext>
            </a:extLst>
          </p:cNvPr>
          <p:cNvSpPr txBox="1">
            <a:spLocks/>
          </p:cNvSpPr>
          <p:nvPr/>
        </p:nvSpPr>
        <p:spPr bwMode="black">
          <a:xfrm>
            <a:off x="-8709" y="207948"/>
            <a:ext cx="266812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lt-L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46B5D8F-E173-4549-BDBB-9287A56C5DEB}"/>
              </a:ext>
            </a:extLst>
          </p:cNvPr>
          <p:cNvSpPr txBox="1">
            <a:spLocks/>
          </p:cNvSpPr>
          <p:nvPr/>
        </p:nvSpPr>
        <p:spPr bwMode="black">
          <a:xfrm>
            <a:off x="1336143" y="207948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lt-L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IDĖJŲ GENERAVIMO PROCESO FIKSAVIMAS</a:t>
            </a:r>
          </a:p>
        </p:txBody>
      </p:sp>
      <p:pic>
        <p:nvPicPr>
          <p:cNvPr id="4" name="Picture 3" descr="A map of a city with many yellow post-it notes&#10;&#10;Description automatically generated">
            <a:extLst>
              <a:ext uri="{FF2B5EF4-FFF2-40B4-BE49-F238E27FC236}">
                <a16:creationId xmlns:a16="http://schemas.microsoft.com/office/drawing/2014/main" id="{BE1BAE9F-0932-632A-6730-4A60734D5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092036" y="866774"/>
            <a:ext cx="8007927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8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1F65FA2-88BB-4790-818D-E00BBA0E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0" y="207948"/>
            <a:ext cx="658826" cy="658826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342CEF10-AAC2-4923-A1A2-0186A278D1F7}"/>
              </a:ext>
            </a:extLst>
          </p:cNvPr>
          <p:cNvSpPr txBox="1">
            <a:spLocks/>
          </p:cNvSpPr>
          <p:nvPr/>
        </p:nvSpPr>
        <p:spPr bwMode="black">
          <a:xfrm>
            <a:off x="-8709" y="207948"/>
            <a:ext cx="266812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800" b="0" i="0" u="none" strike="noStrike" kern="1200" cap="all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46B5D8F-E173-4549-BDBB-9287A56C5DEB}"/>
              </a:ext>
            </a:extLst>
          </p:cNvPr>
          <p:cNvSpPr txBox="1">
            <a:spLocks/>
          </p:cNvSpPr>
          <p:nvPr/>
        </p:nvSpPr>
        <p:spPr bwMode="black">
          <a:xfrm>
            <a:off x="1336143" y="207948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all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IDĖJŲ GENERAVIMO PROCESO FIKSAVIMAS</a:t>
            </a:r>
            <a:endParaRPr kumimoji="0" lang="lt-LT" sz="1800" b="0" i="0" u="none" strike="noStrike" kern="1200" cap="all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 descr="A map of a city with yellow post-it notes&#10;&#10;Description automatically generated">
            <a:extLst>
              <a:ext uri="{FF2B5EF4-FFF2-40B4-BE49-F238E27FC236}">
                <a16:creationId xmlns:a16="http://schemas.microsoft.com/office/drawing/2014/main" id="{3E22A1DC-CF3C-B091-A918-5E6CC851D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857250"/>
            <a:ext cx="8001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40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1F65FA2-88BB-4790-818D-E00BBA0E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0" y="207948"/>
            <a:ext cx="658826" cy="658826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342CEF10-AAC2-4923-A1A2-0186A278D1F7}"/>
              </a:ext>
            </a:extLst>
          </p:cNvPr>
          <p:cNvSpPr txBox="1">
            <a:spLocks/>
          </p:cNvSpPr>
          <p:nvPr/>
        </p:nvSpPr>
        <p:spPr bwMode="black">
          <a:xfrm>
            <a:off x="-8709" y="207948"/>
            <a:ext cx="266812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8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46B5D8F-E173-4549-BDBB-9287A56C5DEB}"/>
              </a:ext>
            </a:extLst>
          </p:cNvPr>
          <p:cNvSpPr txBox="1">
            <a:spLocks/>
          </p:cNvSpPr>
          <p:nvPr/>
        </p:nvSpPr>
        <p:spPr bwMode="black">
          <a:xfrm>
            <a:off x="1336143" y="207947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000" b="0" i="0" u="none" strike="noStrike" kern="1200" cap="all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CCD29B9-E303-A781-61CE-A1B4DB0822D7}"/>
              </a:ext>
            </a:extLst>
          </p:cNvPr>
          <p:cNvSpPr txBox="1">
            <a:spLocks/>
          </p:cNvSpPr>
          <p:nvPr/>
        </p:nvSpPr>
        <p:spPr bwMode="black">
          <a:xfrm>
            <a:off x="1344852" y="207948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Idėjos ir pasiūlymai. IDENTITETAS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088E33-EBC2-D8CB-4277-9F02CA96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616" y="4200552"/>
            <a:ext cx="3617194" cy="240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3BA33DE-4254-1B8E-64A6-79111C28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10" y="4190761"/>
            <a:ext cx="3238377" cy="240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D52E9D-D5C1-C99C-9FD9-6C70F19C0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167" y="4203138"/>
            <a:ext cx="2520414" cy="2407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B65F03-DC8E-9FD7-8EFD-1E20506659A8}"/>
              </a:ext>
            </a:extLst>
          </p:cNvPr>
          <p:cNvSpPr txBox="1"/>
          <p:nvPr/>
        </p:nvSpPr>
        <p:spPr>
          <a:xfrm>
            <a:off x="459001" y="866774"/>
            <a:ext cx="1136804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Markučių dvaro ir upės Vilnia vizualinis architektūrinis identitetas</a:t>
            </a:r>
            <a:endParaRPr lang="lt-LT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t-L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Siūloma projektuoti pastatą atsižvelgiant į Markučių dvaro motyvus bei greta tekančios upės Vilnia vingio harmoningą ryšį su aplinka. Architektūrinis identitetas, jungiantis upę Vilnia ir Markučių dvarą, galėtų būti sukurtas remiantis šiais principais:</a:t>
            </a:r>
          </a:p>
          <a:p>
            <a:pPr>
              <a:buFont typeface="+mj-lt"/>
              <a:buAutoNum type="arabicPeriod"/>
            </a:pPr>
            <a:r>
              <a:rPr lang="lt-L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Vandens ir žemės harmonija</a:t>
            </a:r>
            <a:r>
              <a:rPr lang="lt-L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Pagrindinis elementas, jungiantis upę ir dvarą, būtų vandens ir žemės pusiausvyros kūrimas, užtikrinant nepriekaištingą gamtos ir žmogaus sukurtos aplinkos suderinamumą. </a:t>
            </a:r>
          </a:p>
          <a:p>
            <a:pPr>
              <a:buFont typeface="+mj-lt"/>
              <a:buAutoNum type="arabicPeriod"/>
            </a:pPr>
            <a:r>
              <a:rPr lang="lt-L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Istorinis ir modernus kontekstas</a:t>
            </a:r>
            <a:r>
              <a:rPr lang="lt-L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Šiuolaikinės medžiagos ir formos galėtų būti naudojamos siekiant sukurti kontrastą tarp seno ir naujo, tuo pačiu pabrėžiant tradicijas bei atsinaujinimą.</a:t>
            </a:r>
          </a:p>
          <a:p>
            <a:pPr>
              <a:buFont typeface="+mj-lt"/>
              <a:buAutoNum type="arabicPeriod"/>
            </a:pPr>
            <a:r>
              <a:rPr lang="lt-L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Išorės ir vidaus ryšys</a:t>
            </a:r>
            <a:r>
              <a:rPr lang="lt-L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Sukurti nuolatinį ryšį su gamta, leidžiant mėgautis gamtos vaizdais. Svarbu įkomponuoti lauko erdves, tokias kaip sodas, takeliai ir poilsio zonos.</a:t>
            </a:r>
          </a:p>
          <a:p>
            <a:pPr>
              <a:buFont typeface="+mj-lt"/>
              <a:buAutoNum type="arabicPeriod"/>
            </a:pPr>
            <a:r>
              <a:rPr lang="lt-L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Simbolika ir simboliniai elementai</a:t>
            </a:r>
            <a:r>
              <a:rPr lang="lt-L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Architektūroje atsispindėtų simboliai, kurie atspindi tiek gamtą, tiek dvaro istoriją. Tai galėtų būti dekoratyviniai elementai arba istoriniai motyvai, atspindintys dvaro praeitį ir kultūrą.</a:t>
            </a:r>
          </a:p>
          <a:p>
            <a:pPr>
              <a:buFont typeface="+mj-lt"/>
              <a:buAutoNum type="arabicPeriod"/>
            </a:pPr>
            <a:r>
              <a:rPr lang="lt-L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Sisteminiai sprendimai</a:t>
            </a:r>
            <a:r>
              <a:rPr lang="lt-L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svarbu sukurti </a:t>
            </a:r>
            <a:r>
              <a:rPr lang="lt-LT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tvarias inžinerines sistemas </a:t>
            </a:r>
            <a:r>
              <a:rPr lang="lt-L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 energiją taupančius sprendimus, kad pastatas būtų ne tik estetinis, bet ir ekologiškai atsakingas. </a:t>
            </a:r>
          </a:p>
          <a:p>
            <a:endParaRPr lang="lt-L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t-L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Toks architektūrinis identitetas sudarytų sintezę tarp praeities ir šiuolaikinių tendencijų, skatinančią harmoniją tarp žmogaus sukurtos erdvės ir gamtos.</a:t>
            </a:r>
          </a:p>
        </p:txBody>
      </p:sp>
    </p:spTree>
    <p:extLst>
      <p:ext uri="{BB962C8B-B14F-4D97-AF65-F5344CB8AC3E}">
        <p14:creationId xmlns:p14="http://schemas.microsoft.com/office/powerpoint/2010/main" val="580826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50FE9-CE54-8CD2-7834-706E1827B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B5E13BB0-BE46-0397-EC12-A385025E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0" y="207948"/>
            <a:ext cx="658826" cy="658826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828DF263-F94E-8755-23BC-4B0EBC5D31C3}"/>
              </a:ext>
            </a:extLst>
          </p:cNvPr>
          <p:cNvSpPr txBox="1">
            <a:spLocks/>
          </p:cNvSpPr>
          <p:nvPr/>
        </p:nvSpPr>
        <p:spPr bwMode="black">
          <a:xfrm>
            <a:off x="-8709" y="207948"/>
            <a:ext cx="266812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8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E3ABAB1E-1E61-A521-B67A-41685C34C3B7}"/>
              </a:ext>
            </a:extLst>
          </p:cNvPr>
          <p:cNvSpPr txBox="1">
            <a:spLocks/>
          </p:cNvSpPr>
          <p:nvPr/>
        </p:nvSpPr>
        <p:spPr bwMode="black">
          <a:xfrm>
            <a:off x="1336143" y="207947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lt-L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Idėjos ir pasiūlymai. Susisiekimo infrastruktūra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51BF3-E7AB-44A7-6FC8-3FD4ED16BCFA}"/>
              </a:ext>
            </a:extLst>
          </p:cNvPr>
          <p:cNvSpPr txBox="1"/>
          <p:nvPr/>
        </p:nvSpPr>
        <p:spPr>
          <a:xfrm>
            <a:off x="1126536" y="2101114"/>
            <a:ext cx="10847148" cy="2431050"/>
          </a:xfrm>
          <a:prstGeom prst="rect">
            <a:avLst/>
          </a:prstGeom>
          <a:noFill/>
        </p:spPr>
        <p:txBody>
          <a:bodyPr wrap="square" lIns="91440" tIns="45720" rIns="91440" bIns="45720" numCol="2" rtlCol="0" anchor="t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/>
                <a:cs typeface="Arial"/>
              </a:rPr>
              <a:t>Automobilių stovėjimo vietos darbuotojams.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Automobilių statymas gatvėje šiuo metu yra pasiteisinęs.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Palikti esamą įėjimą į teritoriją prie autobusų stotelės.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Numatyti automobilių aikštelę už darželio ribų (Subačiaus g. priešais stotelę).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/>
                <a:cs typeface="Arial"/>
              </a:rPr>
              <a:t>Numatyti automobilių stovėjimo vietas vaikų išleidimui prie daugiabučio sklypo.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Aikštelė darbuotojams prie įvažiavimo (sklypo ribose).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Požeminė automobilių stovėjimo aikštelė.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/>
                <a:cs typeface="Arial"/>
              </a:rPr>
              <a:t>Įrengti kelio ženklus, leidžiančius „stovėti“ gatvės ribose, su nurodytu laiku.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Išsaugoti medžius palei gatves.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Svarstytinas variantas daryti naują įėjimą į sklypo teritoriją iš vakarinės pusės.</a:t>
            </a:r>
          </a:p>
        </p:txBody>
      </p:sp>
    </p:spTree>
    <p:extLst>
      <p:ext uri="{BB962C8B-B14F-4D97-AF65-F5344CB8AC3E}">
        <p14:creationId xmlns:p14="http://schemas.microsoft.com/office/powerpoint/2010/main" val="2114701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1F65FA2-88BB-4790-818D-E00BBA0E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0" y="207948"/>
            <a:ext cx="658826" cy="658826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342CEF10-AAC2-4923-A1A2-0186A278D1F7}"/>
              </a:ext>
            </a:extLst>
          </p:cNvPr>
          <p:cNvSpPr txBox="1">
            <a:spLocks/>
          </p:cNvSpPr>
          <p:nvPr/>
        </p:nvSpPr>
        <p:spPr bwMode="black">
          <a:xfrm>
            <a:off x="-8709" y="207948"/>
            <a:ext cx="266812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8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46B5D8F-E173-4549-BDBB-9287A56C5DEB}"/>
              </a:ext>
            </a:extLst>
          </p:cNvPr>
          <p:cNvSpPr txBox="1">
            <a:spLocks/>
          </p:cNvSpPr>
          <p:nvPr/>
        </p:nvSpPr>
        <p:spPr bwMode="black">
          <a:xfrm>
            <a:off x="1336143" y="207947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lt-L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Idėjos ir pasiūlymai. aplinka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A778C1-8647-D1E5-4B5B-5661446A779B}"/>
              </a:ext>
            </a:extLst>
          </p:cNvPr>
          <p:cNvSpPr txBox="1"/>
          <p:nvPr/>
        </p:nvSpPr>
        <p:spPr>
          <a:xfrm>
            <a:off x="1055802" y="994209"/>
            <a:ext cx="10847148" cy="602902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Modernios, vaikams pritaikytos žaidimo aikštelės.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Liejamos dangos aikštelė su kalneliu, tuneliu ir kt.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Vidinis kiemelis renginiams.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Interaktyvūs suoliukai.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Saugaus eismo aikštelė (zona), mokymosi tikslams.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Amfiteatras (lauko).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Interaktyvūs/edukaciniai takai.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Saugumo įranga – lietuvių kalbos.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Sandėliukai prie pavėsinių susidėti lauko inventoriui.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Įvairiam amžiui skirti įrenginiai, ne tik mažiesiems.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Išsaugoti esamus medžius pavėsio formavimui.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Pavėsinės, stoginės, kupolai.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Fontanas.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Dirbtinė upė.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Vengti akmenukų skaldos – dėl saugumo.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lt-L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Įrengti „žaliąsias“ erdves.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Apšvietimas visoje teritorijoje.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Purvo virtuvė, purškiamo vandens labirintas.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Vandens purkštuvas.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Kiemelis kiekvienai grupei atskirai.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Įveiklinti</a:t>
            </a: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 tvoras.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Pakeisti tvorą.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Daržas, šiltnamis, pakeltos lysvės.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Vaizdo stebėjimo kameros teritorijoje.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Dviračių, vežimėlių, </a:t>
            </a:r>
            <a:r>
              <a:rPr lang="lt-L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paspirtukų</a:t>
            </a: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 stoginė.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Pojūčių takas (basų kojų).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Vakarinėje sklypo dalyje pašalinti esamas eglutes dėl estetikos ir saugumo sumetimų.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Žaidimų zona prie Pakraščio gatvės.</a:t>
            </a:r>
          </a:p>
          <a:p>
            <a:pPr indent="-171450">
              <a:buFont typeface="Arial" panose="020B0604020202020204" pitchFamily="34" charset="0"/>
              <a:buChar char="•"/>
            </a:pPr>
            <a:endParaRPr lang="lt-L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691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1F65FA2-88BB-4790-818D-E00BBA0E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0" y="207948"/>
            <a:ext cx="658826" cy="658826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342CEF10-AAC2-4923-A1A2-0186A278D1F7}"/>
              </a:ext>
            </a:extLst>
          </p:cNvPr>
          <p:cNvSpPr txBox="1">
            <a:spLocks/>
          </p:cNvSpPr>
          <p:nvPr/>
        </p:nvSpPr>
        <p:spPr bwMode="black">
          <a:xfrm>
            <a:off x="-8709" y="207948"/>
            <a:ext cx="266812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800" b="0" i="0" u="none" strike="noStrike" kern="1200" cap="all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46B5D8F-E173-4549-BDBB-9287A56C5DEB}"/>
              </a:ext>
            </a:extLst>
          </p:cNvPr>
          <p:cNvSpPr txBox="1">
            <a:spLocks/>
          </p:cNvSpPr>
          <p:nvPr/>
        </p:nvSpPr>
        <p:spPr bwMode="black">
          <a:xfrm>
            <a:off x="1336143" y="207947"/>
            <a:ext cx="10847148" cy="658827"/>
          </a:xfrm>
          <a:prstGeom prst="rect">
            <a:avLst/>
          </a:prstGeom>
          <a:solidFill>
            <a:srgbClr val="C2272D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lt-L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Idėjos ir pasiūlymai. pastatas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05A293-DFD0-02FF-85D8-AF7BC51492B0}"/>
              </a:ext>
            </a:extLst>
          </p:cNvPr>
          <p:cNvSpPr txBox="1"/>
          <p:nvPr/>
        </p:nvSpPr>
        <p:spPr>
          <a:xfrm>
            <a:off x="1046068" y="1030303"/>
            <a:ext cx="10847148" cy="563231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Administracijos patalpas projektuoti pirmame aukšte.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Specialistų patalpos gali būti ir trečiame aukšte.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Jaunųjų gamtininkų laboratorija.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Trijų aukštų tūris palei šiaurinę ribą.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Poilsio erdvės tiems vaikams, kurie nemiega.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Baseinas.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Akvariumas. Gyvūnijos ir augmenijos tyrinėjimo kampelis.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Trečią aukštą projektuoti ne tik darželio poreikiams, bet ir viešųjų interesų tenkinimui pvz. bendruomenės reikmėms.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Saulės baterijos ir energijos kaupikliai ant pastato stogo.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Padidinti salių skaičių (aktų arba sporto).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Valgykla (vyresniems vaikams). Maitinimo zona.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Atskira maža sporto salė, vaikams iki 4 m.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Augalų siena.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Užtikrinti </a:t>
            </a:r>
            <a:r>
              <a:rPr lang="lt-L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san</a:t>
            </a: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. mazgų santechnikos įrenginių aukščio atitikimą vaikų poreikiams.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Pavadinimas „Vilnelės vingis“.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Šildomos grindys. Kondicionavimo sistema.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Dvigubas fasadas. Medžio konstrukcija. Šešėliavimas. Mikroklimato reguliavimas.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Vieno pastato bloko visiškas nugriovimas.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Tualetas, į kurį patenkama iš lauko.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Erdvių (vidaus ir lauko) atvėrimas ne darbo metu visuomenei.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Sporto salė rūsio patalpoje (tuo pačiu ir priedangos funkcija).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Rūbinėlės rūsyje.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Lauko piešimo siena.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Medienos apdaila (fasadų). 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Pamatų rekonstrukcija.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Paspirtukų</a:t>
            </a: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 ir dviračių laikymo vieta.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Sandėliavimo patalpos inventoriui, metodinėms priemonėms.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Vengti ryškių spalvų, plastiko apdailos, medžio, akmens, metalo imitacijų.</a:t>
            </a: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Siekiamybė – akustinės lubos</a:t>
            </a:r>
            <a:r>
              <a:rPr lang="lt-LT" sz="1200" b="1">
                <a:latin typeface="Arial" panose="020B0604020202020204" pitchFamily="34" charset="0"/>
                <a:cs typeface="Arial" panose="020B0604020202020204" pitchFamily="34" charset="0"/>
              </a:rPr>
              <a:t>/sienos, </a:t>
            </a:r>
            <a:r>
              <a:rPr lang="lt-LT" sz="1200" b="1" dirty="0">
                <a:latin typeface="Arial" panose="020B0604020202020204" pitchFamily="34" charset="0"/>
                <a:cs typeface="Arial" panose="020B0604020202020204" pitchFamily="34" charset="0"/>
              </a:rPr>
              <a:t>arba kiti garsą ir aidą </a:t>
            </a:r>
            <a:r>
              <a:rPr lang="lt-LT" sz="1200" b="1">
                <a:latin typeface="Arial" panose="020B0604020202020204" pitchFamily="34" charset="0"/>
                <a:cs typeface="Arial" panose="020B0604020202020204" pitchFamily="34" charset="0"/>
              </a:rPr>
              <a:t>slopinantys sprendimai.</a:t>
            </a:r>
            <a:endParaRPr lang="lt-L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47286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Siuntinys">
  <a:themeElements>
    <a:clrScheme name="Siuntiny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Siuntiny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iuntiny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00ff81f-8d6e-490a-9301-caac4298b7fb">
      <Terms xmlns="http://schemas.microsoft.com/office/infopath/2007/PartnerControls"/>
    </lcf76f155ced4ddcb4097134ff3c332f>
    <TaxCatchAll xmlns="24fc6317-c063-4ee8-8087-6d60cd24f46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5A5681AB322D1347B1F7CBA0195EE3D0" ma:contentTypeVersion="18" ma:contentTypeDescription="Kurkite naują dokumentą." ma:contentTypeScope="" ma:versionID="686d3e1a4c2fea8ca45ca0b2af64c15b">
  <xsd:schema xmlns:xsd="http://www.w3.org/2001/XMLSchema" xmlns:xs="http://www.w3.org/2001/XMLSchema" xmlns:p="http://schemas.microsoft.com/office/2006/metadata/properties" xmlns:ns2="600ff81f-8d6e-490a-9301-caac4298b7fb" xmlns:ns3="24fc6317-c063-4ee8-8087-6d60cd24f46a" targetNamespace="http://schemas.microsoft.com/office/2006/metadata/properties" ma:root="true" ma:fieldsID="5faa0b87e17e338dbf78cd74aaf2a8f2" ns2:_="" ns3:_="">
    <xsd:import namespace="600ff81f-8d6e-490a-9301-caac4298b7fb"/>
    <xsd:import namespace="24fc6317-c063-4ee8-8087-6d60cd24f4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0ff81f-8d6e-490a-9301-caac4298b7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Vaizdų žymės" ma:readOnly="false" ma:fieldId="{5cf76f15-5ced-4ddc-b409-7134ff3c332f}" ma:taxonomyMulti="true" ma:sspId="934a8a67-bd8a-4395-b6f5-189eb7ec8d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fc6317-c063-4ee8-8087-6d60cd24f46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9bfcba4-891e-46d9-b589-21200ffbf81d}" ma:internalName="TaxCatchAll" ma:showField="CatchAllData" ma:web="24fc6317-c063-4ee8-8087-6d60cd24f4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177A7D-E315-4DDA-A04E-F1AB454E06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87E493-CC6A-433B-B249-07CD3553E2E7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schemas.openxmlformats.org/package/2006/metadata/core-properties"/>
    <ds:schemaRef ds:uri="1c51dfe2-a643-4496-b898-9dd06cb11735"/>
    <ds:schemaRef ds:uri="214fcaed-d155-4781-baf0-0ef91948179f"/>
    <ds:schemaRef ds:uri="http://purl.org/dc/terms/"/>
    <ds:schemaRef ds:uri="a3cccf13-164a-4775-80aa-d06604682c4b"/>
    <ds:schemaRef ds:uri="b37a2645-2228-443c-a8e7-93cdd1cf6b0e"/>
  </ds:schemaRefs>
</ds:datastoreItem>
</file>

<file path=customXml/itemProps3.xml><?xml version="1.0" encoding="utf-8"?>
<ds:datastoreItem xmlns:ds="http://schemas.openxmlformats.org/officeDocument/2006/customXml" ds:itemID="{FDFD64B4-5C37-4018-A87D-F6696484EF50}"/>
</file>

<file path=docMetadata/LabelInfo.xml><?xml version="1.0" encoding="utf-8"?>
<clbl:labelList xmlns:clbl="http://schemas.microsoft.com/office/2020/mipLabelMetadata">
  <clbl:label id="{e810fced-0dec-4651-9321-005788812900}" enabled="0" method="" siteId="{e810fced-0dec-4651-9321-00578881290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30909</TotalTime>
  <Words>899</Words>
  <Application>Microsoft Office PowerPoint</Application>
  <PresentationFormat>Widescreen</PresentationFormat>
  <Paragraphs>104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Gill Sans MT</vt:lpstr>
      <vt:lpstr>Tw Cen MT</vt:lpstr>
      <vt:lpstr>Droplet</vt:lpstr>
      <vt:lpstr>Siuntinys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Robertas Kontrimovičius</dc:creator>
  <cp:lastModifiedBy>Brigita Rozgė</cp:lastModifiedBy>
  <cp:revision>282</cp:revision>
  <cp:lastPrinted>2021-09-28T07:09:47Z</cp:lastPrinted>
  <dcterms:created xsi:type="dcterms:W3CDTF">2019-09-16T14:32:47Z</dcterms:created>
  <dcterms:modified xsi:type="dcterms:W3CDTF">2025-04-08T04:52:18Z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0x0101005A5681AB322D1347B1F7CBA0195EE3D0</vt:lpwstr>
  </property>
  <property fmtid="{D5CDD505-2E9C-101B-9397-08002B2CF9AE}" pid="3" name="MediaServiceImageTags">
    <vt:lpwstr/>
  </property>
</Properties>
</file>