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87" r:id="rId4"/>
    <p:sldMasterId id="2147484006" r:id="rId5"/>
  </p:sldMasterIdLst>
  <p:notesMasterIdLst>
    <p:notesMasterId r:id="rId13"/>
  </p:notesMasterIdLst>
  <p:sldIdLst>
    <p:sldId id="549" r:id="rId6"/>
    <p:sldId id="556" r:id="rId7"/>
    <p:sldId id="561" r:id="rId8"/>
    <p:sldId id="557" r:id="rId9"/>
    <p:sldId id="541" r:id="rId10"/>
    <p:sldId id="559" r:id="rId11"/>
    <p:sldId id="560" r:id="rId12"/>
  </p:sldIdLst>
  <p:sldSz cx="18559463" cy="10439400"/>
  <p:notesSz cx="10234613" cy="71040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9" userDrawn="1">
          <p15:clr>
            <a:srgbClr val="A4A3A4"/>
          </p15:clr>
        </p15:guide>
        <p15:guide id="2" pos="58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gnė Vencienė" initials="AV" lastIdx="1" clrIdx="6">
    <p:extLst>
      <p:ext uri="{19B8F6BF-5375-455C-9EA6-DF929625EA0E}">
        <p15:presenceInfo xmlns:p15="http://schemas.microsoft.com/office/powerpoint/2012/main" userId="S::agne.venciene@vilniausvystymas.lt::de8b6219-3881-4036-96ab-9929b29772f1" providerId="AD"/>
      </p:ext>
    </p:extLst>
  </p:cmAuthor>
  <p:cmAuthor id="1" name="Lina Papinigytė" initials="LP" lastIdx="9" clrIdx="0">
    <p:extLst>
      <p:ext uri="{19B8F6BF-5375-455C-9EA6-DF929625EA0E}">
        <p15:presenceInfo xmlns:p15="http://schemas.microsoft.com/office/powerpoint/2012/main" userId="S::lina.papinigyte@vilniausvystymas.lt::8adad923-72cc-4387-bbfa-037de7653c6a" providerId="AD"/>
      </p:ext>
    </p:extLst>
  </p:cmAuthor>
  <p:cmAuthor id="2" name="Robertas Kontrimovičius" initials="RK" lastIdx="14" clrIdx="1">
    <p:extLst>
      <p:ext uri="{19B8F6BF-5375-455C-9EA6-DF929625EA0E}">
        <p15:presenceInfo xmlns:p15="http://schemas.microsoft.com/office/powerpoint/2012/main" userId="S::robertas.kontrimovicius@vilniausvystymas.lt::20da00db-1b19-467e-a34f-415f88e171dd" providerId="AD"/>
      </p:ext>
    </p:extLst>
  </p:cmAuthor>
  <p:cmAuthor id="3" name="Diana Bankauskienė" initials="DB" lastIdx="10" clrIdx="2">
    <p:extLst>
      <p:ext uri="{19B8F6BF-5375-455C-9EA6-DF929625EA0E}">
        <p15:presenceInfo xmlns:p15="http://schemas.microsoft.com/office/powerpoint/2012/main" userId="S::diana.bankauskiene@vilniausvystymas.lt::ff39e7c5-1de8-46d9-a0a1-306102ce17be" providerId="AD"/>
      </p:ext>
    </p:extLst>
  </p:cmAuthor>
  <p:cmAuthor id="4" name="Agnė Vainauskienė" initials="AV" lastIdx="6" clrIdx="3">
    <p:extLst>
      <p:ext uri="{19B8F6BF-5375-455C-9EA6-DF929625EA0E}">
        <p15:presenceInfo xmlns:p15="http://schemas.microsoft.com/office/powerpoint/2012/main" userId="S::agne.vainauskiene@vilniausvystymas.lt::4e27587a-63dc-4b32-b976-1650d807a543" providerId="AD"/>
      </p:ext>
    </p:extLst>
  </p:cmAuthor>
  <p:cmAuthor id="5" name="Žana Cvizonienė" initials="ŽC" lastIdx="1" clrIdx="4">
    <p:extLst>
      <p:ext uri="{19B8F6BF-5375-455C-9EA6-DF929625EA0E}">
        <p15:presenceInfo xmlns:p15="http://schemas.microsoft.com/office/powerpoint/2012/main" userId="S::zana.cvizoniene@vilniausvystymas.lt::def49681-fd8b-4f64-ace5-c0de4d92eeb2" providerId="AD"/>
      </p:ext>
    </p:extLst>
  </p:cmAuthor>
  <p:cmAuthor id="6" name="Živilė Žukauskienė" initials="ŽŽ" lastIdx="3" clrIdx="5">
    <p:extLst>
      <p:ext uri="{19B8F6BF-5375-455C-9EA6-DF929625EA0E}">
        <p15:presenceInfo xmlns:p15="http://schemas.microsoft.com/office/powerpoint/2012/main" userId="S::zivile.zukauskiene@vilniausvystymas.lt::4a85be17-d4d2-41fb-b120-1f25112fa3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262D"/>
    <a:srgbClr val="F2F2F2"/>
    <a:srgbClr val="A00003"/>
    <a:srgbClr val="4A5356"/>
    <a:srgbClr val="58585A"/>
    <a:srgbClr val="CF5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715D42-DB9B-4802-8ACA-C53D4219BEB9}" v="229" dt="2025-11-24T18:40:10.165"/>
    <p1510:client id="{C5499131-E09B-4CCD-BACD-2F882C7603CE}" v="1" dt="2025-11-25T07:02:57.689"/>
  </p1510:revLst>
</p1510:revInfo>
</file>

<file path=ppt/tableStyles.xml><?xml version="1.0" encoding="utf-8"?>
<a:tblStyleLst xmlns:a="http://schemas.openxmlformats.org/drawingml/2006/main" def="{5C22544A-7EE6-4342-B048-85BDC9FD1C3A}"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Styl pośredni 4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344D84-9AFB-497E-A393-DC336BA19D2E}" styleName="Styl pośredni 3 — Ak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03447BB-5D67-496B-8E87-E561075AD55C}" styleName="Styl ciemny 1 — Ak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Šviesus stilius 1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 autoAdjust="0"/>
  </p:normalViewPr>
  <p:slideViewPr>
    <p:cSldViewPr>
      <p:cViewPr varScale="1">
        <p:scale>
          <a:sx n="54" d="100"/>
          <a:sy n="54" d="100"/>
        </p:scale>
        <p:origin x="648" y="82"/>
      </p:cViewPr>
      <p:guideLst>
        <p:guide orient="horz" pos="3289"/>
        <p:guide pos="58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4" d="100"/>
          <a:sy n="94" d="100"/>
        </p:scale>
        <p:origin x="1550" y="8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vilė Vasiliauskė" userId="5f90215c-0b75-44a9-a22e-f37db3b09083" providerId="ADAL" clId="{124D11D1-AD1D-4018-B415-D51D8BAD5FCF}"/>
    <pc:docChg chg="modSld modNotesMaster">
      <pc:chgData name="Akvilė Vasiliauskė" userId="5f90215c-0b75-44a9-a22e-f37db3b09083" providerId="ADAL" clId="{124D11D1-AD1D-4018-B415-D51D8BAD5FCF}" dt="2025-11-25T07:04:10.893" v="2" actId="20577"/>
      <pc:docMkLst>
        <pc:docMk/>
      </pc:docMkLst>
      <pc:sldChg chg="modNotes">
        <pc:chgData name="Akvilė Vasiliauskė" userId="5f90215c-0b75-44a9-a22e-f37db3b09083" providerId="ADAL" clId="{124D11D1-AD1D-4018-B415-D51D8BAD5FCF}" dt="2025-11-25T07:02:57.684" v="0"/>
        <pc:sldMkLst>
          <pc:docMk/>
          <pc:sldMk cId="580826899" sldId="541"/>
        </pc:sldMkLst>
      </pc:sldChg>
      <pc:sldChg chg="modSp mod modNotes">
        <pc:chgData name="Akvilė Vasiliauskė" userId="5f90215c-0b75-44a9-a22e-f37db3b09083" providerId="ADAL" clId="{124D11D1-AD1D-4018-B415-D51D8BAD5FCF}" dt="2025-11-25T07:04:10.893" v="2" actId="20577"/>
        <pc:sldMkLst>
          <pc:docMk/>
          <pc:sldMk cId="2859595392" sldId="549"/>
        </pc:sldMkLst>
        <pc:spChg chg="mod">
          <ac:chgData name="Akvilė Vasiliauskė" userId="5f90215c-0b75-44a9-a22e-f37db3b09083" providerId="ADAL" clId="{124D11D1-AD1D-4018-B415-D51D8BAD5FCF}" dt="2025-11-25T07:04:10.893" v="2" actId="20577"/>
          <ac:spMkLst>
            <pc:docMk/>
            <pc:sldMk cId="2859595392" sldId="549"/>
            <ac:spMk id="21" creationId="{690DBF10-6B5B-2D2E-DFB0-789DA12303D1}"/>
          </ac:spMkLst>
        </pc:spChg>
      </pc:sldChg>
      <pc:sldChg chg="modNotes">
        <pc:chgData name="Akvilė Vasiliauskė" userId="5f90215c-0b75-44a9-a22e-f37db3b09083" providerId="ADAL" clId="{124D11D1-AD1D-4018-B415-D51D8BAD5FCF}" dt="2025-11-25T07:02:57.684" v="0"/>
        <pc:sldMkLst>
          <pc:docMk/>
          <pc:sldMk cId="3046112744" sldId="556"/>
        </pc:sldMkLst>
      </pc:sldChg>
      <pc:sldChg chg="modNotes">
        <pc:chgData name="Akvilė Vasiliauskė" userId="5f90215c-0b75-44a9-a22e-f37db3b09083" providerId="ADAL" clId="{124D11D1-AD1D-4018-B415-D51D8BAD5FCF}" dt="2025-11-25T07:02:57.684" v="0"/>
        <pc:sldMkLst>
          <pc:docMk/>
          <pc:sldMk cId="600091369" sldId="557"/>
        </pc:sldMkLst>
      </pc:sldChg>
      <pc:sldChg chg="modNotes">
        <pc:chgData name="Akvilė Vasiliauskė" userId="5f90215c-0b75-44a9-a22e-f37db3b09083" providerId="ADAL" clId="{124D11D1-AD1D-4018-B415-D51D8BAD5FCF}" dt="2025-11-25T07:02:57.684" v="0"/>
        <pc:sldMkLst>
          <pc:docMk/>
          <pc:sldMk cId="2354678463" sldId="559"/>
        </pc:sldMkLst>
      </pc:sldChg>
      <pc:sldChg chg="modNotes">
        <pc:chgData name="Akvilė Vasiliauskė" userId="5f90215c-0b75-44a9-a22e-f37db3b09083" providerId="ADAL" clId="{124D11D1-AD1D-4018-B415-D51D8BAD5FCF}" dt="2025-11-25T07:02:57.684" v="0"/>
        <pc:sldMkLst>
          <pc:docMk/>
          <pc:sldMk cId="1430281775" sldId="560"/>
        </pc:sldMkLst>
      </pc:sldChg>
      <pc:sldChg chg="modNotes">
        <pc:chgData name="Akvilė Vasiliauskė" userId="5f90215c-0b75-44a9-a22e-f37db3b09083" providerId="ADAL" clId="{124D11D1-AD1D-4018-B415-D51D8BAD5FCF}" dt="2025-11-25T07:02:57.684" v="0"/>
        <pc:sldMkLst>
          <pc:docMk/>
          <pc:sldMk cId="1380872331" sldId="5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434999" cy="356438"/>
          </a:xfrm>
          <a:prstGeom prst="rect">
            <a:avLst/>
          </a:prstGeom>
        </p:spPr>
        <p:txBody>
          <a:bodyPr vert="horz" lIns="94787" tIns="47394" rIns="94787" bIns="4739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797248" y="0"/>
            <a:ext cx="4434999" cy="356438"/>
          </a:xfrm>
          <a:prstGeom prst="rect">
            <a:avLst/>
          </a:prstGeom>
        </p:spPr>
        <p:txBody>
          <a:bodyPr vert="horz" lIns="94787" tIns="47394" rIns="94787" bIns="47394" rtlCol="0"/>
          <a:lstStyle>
            <a:lvl1pPr algn="r">
              <a:defRPr sz="1200"/>
            </a:lvl1pPr>
          </a:lstStyle>
          <a:p>
            <a:fld id="{E55D0365-A413-4ED6-8FFF-373DC2FD9849}" type="datetimeFigureOut">
              <a:rPr lang="pl-PL" smtClean="0"/>
              <a:t>25.11.2025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86088" y="887413"/>
            <a:ext cx="4262437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7" tIns="47394" rIns="94787" bIns="47394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1023462" y="3418830"/>
            <a:ext cx="8187690" cy="2797225"/>
          </a:xfrm>
          <a:prstGeom prst="rect">
            <a:avLst/>
          </a:prstGeom>
        </p:spPr>
        <p:txBody>
          <a:bodyPr vert="horz" lIns="94787" tIns="47394" rIns="94787" bIns="47394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3" y="6747628"/>
            <a:ext cx="4434999" cy="356437"/>
          </a:xfrm>
          <a:prstGeom prst="rect">
            <a:avLst/>
          </a:prstGeom>
        </p:spPr>
        <p:txBody>
          <a:bodyPr vert="horz" lIns="94787" tIns="47394" rIns="94787" bIns="4739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797248" y="6747628"/>
            <a:ext cx="4434999" cy="356437"/>
          </a:xfrm>
          <a:prstGeom prst="rect">
            <a:avLst/>
          </a:prstGeom>
        </p:spPr>
        <p:txBody>
          <a:bodyPr vert="horz" lIns="94787" tIns="47394" rIns="94787" bIns="47394" rtlCol="0" anchor="b"/>
          <a:lstStyle>
            <a:lvl1pPr algn="r">
              <a:defRPr sz="1200"/>
            </a:lvl1pPr>
          </a:lstStyle>
          <a:p>
            <a:fld id="{F40BA3D7-7404-4EE6-9E85-9A34DC6054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6886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DEE27-4F29-A71F-6195-558CC1257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5FA340B-5E1F-1C0E-5B4D-314C507CC1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986088" y="887413"/>
            <a:ext cx="4262437" cy="2397125"/>
          </a:xfrm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4D648D6-CB98-1293-5E3C-365AEF06F7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1A1674E-0B22-9E23-4C06-4B8FCFC755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0BA3D7-7404-4EE6-9E85-9A34DC6054C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267EA-554D-FDAC-1957-2BC3ED5E6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194F86D-2CCB-39AE-531D-EFB89DE6D7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986088" y="887413"/>
            <a:ext cx="4262437" cy="2397125"/>
          </a:xfrm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8B632C6-D757-878E-AFCA-FC318E1D44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94527B6-9592-6382-2E9E-7AD46DD74F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3935">
              <a:defRPr/>
            </a:pPr>
            <a:fld id="{F40BA3D7-7404-4EE6-9E85-9A34DC6054C2}" type="slidenum">
              <a:rPr lang="pl-PL">
                <a:solidFill>
                  <a:prstClr val="black"/>
                </a:solidFill>
                <a:latin typeface="Calibri" panose="020F0502020204030204"/>
              </a:rPr>
              <a:pPr defTabSz="473935">
                <a:defRPr/>
              </a:pPr>
              <a:t>2</a:t>
            </a:fld>
            <a:endParaRPr lang="pl-P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45659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6586A-43D4-9873-398B-275A88CB1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B6BD714-0B48-FB24-3335-6BF8ACD8F3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986088" y="887413"/>
            <a:ext cx="4262437" cy="2397125"/>
          </a:xfrm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CB69634-EC8F-ED2F-6DC4-8DDDA2D081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F5E783A-859D-6046-C022-9B3286C6A0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3935">
              <a:defRPr/>
            </a:pPr>
            <a:fld id="{F40BA3D7-7404-4EE6-9E85-9A34DC6054C2}" type="slidenum">
              <a:rPr lang="pl-PL">
                <a:solidFill>
                  <a:prstClr val="black"/>
                </a:solidFill>
                <a:latin typeface="Calibri" panose="020F0502020204030204"/>
              </a:rPr>
              <a:pPr defTabSz="473935">
                <a:defRPr/>
              </a:pPr>
              <a:t>3</a:t>
            </a:fld>
            <a:endParaRPr lang="pl-P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41082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A26C7-2750-75E3-A359-A373777AF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7928C4C-436F-D158-0C83-8A9546CF40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986088" y="887413"/>
            <a:ext cx="4262437" cy="2397125"/>
          </a:xfrm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7148EA6-7FC7-61B2-20B3-A72D248437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6539478-15C9-8474-06C4-4A77105EC7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3935">
              <a:defRPr/>
            </a:pPr>
            <a:fld id="{F40BA3D7-7404-4EE6-9E85-9A34DC6054C2}" type="slidenum">
              <a:rPr lang="pl-PL">
                <a:solidFill>
                  <a:prstClr val="black"/>
                </a:solidFill>
                <a:latin typeface="Calibri" panose="020F0502020204030204"/>
              </a:rPr>
              <a:pPr defTabSz="473935">
                <a:defRPr/>
              </a:pPr>
              <a:t>4</a:t>
            </a:fld>
            <a:endParaRPr lang="pl-P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82130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2986088" y="887413"/>
            <a:ext cx="4262437" cy="23971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3935">
              <a:defRPr/>
            </a:pPr>
            <a:fld id="{F40BA3D7-7404-4EE6-9E85-9A34DC6054C2}" type="slidenum">
              <a:rPr lang="pl-PL">
                <a:solidFill>
                  <a:prstClr val="black"/>
                </a:solidFill>
                <a:latin typeface="Calibri" panose="020F0502020204030204"/>
              </a:rPr>
              <a:pPr defTabSz="473935">
                <a:defRPr/>
              </a:pPr>
              <a:t>5</a:t>
            </a:fld>
            <a:endParaRPr lang="pl-P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98058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EFF11-E388-3BD1-9F08-DA5B49555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1660EBC-8928-B1E3-913E-1C721CA792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986088" y="887413"/>
            <a:ext cx="4262437" cy="2397125"/>
          </a:xfrm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EDDAD00-320B-800B-D713-3B53EED892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8BEECA5-0A0D-D1D8-07B3-2E477C3DCC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3935">
              <a:defRPr/>
            </a:pPr>
            <a:fld id="{F40BA3D7-7404-4EE6-9E85-9A34DC6054C2}" type="slidenum">
              <a:rPr lang="pl-PL">
                <a:solidFill>
                  <a:prstClr val="black"/>
                </a:solidFill>
                <a:latin typeface="Calibri" panose="020F0502020204030204"/>
              </a:rPr>
              <a:pPr defTabSz="473935">
                <a:defRPr/>
              </a:pPr>
              <a:t>6</a:t>
            </a:fld>
            <a:endParaRPr lang="pl-P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3459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8C628-5FDE-83C6-7B1D-61E7BFFCF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168AF5E-CEAF-B656-5202-A1334E67AE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986088" y="887413"/>
            <a:ext cx="4262437" cy="2397125"/>
          </a:xfrm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28249B5-FEB5-33BC-552A-390559BD53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161B2D0-4E54-EFF0-8605-CE797BB19E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3935">
              <a:defRPr/>
            </a:pPr>
            <a:fld id="{F40BA3D7-7404-4EE6-9E85-9A34DC6054C2}" type="slidenum">
              <a:rPr lang="pl-PL">
                <a:solidFill>
                  <a:prstClr val="black"/>
                </a:solidFill>
                <a:latin typeface="Calibri" panose="020F0502020204030204"/>
              </a:rPr>
              <a:pPr defTabSz="473935">
                <a:defRPr/>
              </a:pPr>
              <a:t>7</a:t>
            </a:fld>
            <a:endParaRPr lang="pl-PL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36792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5506" y="1980084"/>
            <a:ext cx="13228452" cy="3819580"/>
          </a:xfrm>
        </p:spPr>
        <p:txBody>
          <a:bodyPr anchor="b">
            <a:normAutofit/>
          </a:bodyPr>
          <a:lstStyle>
            <a:lvl1pPr algn="ctr">
              <a:defRPr sz="73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5506" y="5915661"/>
            <a:ext cx="13228452" cy="2087878"/>
          </a:xfrm>
        </p:spPr>
        <p:txBody>
          <a:bodyPr>
            <a:normAutofit/>
          </a:bodyPr>
          <a:lstStyle>
            <a:lvl1pPr marL="0" indent="0" algn="ctr">
              <a:buNone/>
              <a:defRPr sz="3349">
                <a:solidFill>
                  <a:schemeClr val="bg1">
                    <a:lumMod val="50000"/>
                  </a:schemeClr>
                </a:solidFill>
              </a:defRPr>
            </a:lvl1pPr>
            <a:lvl2pPr marL="695950" indent="0" algn="ctr">
              <a:buNone/>
              <a:defRPr sz="3044"/>
            </a:lvl2pPr>
            <a:lvl3pPr marL="1391900" indent="0" algn="ctr">
              <a:buNone/>
              <a:defRPr sz="2740"/>
            </a:lvl3pPr>
            <a:lvl4pPr marL="2087850" indent="0" algn="ctr">
              <a:buNone/>
              <a:defRPr sz="2436"/>
            </a:lvl4pPr>
            <a:lvl5pPr marL="2783799" indent="0" algn="ctr">
              <a:buNone/>
              <a:defRPr sz="2436"/>
            </a:lvl5pPr>
            <a:lvl6pPr marL="3479749" indent="0" algn="ctr">
              <a:buNone/>
              <a:defRPr sz="2436"/>
            </a:lvl6pPr>
            <a:lvl7pPr marL="4175699" indent="0" algn="ctr">
              <a:buNone/>
              <a:defRPr sz="2436"/>
            </a:lvl7pPr>
            <a:lvl8pPr marL="4871649" indent="0" algn="ctr">
              <a:buNone/>
              <a:defRPr sz="2436"/>
            </a:lvl8pPr>
            <a:lvl9pPr marL="5567599" indent="0" algn="ctr">
              <a:buNone/>
              <a:defRPr sz="243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58F60-B837-404F-99D0-0E97B9566020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382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037" y="6529380"/>
            <a:ext cx="15777419" cy="1235451"/>
          </a:xfrm>
        </p:spPr>
        <p:txBody>
          <a:bodyPr anchor="b"/>
          <a:lstStyle>
            <a:lvl1pPr>
              <a:defRPr sz="487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03495" y="1062909"/>
            <a:ext cx="14952503" cy="4892629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4871"/>
            </a:lvl1pPr>
            <a:lvl2pPr marL="695950" indent="0">
              <a:buNone/>
              <a:defRPr sz="4262"/>
            </a:lvl2pPr>
            <a:lvl3pPr marL="1391900" indent="0">
              <a:buNone/>
              <a:defRPr sz="3653"/>
            </a:lvl3pPr>
            <a:lvl4pPr marL="2087850" indent="0">
              <a:buNone/>
              <a:defRPr sz="3044"/>
            </a:lvl4pPr>
            <a:lvl5pPr marL="2783799" indent="0">
              <a:buNone/>
              <a:defRPr sz="3044"/>
            </a:lvl5pPr>
            <a:lvl6pPr marL="3479749" indent="0">
              <a:buNone/>
              <a:defRPr sz="3044"/>
            </a:lvl6pPr>
            <a:lvl7pPr marL="4175699" indent="0">
              <a:buNone/>
              <a:defRPr sz="3044"/>
            </a:lvl7pPr>
            <a:lvl8pPr marL="4871649" indent="0">
              <a:buNone/>
              <a:defRPr sz="3044"/>
            </a:lvl8pPr>
            <a:lvl9pPr marL="5567599" indent="0">
              <a:buNone/>
              <a:defRPr sz="30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1007" y="7776619"/>
            <a:ext cx="15777449" cy="1038874"/>
          </a:xfrm>
        </p:spPr>
        <p:txBody>
          <a:bodyPr/>
          <a:lstStyle>
            <a:lvl1pPr marL="0" indent="0" algn="ctr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2B69F-1B21-40C7-BF52-36DC8283CCCB}" type="datetime1">
              <a:rPr lang="pl-PL" smtClean="0"/>
              <a:t>25.11.2025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4597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007" y="927946"/>
            <a:ext cx="15777449" cy="5217029"/>
          </a:xfrm>
        </p:spPr>
        <p:txBody>
          <a:bodyPr anchor="ctr"/>
          <a:lstStyle>
            <a:lvl1pPr algn="ctr">
              <a:defRPr sz="487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1009" y="6400672"/>
            <a:ext cx="15777449" cy="2414823"/>
          </a:xfrm>
        </p:spPr>
        <p:txBody>
          <a:bodyPr anchor="ctr"/>
          <a:lstStyle>
            <a:lvl1pPr marL="0" indent="0" algn="ctr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5033-7EBF-4C05-8233-ECF9AF815BDB}" type="datetime1">
              <a:rPr lang="pl-PL" smtClean="0"/>
              <a:t>25.11.2025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9323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1519" y="927947"/>
            <a:ext cx="14161260" cy="4555865"/>
          </a:xfrm>
        </p:spPr>
        <p:txBody>
          <a:bodyPr anchor="ctr"/>
          <a:lstStyle>
            <a:lvl1pPr>
              <a:defRPr sz="487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2619278" y="5495271"/>
            <a:ext cx="13323324" cy="90540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1007" y="6656368"/>
            <a:ext cx="15777449" cy="2163158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F927-AD00-41DA-9157-C299CFB404F6}" type="datetime1">
              <a:rPr lang="pl-PL" smtClean="0"/>
              <a:t>25.11.2025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  <p:sp>
        <p:nvSpPr>
          <p:cNvPr id="13" name="TextBox 12"/>
          <p:cNvSpPr txBox="1"/>
          <p:nvPr/>
        </p:nvSpPr>
        <p:spPr>
          <a:xfrm>
            <a:off x="1524531" y="1148008"/>
            <a:ext cx="927973" cy="890159"/>
          </a:xfrm>
          <a:prstGeom prst="rect">
            <a:avLst/>
          </a:prstGeom>
        </p:spPr>
        <p:txBody>
          <a:bodyPr vert="horz" lIns="139192" tIns="69596" rIns="139192" bIns="6959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217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071408" y="4556891"/>
            <a:ext cx="927973" cy="890159"/>
          </a:xfrm>
          <a:prstGeom prst="rect">
            <a:avLst/>
          </a:prstGeom>
        </p:spPr>
        <p:txBody>
          <a:bodyPr vert="horz" lIns="139192" tIns="69596" rIns="139192" bIns="6959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217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3709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009" y="3255609"/>
            <a:ext cx="15777449" cy="3823571"/>
          </a:xfrm>
        </p:spPr>
        <p:txBody>
          <a:bodyPr anchor="b"/>
          <a:lstStyle>
            <a:lvl1pPr algn="ctr">
              <a:defRPr sz="487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1009" y="7097110"/>
            <a:ext cx="15777449" cy="1736314"/>
          </a:xfrm>
        </p:spPr>
        <p:txBody>
          <a:bodyPr anchor="t"/>
          <a:lstStyle>
            <a:lvl1pPr marL="0" indent="0" algn="ctr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3CD75-09DA-4FC3-93ED-60D2E5A24BA6}" type="datetime1">
              <a:rPr lang="pl-PL" smtClean="0"/>
              <a:t>25.11.2025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0747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391007" y="927947"/>
            <a:ext cx="15777449" cy="24433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91007" y="3603241"/>
            <a:ext cx="5021918" cy="877199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653" b="0">
                <a:solidFill>
                  <a:schemeClr val="tx1"/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91007" y="4480441"/>
            <a:ext cx="5021918" cy="4335053"/>
          </a:xfrm>
        </p:spPr>
        <p:txBody>
          <a:bodyPr anchor="t">
            <a:normAutofit/>
          </a:bodyPr>
          <a:lstStyle>
            <a:lvl1pPr marL="0" indent="0" algn="ctr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77720" y="3603241"/>
            <a:ext cx="5010569" cy="877199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653" b="0">
                <a:solidFill>
                  <a:schemeClr val="tx1"/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6760912" y="4480441"/>
            <a:ext cx="5028578" cy="4335053"/>
          </a:xfrm>
        </p:spPr>
        <p:txBody>
          <a:bodyPr anchor="t">
            <a:normAutofit/>
          </a:bodyPr>
          <a:lstStyle>
            <a:lvl1pPr marL="0" indent="0" algn="ctr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2137478" y="3603241"/>
            <a:ext cx="5030978" cy="877199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653" b="0">
                <a:solidFill>
                  <a:schemeClr val="tx1"/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12137478" y="4480441"/>
            <a:ext cx="5030978" cy="4335053"/>
          </a:xfrm>
        </p:spPr>
        <p:txBody>
          <a:bodyPr anchor="t">
            <a:normAutofit/>
          </a:bodyPr>
          <a:lstStyle>
            <a:lvl1pPr marL="0" indent="0" algn="ctr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DC50-BDFF-4C9A-B1AA-91894B7D8202}" type="datetime1">
              <a:rPr lang="pl-PL" smtClean="0"/>
              <a:t>25.11.2025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8290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391007" y="929731"/>
            <a:ext cx="15777449" cy="24415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91008" y="6400670"/>
            <a:ext cx="5018010" cy="877199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349" b="0">
                <a:solidFill>
                  <a:schemeClr val="tx1"/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91008" y="3603241"/>
            <a:ext cx="5018010" cy="2319867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91008" y="7277869"/>
            <a:ext cx="5018010" cy="1537624"/>
          </a:xfrm>
        </p:spPr>
        <p:txBody>
          <a:bodyPr anchor="t">
            <a:normAutofit/>
          </a:bodyPr>
          <a:lstStyle>
            <a:lvl1pPr marL="0" indent="0" algn="ctr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63060" y="6400670"/>
            <a:ext cx="5026259" cy="877199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349" b="0">
                <a:solidFill>
                  <a:schemeClr val="tx1"/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6760912" y="3603241"/>
            <a:ext cx="5028579" cy="231986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6760912" y="7277867"/>
            <a:ext cx="5028579" cy="1537626"/>
          </a:xfrm>
        </p:spPr>
        <p:txBody>
          <a:bodyPr anchor="t">
            <a:normAutofit/>
          </a:bodyPr>
          <a:lstStyle>
            <a:lvl1pPr marL="0" indent="0" algn="ctr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2137479" y="6400670"/>
            <a:ext cx="5024513" cy="877199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349" b="0">
                <a:solidFill>
                  <a:schemeClr val="tx1"/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12137478" y="3603241"/>
            <a:ext cx="5030978" cy="231986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12137288" y="7277864"/>
            <a:ext cx="5031169" cy="1537629"/>
          </a:xfrm>
        </p:spPr>
        <p:txBody>
          <a:bodyPr anchor="t">
            <a:normAutofit/>
          </a:bodyPr>
          <a:lstStyle>
            <a:lvl1pPr marL="0" indent="0" algn="ctr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019C-729C-4BC3-8A52-D09EBC7D48BD}" type="datetime1">
              <a:rPr lang="pl-PL" smtClean="0"/>
              <a:t>25.11.2025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440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1391009" y="3603242"/>
            <a:ext cx="15777449" cy="52122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24B23-6D73-45F0-B92D-E8357EC53827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4330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81615" y="927949"/>
            <a:ext cx="3886841" cy="788754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1391008" y="927949"/>
            <a:ext cx="11658613" cy="78875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E994-1F5B-4A57-8BE5-8F6F66974C82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13346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F935-4ECA-4F8D-902F-2DEAEEEDEE65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43540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5930" y="3633155"/>
            <a:ext cx="13687604" cy="2505456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5784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2802" y="6625539"/>
            <a:ext cx="10353860" cy="18873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304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95950" indent="0" algn="ctr">
              <a:buNone/>
              <a:defRPr sz="3044"/>
            </a:lvl2pPr>
            <a:lvl3pPr marL="1391900" indent="0" algn="ctr">
              <a:buNone/>
              <a:defRPr sz="2740"/>
            </a:lvl3pPr>
            <a:lvl4pPr marL="2087850" indent="0" algn="ctr">
              <a:buNone/>
              <a:defRPr sz="2436"/>
            </a:lvl4pPr>
            <a:lvl5pPr marL="2783799" indent="0" algn="ctr">
              <a:buNone/>
              <a:defRPr sz="2436"/>
            </a:lvl5pPr>
            <a:lvl6pPr marL="3479749" indent="0" algn="ctr">
              <a:buNone/>
              <a:defRPr sz="2436"/>
            </a:lvl6pPr>
            <a:lvl7pPr marL="4175699" indent="0" algn="ctr">
              <a:buNone/>
              <a:defRPr sz="2436"/>
            </a:lvl7pPr>
            <a:lvl8pPr marL="4871649" indent="0" algn="ctr">
              <a:buNone/>
              <a:defRPr sz="2436"/>
            </a:lvl8pPr>
            <a:lvl9pPr marL="5567599" indent="0" algn="ctr">
              <a:buNone/>
              <a:defRPr sz="243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C221-C111-4858-A653-10B592258208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6799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1391007" y="3603241"/>
            <a:ext cx="15776496" cy="52122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5DD0-2D80-42FA-827E-B05B8D96A90F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1064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B4F9F-3584-4261-AD9B-129EBB264D44}" type="datetime1">
              <a:rPr lang="pl-PL" smtClean="0"/>
              <a:t>25.11.2025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42139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5930" y="3633155"/>
            <a:ext cx="13687604" cy="2505456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5784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2802" y="6625419"/>
            <a:ext cx="10353860" cy="1925736"/>
          </a:xfrm>
        </p:spPr>
        <p:txBody>
          <a:bodyPr anchor="t" anchorCtr="1">
            <a:normAutofit/>
          </a:bodyPr>
          <a:lstStyle>
            <a:lvl1pPr marL="0" indent="0">
              <a:buNone/>
              <a:defRPr sz="3044">
                <a:solidFill>
                  <a:schemeClr val="tx1"/>
                </a:solidFill>
              </a:defRPr>
            </a:lvl1pPr>
            <a:lvl2pPr marL="695950" indent="0">
              <a:buNone/>
              <a:defRPr sz="3044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AEB9-0A4A-40D2-9BF4-C21548F58DDC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43973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08091" y="4015689"/>
            <a:ext cx="6502770" cy="47219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48600" y="4015689"/>
            <a:ext cx="6500450" cy="47219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911D4-BB9F-4265-A576-F405989E3402}" type="datetime1">
              <a:rPr lang="pl-PL" smtClean="0"/>
              <a:t>25.11.2025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59647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0410" y="3521560"/>
            <a:ext cx="6500452" cy="107177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2892" b="0" cap="all" spc="152" baseline="0">
                <a:solidFill>
                  <a:schemeClr val="tx2"/>
                </a:solidFill>
              </a:defRPr>
            </a:lvl1pPr>
            <a:lvl2pPr marL="695950" indent="0">
              <a:buNone/>
              <a:defRPr sz="2892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10410" y="4784725"/>
            <a:ext cx="6500452" cy="39528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48601" y="4784725"/>
            <a:ext cx="6474933" cy="3952870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648601" y="3521560"/>
            <a:ext cx="6500452" cy="107177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2892" b="0" cap="all" spc="152" baseline="0">
                <a:solidFill>
                  <a:schemeClr val="tx2"/>
                </a:solidFill>
              </a:defRPr>
            </a:lvl1pPr>
            <a:lvl2pPr marL="695950" indent="0">
              <a:buNone/>
              <a:defRPr sz="2892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1235-3A18-41C8-B2E2-BFF9735837E5}" type="datetime1">
              <a:rPr lang="pl-PL" smtClean="0"/>
              <a:t>25.11.2025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458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7125-401F-406A-8328-7B24182E2640}" type="datetime1">
              <a:rPr lang="pl-PL" smtClean="0"/>
              <a:t>25.11.2025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75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CC392-003C-4712-8BF5-88EB4123E9B5}" type="datetime1">
              <a:rPr lang="pl-PL" smtClean="0"/>
              <a:t>25.11.2025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98877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9279731" y="0"/>
            <a:ext cx="9279732" cy="1043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925" y="3415606"/>
            <a:ext cx="6829882" cy="1737612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3349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4103" y="1224890"/>
            <a:ext cx="7330988" cy="7989621"/>
          </a:xfrm>
        </p:spPr>
        <p:txBody>
          <a:bodyPr>
            <a:normAutofit/>
          </a:bodyPr>
          <a:lstStyle>
            <a:lvl1pPr>
              <a:defRPr sz="2892">
                <a:solidFill>
                  <a:schemeClr val="tx1"/>
                </a:solidFill>
              </a:defRPr>
            </a:lvl1pPr>
            <a:lvl2pPr>
              <a:defRPr sz="2436">
                <a:solidFill>
                  <a:schemeClr val="tx1"/>
                </a:solidFill>
              </a:defRPr>
            </a:lvl2pPr>
            <a:lvl3pPr>
              <a:defRPr sz="2436">
                <a:solidFill>
                  <a:schemeClr val="tx1"/>
                </a:solidFill>
              </a:defRPr>
            </a:lvl3pPr>
            <a:lvl4pPr>
              <a:defRPr sz="2436">
                <a:solidFill>
                  <a:schemeClr val="tx1"/>
                </a:solidFill>
              </a:defRPr>
            </a:lvl4pPr>
            <a:lvl5pPr>
              <a:defRPr sz="2436">
                <a:solidFill>
                  <a:schemeClr val="tx1"/>
                </a:solidFill>
              </a:defRPr>
            </a:lvl5pPr>
            <a:lvl6pPr>
              <a:defRPr sz="2436"/>
            </a:lvl6pPr>
            <a:lvl7pPr>
              <a:defRPr sz="2436"/>
            </a:lvl7pPr>
            <a:lvl8pPr>
              <a:defRPr sz="2436"/>
            </a:lvl8pPr>
            <a:lvl9pPr>
              <a:defRPr sz="24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98191" y="5403764"/>
            <a:ext cx="5776633" cy="3339810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2283">
                <a:solidFill>
                  <a:schemeClr val="tx1"/>
                </a:solidFill>
              </a:defRPr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402C-B279-4C26-97DC-CDBB2AB0869E}" type="datetime1">
              <a:rPr lang="pl-PL" smtClean="0"/>
              <a:t>25.11.2025</a:t>
            </a:fld>
            <a:endParaRPr lang="pl-P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1224925" y="9492894"/>
            <a:ext cx="7801303" cy="487172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78305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787" y="3415605"/>
            <a:ext cx="6842581" cy="1727174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3349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79731" y="0"/>
            <a:ext cx="9289013" cy="104394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4871">
                <a:solidFill>
                  <a:schemeClr val="bg1">
                    <a:lumMod val="50000"/>
                  </a:schemeClr>
                </a:solidFill>
              </a:defRPr>
            </a:lvl1pPr>
            <a:lvl2pPr marL="695950" indent="0">
              <a:buNone/>
              <a:defRPr sz="4262"/>
            </a:lvl2pPr>
            <a:lvl3pPr marL="1391900" indent="0">
              <a:buNone/>
              <a:defRPr sz="3653"/>
            </a:lvl3pPr>
            <a:lvl4pPr marL="2087850" indent="0">
              <a:buNone/>
              <a:defRPr sz="3044"/>
            </a:lvl4pPr>
            <a:lvl5pPr marL="2783799" indent="0">
              <a:buNone/>
              <a:defRPr sz="3044"/>
            </a:lvl5pPr>
            <a:lvl6pPr marL="3479749" indent="0">
              <a:buNone/>
              <a:defRPr sz="3044"/>
            </a:lvl6pPr>
            <a:lvl7pPr marL="4175699" indent="0">
              <a:buNone/>
              <a:defRPr sz="3044"/>
            </a:lvl7pPr>
            <a:lvl8pPr marL="4871649" indent="0">
              <a:buNone/>
              <a:defRPr sz="3044"/>
            </a:lvl8pPr>
            <a:lvl9pPr marL="5567599" indent="0">
              <a:buNone/>
              <a:defRPr sz="30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98191" y="5403765"/>
            <a:ext cx="5776633" cy="3339812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2283">
                <a:solidFill>
                  <a:schemeClr val="tx1"/>
                </a:solidFill>
              </a:defRPr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1C7544B-8432-490E-830C-3145D659540A}" type="datetime1">
              <a:rPr lang="pl-PL" smtClean="0"/>
              <a:t>25.11.2025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224925" y="9492894"/>
            <a:ext cx="7801303" cy="487172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33285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33176-103E-4D1F-A84B-0B87BEE9E9CC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24034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172335" y="1426718"/>
            <a:ext cx="1976826" cy="75859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96382" y="1426718"/>
            <a:ext cx="9435747" cy="75859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143E-252D-4BBA-BF2C-519B6797865A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980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007" y="1261258"/>
            <a:ext cx="15758117" cy="4166047"/>
          </a:xfrm>
        </p:spPr>
        <p:txBody>
          <a:bodyPr anchor="b">
            <a:normAutofit/>
          </a:bodyPr>
          <a:lstStyle>
            <a:lvl1pPr>
              <a:defRPr sz="60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007" y="5567463"/>
            <a:ext cx="15758117" cy="2082679"/>
          </a:xfrm>
        </p:spPr>
        <p:txBody>
          <a:bodyPr>
            <a:normAutofit/>
          </a:bodyPr>
          <a:lstStyle>
            <a:lvl1pPr marL="0" indent="0" algn="ctr">
              <a:buNone/>
              <a:defRPr sz="3044">
                <a:solidFill>
                  <a:schemeClr val="bg1">
                    <a:lumMod val="50000"/>
                  </a:schemeClr>
                </a:solidFill>
              </a:defRPr>
            </a:lvl1pPr>
            <a:lvl2pPr marL="695950" indent="0">
              <a:buNone/>
              <a:defRPr sz="3044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3533-6251-41A8-B032-EC9CF10915AF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8093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91009" y="941521"/>
            <a:ext cx="15777448" cy="24297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1391007" y="3603241"/>
            <a:ext cx="7772728" cy="52122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9395728" y="3603241"/>
            <a:ext cx="7771775" cy="52122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86C1F-A3BB-436C-990A-15B8C906354B}" type="datetime1">
              <a:rPr lang="pl-PL" smtClean="0"/>
              <a:t>25.11.2025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303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91009" y="941521"/>
            <a:ext cx="15777448" cy="24297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5016" y="3609216"/>
            <a:ext cx="7418722" cy="1035102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3958" b="0">
                <a:solidFill>
                  <a:schemeClr val="tx1"/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1391007" y="4644319"/>
            <a:ext cx="7772730" cy="41711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37055" y="3609216"/>
            <a:ext cx="7431403" cy="1035102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3958" b="0">
                <a:solidFill>
                  <a:schemeClr val="tx1"/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9395729" y="4644319"/>
            <a:ext cx="7771777" cy="41711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F6D0D-642B-4F3B-BA4A-CBBB5A842D83}" type="datetime1">
              <a:rPr lang="pl-PL" smtClean="0"/>
              <a:t>25.11.2025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9209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45572-E32B-490C-AA9C-BC5191E352C6}" type="datetime1">
              <a:rPr lang="pl-PL" smtClean="0"/>
              <a:t>25.11.2025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846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1576-D9AE-4E95-ACC2-CFABD54F2B8A}" type="datetime1">
              <a:rPr lang="pl-PL" smtClean="0"/>
              <a:t>25.11.2025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6020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008" y="927947"/>
            <a:ext cx="5991163" cy="3079839"/>
          </a:xfrm>
        </p:spPr>
        <p:txBody>
          <a:bodyPr anchor="b"/>
          <a:lstStyle>
            <a:lvl1pPr algn="ctr">
              <a:defRPr sz="487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7730160" y="927948"/>
            <a:ext cx="9438295" cy="78875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1008" y="4007786"/>
            <a:ext cx="5991164" cy="4807708"/>
          </a:xfrm>
        </p:spPr>
        <p:txBody>
          <a:bodyPr/>
          <a:lstStyle>
            <a:lvl1pPr marL="0" indent="0" algn="ctr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4D0D9-AA8F-4FE0-B83C-2D93CC27FA57}" type="datetime1">
              <a:rPr lang="pl-PL" smtClean="0"/>
              <a:t>25.11.2025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39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59463" cy="1043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007" y="927947"/>
            <a:ext cx="9034600" cy="3079842"/>
          </a:xfrm>
        </p:spPr>
        <p:txBody>
          <a:bodyPr anchor="b"/>
          <a:lstStyle>
            <a:lvl1pPr algn="ctr">
              <a:defRPr sz="487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302523" y="927948"/>
            <a:ext cx="4955520" cy="7887547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4871"/>
            </a:lvl1pPr>
            <a:lvl2pPr marL="695950" indent="0">
              <a:buNone/>
              <a:defRPr sz="4262"/>
            </a:lvl2pPr>
            <a:lvl3pPr marL="1391900" indent="0">
              <a:buNone/>
              <a:defRPr sz="3653"/>
            </a:lvl3pPr>
            <a:lvl4pPr marL="2087850" indent="0">
              <a:buNone/>
              <a:defRPr sz="3044"/>
            </a:lvl4pPr>
            <a:lvl5pPr marL="2783799" indent="0">
              <a:buNone/>
              <a:defRPr sz="3044"/>
            </a:lvl5pPr>
            <a:lvl6pPr marL="3479749" indent="0">
              <a:buNone/>
              <a:defRPr sz="3044"/>
            </a:lvl6pPr>
            <a:lvl7pPr marL="4175699" indent="0">
              <a:buNone/>
              <a:defRPr sz="3044"/>
            </a:lvl7pPr>
            <a:lvl8pPr marL="4871649" indent="0">
              <a:buNone/>
              <a:defRPr sz="3044"/>
            </a:lvl8pPr>
            <a:lvl9pPr marL="5567599" indent="0">
              <a:buNone/>
              <a:defRPr sz="30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1038" y="4007787"/>
            <a:ext cx="9034569" cy="4807706"/>
          </a:xfrm>
        </p:spPr>
        <p:txBody>
          <a:bodyPr/>
          <a:lstStyle>
            <a:lvl1pPr marL="0" indent="0" algn="ctr">
              <a:buNone/>
              <a:defRPr sz="2436"/>
            </a:lvl1pPr>
            <a:lvl2pPr marL="695950" indent="0">
              <a:buNone/>
              <a:defRPr sz="2131"/>
            </a:lvl2pPr>
            <a:lvl3pPr marL="1391900" indent="0">
              <a:buNone/>
              <a:defRPr sz="1827"/>
            </a:lvl3pPr>
            <a:lvl4pPr marL="2087850" indent="0">
              <a:buNone/>
              <a:defRPr sz="1522"/>
            </a:lvl4pPr>
            <a:lvl5pPr marL="2783799" indent="0">
              <a:buNone/>
              <a:defRPr sz="1522"/>
            </a:lvl5pPr>
            <a:lvl6pPr marL="3479749" indent="0">
              <a:buNone/>
              <a:defRPr sz="1522"/>
            </a:lvl6pPr>
            <a:lvl7pPr marL="4175699" indent="0">
              <a:buNone/>
              <a:defRPr sz="1522"/>
            </a:lvl7pPr>
            <a:lvl8pPr marL="4871649" indent="0">
              <a:buNone/>
              <a:defRPr sz="1522"/>
            </a:lvl8pPr>
            <a:lvl9pPr marL="5567599" indent="0">
              <a:buNone/>
              <a:defRPr sz="15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6FE0-A79B-4106-BC36-A3CADBADAB08}" type="datetime1">
              <a:rPr lang="pl-PL" smtClean="0"/>
              <a:t>25.11.2025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638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8559468" cy="1043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009" y="941521"/>
            <a:ext cx="15777448" cy="2429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009" y="3603242"/>
            <a:ext cx="15777449" cy="5212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89078" y="8955653"/>
            <a:ext cx="4175879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22">
                <a:solidFill>
                  <a:schemeClr val="tx1"/>
                </a:solidFill>
              </a:defRPr>
            </a:lvl1pPr>
          </a:lstStyle>
          <a:p>
            <a:fld id="{C76C829A-A379-49FC-BD70-18576C715C0F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91007" y="8955653"/>
            <a:ext cx="1015790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22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005119" y="8955653"/>
            <a:ext cx="1163338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22">
                <a:solidFill>
                  <a:schemeClr val="tx1"/>
                </a:solidFill>
              </a:defRPr>
            </a:lvl1pPr>
          </a:lstStyle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378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  <p:sldLayoutId id="2147483999" r:id="rId12"/>
    <p:sldLayoutId id="2147484000" r:id="rId13"/>
    <p:sldLayoutId id="2147484001" r:id="rId14"/>
    <p:sldLayoutId id="2147484002" r:id="rId15"/>
    <p:sldLayoutId id="2147484003" r:id="rId16"/>
    <p:sldLayoutId id="2147484004" r:id="rId17"/>
    <p:sldLayoutId id="2147484005" r:id="rId18"/>
  </p:sldLayoutIdLst>
  <p:hf sldNum="0" hdr="0" ftr="0" dt="0"/>
  <p:txStyles>
    <p:titleStyle>
      <a:lvl1pPr algn="ctr" defTabSz="1391900" rtl="0" eaLnBrk="1" latinLnBrk="0" hangingPunct="1">
        <a:lnSpc>
          <a:spcPct val="90000"/>
        </a:lnSpc>
        <a:spcBef>
          <a:spcPct val="0"/>
        </a:spcBef>
        <a:buNone/>
        <a:defRPr sz="548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7975" indent="-347975" algn="l" defTabSz="1391900" rtl="0" eaLnBrk="1" latinLnBrk="0" hangingPunct="1">
        <a:lnSpc>
          <a:spcPct val="120000"/>
        </a:lnSpc>
        <a:spcBef>
          <a:spcPts val="1522"/>
        </a:spcBef>
        <a:buClr>
          <a:schemeClr val="tx1"/>
        </a:buClr>
        <a:buFont typeface="Arial" panose="020B0604020202020204" pitchFamily="34" charset="0"/>
        <a:buChar char="•"/>
        <a:defRPr sz="3044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43925" indent="-347975" algn="l" defTabSz="1391900" rtl="0" eaLnBrk="1" latinLnBrk="0" hangingPunct="1">
        <a:lnSpc>
          <a:spcPct val="120000"/>
        </a:lnSpc>
        <a:spcBef>
          <a:spcPts val="761"/>
        </a:spcBef>
        <a:buClr>
          <a:schemeClr val="tx1"/>
        </a:buClr>
        <a:buFont typeface="Arial" panose="020B0604020202020204" pitchFamily="34" charset="0"/>
        <a:buChar char="•"/>
        <a:defRPr sz="274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739875" indent="-347975" algn="l" defTabSz="1391900" rtl="0" eaLnBrk="1" latinLnBrk="0" hangingPunct="1">
        <a:lnSpc>
          <a:spcPct val="120000"/>
        </a:lnSpc>
        <a:spcBef>
          <a:spcPts val="761"/>
        </a:spcBef>
        <a:buClr>
          <a:schemeClr val="tx1"/>
        </a:buClr>
        <a:buFont typeface="Arial" panose="020B0604020202020204" pitchFamily="34" charset="0"/>
        <a:buChar char="•"/>
        <a:defRPr sz="2436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435824" indent="-347975" algn="l" defTabSz="1391900" rtl="0" eaLnBrk="1" latinLnBrk="0" hangingPunct="1">
        <a:lnSpc>
          <a:spcPct val="120000"/>
        </a:lnSpc>
        <a:spcBef>
          <a:spcPts val="761"/>
        </a:spcBef>
        <a:buClr>
          <a:schemeClr val="tx1"/>
        </a:buClr>
        <a:buFont typeface="Arial" panose="020B0604020202020204" pitchFamily="34" charset="0"/>
        <a:buChar char="•"/>
        <a:defRPr sz="2131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131774" indent="-347975" algn="l" defTabSz="1391900" rtl="0" eaLnBrk="1" latinLnBrk="0" hangingPunct="1">
        <a:lnSpc>
          <a:spcPct val="120000"/>
        </a:lnSpc>
        <a:spcBef>
          <a:spcPts val="761"/>
        </a:spcBef>
        <a:buClr>
          <a:schemeClr val="tx1"/>
        </a:buClr>
        <a:buFont typeface="Arial" panose="020B0604020202020204" pitchFamily="34" charset="0"/>
        <a:buChar char="•"/>
        <a:defRPr sz="2131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827724" indent="-347975" algn="l" defTabSz="1391900" rtl="0" eaLnBrk="1" latinLnBrk="0" hangingPunct="1">
        <a:lnSpc>
          <a:spcPct val="120000"/>
        </a:lnSpc>
        <a:spcBef>
          <a:spcPts val="761"/>
        </a:spcBef>
        <a:buClr>
          <a:schemeClr val="tx1"/>
        </a:buClr>
        <a:buFont typeface="Arial" panose="020B0604020202020204" pitchFamily="34" charset="0"/>
        <a:buChar char="•"/>
        <a:defRPr sz="2131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523674" indent="-347975" algn="l" defTabSz="1391900" rtl="0" eaLnBrk="1" latinLnBrk="0" hangingPunct="1">
        <a:lnSpc>
          <a:spcPct val="120000"/>
        </a:lnSpc>
        <a:spcBef>
          <a:spcPts val="761"/>
        </a:spcBef>
        <a:buClr>
          <a:schemeClr val="tx1"/>
        </a:buClr>
        <a:buFont typeface="Arial" panose="020B0604020202020204" pitchFamily="34" charset="0"/>
        <a:buChar char="•"/>
        <a:defRPr sz="2131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219624" indent="-347975" algn="l" defTabSz="1391900" rtl="0" eaLnBrk="1" latinLnBrk="0" hangingPunct="1">
        <a:lnSpc>
          <a:spcPct val="120000"/>
        </a:lnSpc>
        <a:spcBef>
          <a:spcPts val="761"/>
        </a:spcBef>
        <a:buClr>
          <a:schemeClr val="tx1"/>
        </a:buClr>
        <a:buFont typeface="Arial" panose="020B0604020202020204" pitchFamily="34" charset="0"/>
        <a:buChar char="•"/>
        <a:defRPr sz="2131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915574" indent="-347975" algn="l" defTabSz="1391900" rtl="0" eaLnBrk="1" latinLnBrk="0" hangingPunct="1">
        <a:lnSpc>
          <a:spcPct val="120000"/>
        </a:lnSpc>
        <a:spcBef>
          <a:spcPts val="761"/>
        </a:spcBef>
        <a:buClr>
          <a:schemeClr val="tx1"/>
        </a:buClr>
        <a:buFont typeface="Arial" panose="020B0604020202020204" pitchFamily="34" charset="0"/>
        <a:buChar char="•"/>
        <a:defRPr sz="2131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0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7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7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6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6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5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96382" y="1468476"/>
            <a:ext cx="11766700" cy="1809496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96382" y="4015690"/>
            <a:ext cx="11766700" cy="47219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906293" y="9496865"/>
            <a:ext cx="4191933" cy="4931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98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7E2E889-6DA1-4709-B3B8-6061E76ADA12}" type="datetime1">
              <a:rPr lang="pl-PL" smtClean="0"/>
              <a:t>25.11.2025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5930" y="9492894"/>
            <a:ext cx="8983177" cy="4871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98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377938" y="9465056"/>
            <a:ext cx="556784" cy="556768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674" spc="0" baseline="0">
                <a:solidFill>
                  <a:srgbClr val="FFFFFF"/>
                </a:solidFill>
              </a:defRPr>
            </a:lvl1pPr>
          </a:lstStyle>
          <a:p>
            <a:fld id="{F1FCFD06-4BE6-7343-BB1B-88C9EAB0B6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8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</p:sldLayoutIdLst>
  <p:hf sldNum="0" hdr="0" ftr="0" dt="0"/>
  <p:txStyles>
    <p:titleStyle>
      <a:lvl1pPr algn="ctr" defTabSz="1391900" rtl="0" eaLnBrk="1" latinLnBrk="0" hangingPunct="1">
        <a:lnSpc>
          <a:spcPct val="90000"/>
        </a:lnSpc>
        <a:spcBef>
          <a:spcPct val="0"/>
        </a:spcBef>
        <a:buNone/>
        <a:defRPr sz="4262" kern="1200" cap="all" spc="304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347975" indent="-347975" algn="l" defTabSz="1391900" rtl="0" eaLnBrk="1" latinLnBrk="0" hangingPunct="1">
        <a:lnSpc>
          <a:spcPct val="100000"/>
        </a:lnSpc>
        <a:spcBef>
          <a:spcPts val="1522"/>
        </a:spcBef>
        <a:buClr>
          <a:schemeClr val="accent2"/>
        </a:buClr>
        <a:buFont typeface="Arial" panose="020B0604020202020204" pitchFamily="34" charset="0"/>
        <a:buChar char="•"/>
        <a:defRPr sz="274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95950" indent="-347975" algn="l" defTabSz="1391900" rtl="0" eaLnBrk="1" latinLnBrk="0" hangingPunct="1">
        <a:lnSpc>
          <a:spcPct val="100000"/>
        </a:lnSpc>
        <a:spcBef>
          <a:spcPts val="1522"/>
        </a:spcBef>
        <a:buClr>
          <a:schemeClr val="accent2"/>
        </a:buClr>
        <a:buFont typeface="Arial" panose="020B0604020202020204" pitchFamily="34" charset="0"/>
        <a:buChar char="•"/>
        <a:defRPr sz="2436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043925" indent="-347975" algn="l" defTabSz="1391900" rtl="0" eaLnBrk="1" latinLnBrk="0" hangingPunct="1">
        <a:lnSpc>
          <a:spcPct val="100000"/>
        </a:lnSpc>
        <a:spcBef>
          <a:spcPts val="1522"/>
        </a:spcBef>
        <a:buClr>
          <a:schemeClr val="accent2"/>
        </a:buClr>
        <a:buFont typeface="Arial" panose="020B0604020202020204" pitchFamily="34" charset="0"/>
        <a:buChar char="•"/>
        <a:defRPr sz="2436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391900" indent="-347975" algn="l" defTabSz="1391900" rtl="0" eaLnBrk="1" latinLnBrk="0" hangingPunct="1">
        <a:lnSpc>
          <a:spcPct val="100000"/>
        </a:lnSpc>
        <a:spcBef>
          <a:spcPts val="1522"/>
        </a:spcBef>
        <a:buClr>
          <a:schemeClr val="accent2"/>
        </a:buClr>
        <a:buFont typeface="Arial" panose="020B0604020202020204" pitchFamily="34" charset="0"/>
        <a:buChar char="•"/>
        <a:defRPr sz="2436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739875" indent="-347975" algn="l" defTabSz="1391900" rtl="0" eaLnBrk="1" latinLnBrk="0" hangingPunct="1">
        <a:lnSpc>
          <a:spcPct val="100000"/>
        </a:lnSpc>
        <a:spcBef>
          <a:spcPts val="1522"/>
        </a:spcBef>
        <a:buClr>
          <a:schemeClr val="accent2"/>
        </a:buClr>
        <a:buFont typeface="Arial" panose="020B0604020202020204" pitchFamily="34" charset="0"/>
        <a:buChar char="•"/>
        <a:defRPr sz="2436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998440" indent="-347975" algn="l" defTabSz="1391900" rtl="0" eaLnBrk="1" latinLnBrk="0" hangingPunct="1">
        <a:lnSpc>
          <a:spcPct val="100000"/>
        </a:lnSpc>
        <a:spcBef>
          <a:spcPts val="1522"/>
        </a:spcBef>
        <a:buClr>
          <a:schemeClr val="accent2"/>
        </a:buClr>
        <a:buFont typeface="Arial" panose="020B0604020202020204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6pPr>
      <a:lvl7pPr marL="2259421" indent="-347975" algn="l" defTabSz="1391900" rtl="0" eaLnBrk="1" latinLnBrk="0" hangingPunct="1">
        <a:lnSpc>
          <a:spcPct val="100000"/>
        </a:lnSpc>
        <a:spcBef>
          <a:spcPts val="1522"/>
        </a:spcBef>
        <a:buClr>
          <a:schemeClr val="accent2"/>
        </a:buClr>
        <a:buFont typeface="Arial" panose="020B0604020202020204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7pPr>
      <a:lvl8pPr marL="2522818" indent="-347975" algn="l" defTabSz="1391900" rtl="0" eaLnBrk="1" latinLnBrk="0" hangingPunct="1">
        <a:lnSpc>
          <a:spcPct val="100000"/>
        </a:lnSpc>
        <a:spcBef>
          <a:spcPts val="1522"/>
        </a:spcBef>
        <a:buClr>
          <a:schemeClr val="accent2"/>
        </a:buClr>
        <a:buFont typeface="Arial" panose="020B0604020202020204" pitchFamily="34" charset="0"/>
        <a:buChar char="•"/>
        <a:defRPr sz="2436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65960" indent="-347975" algn="l" defTabSz="1391900" rtl="0" eaLnBrk="1" latinLnBrk="0" hangingPunct="1">
        <a:lnSpc>
          <a:spcPct val="100000"/>
        </a:lnSpc>
        <a:spcBef>
          <a:spcPts val="1522"/>
        </a:spcBef>
        <a:buClr>
          <a:schemeClr val="accent2"/>
        </a:buClr>
        <a:buFont typeface="Arial" panose="020B0604020202020204" pitchFamily="34" charset="0"/>
        <a:buChar char="•"/>
        <a:defRPr sz="2436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0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7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7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6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6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5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970F43-E8CC-0B41-1B45-9A3E0263B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E9AA524B-C703-C7CD-AAD4-624D894340D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632" y="5874"/>
            <a:ext cx="1002908" cy="1002908"/>
          </a:xfrm>
          <a:prstGeom prst="rect">
            <a:avLst/>
          </a:prstGeom>
        </p:spPr>
      </p:pic>
      <p:sp>
        <p:nvSpPr>
          <p:cNvPr id="18" name="Tytuł 1">
            <a:extLst>
              <a:ext uri="{FF2B5EF4-FFF2-40B4-BE49-F238E27FC236}">
                <a16:creationId xmlns:a16="http://schemas.microsoft.com/office/drawing/2014/main" id="{C0655515-9A08-1861-C891-A5D5EF6FD4FE}"/>
              </a:ext>
            </a:extLst>
          </p:cNvPr>
          <p:cNvSpPr txBox="1">
            <a:spLocks/>
          </p:cNvSpPr>
          <p:nvPr/>
        </p:nvSpPr>
        <p:spPr bwMode="black">
          <a:xfrm>
            <a:off x="-36605" y="5884"/>
            <a:ext cx="406159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lt-LT" sz="4262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E2E2467A-EC00-647D-75E9-9DA885EA7DF4}"/>
              </a:ext>
            </a:extLst>
          </p:cNvPr>
          <p:cNvSpPr txBox="1">
            <a:spLocks/>
          </p:cNvSpPr>
          <p:nvPr/>
        </p:nvSpPr>
        <p:spPr bwMode="black">
          <a:xfrm>
            <a:off x="2052939" y="5892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304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SUSITIKIMO SU visuomene ATASKAITA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18FDB3-7FE7-9ED1-4888-9DA6CDAC86B1}"/>
              </a:ext>
            </a:extLst>
          </p:cNvPr>
          <p:cNvSpPr txBox="1"/>
          <p:nvPr/>
        </p:nvSpPr>
        <p:spPr>
          <a:xfrm>
            <a:off x="450207" y="1197250"/>
            <a:ext cx="2623011" cy="443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PAVADINIMAS: </a:t>
            </a:r>
            <a:endParaRPr lang="lt-LT" sz="228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AC63F9-37F4-B07F-3C14-36E70197B315}"/>
              </a:ext>
            </a:extLst>
          </p:cNvPr>
          <p:cNvSpPr txBox="1"/>
          <p:nvPr/>
        </p:nvSpPr>
        <p:spPr>
          <a:xfrm>
            <a:off x="4117175" y="1197254"/>
            <a:ext cx="13571607" cy="443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Medeinos pradinės mokyklos rekonstrukcijos </a:t>
            </a:r>
            <a:r>
              <a:rPr lang="lt-LT" sz="2283" dirty="0">
                <a:latin typeface="Arial" panose="020B0604020202020204" pitchFamily="34" charset="0"/>
                <a:cs typeface="Arial" panose="020B0604020202020204" pitchFamily="34" charset="0"/>
              </a:rPr>
              <a:t>architektūrinio konkurso užduoties kūrybinės dirbtuvės</a:t>
            </a: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228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172B752-05AE-A1B6-8BDA-31197D793564}"/>
              </a:ext>
            </a:extLst>
          </p:cNvPr>
          <p:cNvSpPr txBox="1"/>
          <p:nvPr/>
        </p:nvSpPr>
        <p:spPr>
          <a:xfrm>
            <a:off x="448764" y="1917553"/>
            <a:ext cx="3690180" cy="443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IR LAIKAS:</a:t>
            </a:r>
            <a:endParaRPr lang="lt-LT" sz="228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C86319-BEA6-1DA0-E6C6-A030C21B5378}"/>
              </a:ext>
            </a:extLst>
          </p:cNvPr>
          <p:cNvSpPr txBox="1"/>
          <p:nvPr/>
        </p:nvSpPr>
        <p:spPr>
          <a:xfrm>
            <a:off x="4115736" y="1925995"/>
            <a:ext cx="13571607" cy="443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2025-</a:t>
            </a:r>
            <a:r>
              <a:rPr lang="sv-SE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sv-SE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​, 18:00-</a:t>
            </a:r>
            <a:r>
              <a:rPr lang="sv-SE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sv-SE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val.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33BF76-3EBC-01D5-BE8B-46A221DC832D}"/>
              </a:ext>
            </a:extLst>
          </p:cNvPr>
          <p:cNvSpPr txBox="1"/>
          <p:nvPr/>
        </p:nvSpPr>
        <p:spPr>
          <a:xfrm>
            <a:off x="443886" y="2654728"/>
            <a:ext cx="2043028" cy="443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VIETA:</a:t>
            </a:r>
            <a:endParaRPr lang="lt-LT" sz="228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B65FA5-F228-17D7-97FE-328A81DB2A2E}"/>
              </a:ext>
            </a:extLst>
          </p:cNvPr>
          <p:cNvSpPr txBox="1"/>
          <p:nvPr/>
        </p:nvSpPr>
        <p:spPr>
          <a:xfrm>
            <a:off x="4110857" y="2654736"/>
            <a:ext cx="13571607" cy="443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Medeinos pradin</a:t>
            </a: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ės mokyklos aktų salėje (Medeinos g. 2</a:t>
            </a:r>
            <a:r>
              <a:rPr lang="sv-SE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750469-B28F-690A-843C-0B898A77CAB0}"/>
              </a:ext>
            </a:extLst>
          </p:cNvPr>
          <p:cNvSpPr txBox="1"/>
          <p:nvPr/>
        </p:nvSpPr>
        <p:spPr>
          <a:xfrm>
            <a:off x="442457" y="3390140"/>
            <a:ext cx="2275023" cy="794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SUSITIKIMO TIKSLAS:</a:t>
            </a:r>
            <a:endParaRPr lang="lt-LT" sz="228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249C51D-92BD-9D79-210C-DE6DE5C506AE}"/>
              </a:ext>
            </a:extLst>
          </p:cNvPr>
          <p:cNvSpPr txBox="1"/>
          <p:nvPr/>
        </p:nvSpPr>
        <p:spPr>
          <a:xfrm>
            <a:off x="4103121" y="3383469"/>
            <a:ext cx="13571607" cy="11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Išgirsti ir aptarti gyventojų poreikius ir idėjas prieš skelbiant </a:t>
            </a:r>
            <a:r>
              <a:rPr lang="sv-SE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mokyklos rekonstrukcijos</a:t>
            </a: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architektūrinio projekto konkursą. Susitikimo metu užfiksuotos gyventojų įžvalgos analizuojamos ir naudojamos formuluojant architektūrinio konkurso užduotį bei sąlygas.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3661BA-1385-350B-C3D8-4FDF134ED58B}"/>
              </a:ext>
            </a:extLst>
          </p:cNvPr>
          <p:cNvSpPr txBox="1"/>
          <p:nvPr/>
        </p:nvSpPr>
        <p:spPr>
          <a:xfrm>
            <a:off x="450193" y="4814805"/>
            <a:ext cx="2275023" cy="794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SUSITIKIMO EIGA:</a:t>
            </a:r>
            <a:endParaRPr lang="lt-LT" sz="228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90DBF10-6B5B-2D2E-DFB0-789DA12303D1}"/>
              </a:ext>
            </a:extLst>
          </p:cNvPr>
          <p:cNvSpPr txBox="1"/>
          <p:nvPr/>
        </p:nvSpPr>
        <p:spPr>
          <a:xfrm>
            <a:off x="4110857" y="4814830"/>
            <a:ext cx="13571607" cy="11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Dalyvavo </a:t>
            </a:r>
            <a:r>
              <a:rPr lang="en-US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gyventojai, diskusijos vyko </a:t>
            </a:r>
            <a:r>
              <a:rPr lang="en-US" sz="2283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keturiose</a:t>
            </a: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teminėse grupėse. Prie grupių darbo prisijungė </a:t>
            </a:r>
            <a:r>
              <a:rPr lang="lt-LT" sz="2283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 vicemeras, bei </a:t>
            </a: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renginio dalyviai galėjo tiesiogiai pabendrauti su savivaldybės atstovais, dirbančiais su švietimo aplinkos ir infrastruktūros klausimais.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BFBB9A-0D64-4551-3E94-4172D4633745}"/>
              </a:ext>
            </a:extLst>
          </p:cNvPr>
          <p:cNvSpPr txBox="1"/>
          <p:nvPr/>
        </p:nvSpPr>
        <p:spPr>
          <a:xfrm>
            <a:off x="368125" y="6643671"/>
            <a:ext cx="2275023" cy="794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ATASKAITOS TURINYS:</a:t>
            </a:r>
            <a:endParaRPr lang="lt-LT" sz="228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6F1180-DB11-4585-2CCC-3D7DEB6A6407}"/>
              </a:ext>
            </a:extLst>
          </p:cNvPr>
          <p:cNvSpPr txBox="1"/>
          <p:nvPr/>
        </p:nvSpPr>
        <p:spPr>
          <a:xfrm>
            <a:off x="4028789" y="6597504"/>
            <a:ext cx="13571607" cy="25079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lt-LT" sz="228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Ataskaitoje pateikiami pradinei mokyklai skirti gyventojų pasiūlymai kartu su vertinimu, ar pasiūlymams pritarta ir paaiškinimu, jei toks reikalingas. Pasiūlymai suskirstyti į keturias temines kategorijas: 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lt-LT" sz="2283" u="sng" dirty="0">
                <a:latin typeface="Arial" panose="020B0604020202020204" pitchFamily="34" charset="0"/>
                <a:cs typeface="Arial" panose="020B0604020202020204" pitchFamily="34" charset="0"/>
              </a:rPr>
              <a:t>Pastato identitetas ir architektūra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pt-BR" sz="2283" u="sng" dirty="0">
                <a:latin typeface="Arial" panose="020B0604020202020204" pitchFamily="34" charset="0"/>
                <a:cs typeface="Arial" panose="020B0604020202020204" pitchFamily="34" charset="0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Vidaus erdvės: funkcijos ir išplanavimas</a:t>
            </a:r>
            <a:endParaRPr lang="lt-LT" sz="2283" u="sng" dirty="0">
              <a:latin typeface="Arial" panose="020B0604020202020204" pitchFamily="34" charset="0"/>
              <a:cs typeface="Arial" panose="020B0604020202020204" pitchFamily="34" charset="0"/>
              <a:hlinkClick r:id="rId4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lt-LT" sz="2283" u="sng" dirty="0">
                <a:latin typeface="Arial" panose="020B0604020202020204" pitchFamily="34" charset="0"/>
                <a:cs typeface="Arial" panose="020B0604020202020204" pitchFamily="34" charset="0"/>
              </a:rPr>
              <a:t>Lauko aplinka: želdynai, aikštelės, veiklos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lt-LT" sz="2283" u="sng" dirty="0">
                <a:latin typeface="Arial" panose="020B0604020202020204" pitchFamily="34" charset="0"/>
                <a:cs typeface="Arial" panose="020B0604020202020204" pitchFamily="34" charset="0"/>
              </a:rPr>
              <a:t>Judėjimas ir prieinamumas</a:t>
            </a:r>
          </a:p>
        </p:txBody>
      </p:sp>
    </p:spTree>
    <p:extLst>
      <p:ext uri="{BB962C8B-B14F-4D97-AF65-F5344CB8AC3E}">
        <p14:creationId xmlns:p14="http://schemas.microsoft.com/office/powerpoint/2010/main" val="285959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5E8FB9-A7C9-3F90-FFAE-8603BFFCA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9E39D966-6E18-279A-D7E9-A704BA68A17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1980" y="316405"/>
            <a:ext cx="1002908" cy="1002908"/>
          </a:xfrm>
          <a:prstGeom prst="rect">
            <a:avLst/>
          </a:prstGeom>
        </p:spPr>
      </p:pic>
      <p:sp>
        <p:nvSpPr>
          <p:cNvPr id="18" name="Tytuł 1">
            <a:extLst>
              <a:ext uri="{FF2B5EF4-FFF2-40B4-BE49-F238E27FC236}">
                <a16:creationId xmlns:a16="http://schemas.microsoft.com/office/drawing/2014/main" id="{31DA3726-677A-0532-0AAE-42983AFDD15C}"/>
              </a:ext>
            </a:extLst>
          </p:cNvPr>
          <p:cNvSpPr txBox="1">
            <a:spLocks/>
          </p:cNvSpPr>
          <p:nvPr/>
        </p:nvSpPr>
        <p:spPr bwMode="black">
          <a:xfrm>
            <a:off x="-13258" y="316413"/>
            <a:ext cx="406159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lt-LT" sz="4262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ytuł 1">
            <a:extLst>
              <a:ext uri="{FF2B5EF4-FFF2-40B4-BE49-F238E27FC236}">
                <a16:creationId xmlns:a16="http://schemas.microsoft.com/office/drawing/2014/main" id="{FAD515DB-963C-0297-7A5D-6B834D331CCB}"/>
              </a:ext>
            </a:extLst>
          </p:cNvPr>
          <p:cNvSpPr txBox="1">
            <a:spLocks/>
          </p:cNvSpPr>
          <p:nvPr/>
        </p:nvSpPr>
        <p:spPr bwMode="black">
          <a:xfrm>
            <a:off x="2033964" y="316419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lt-LT" sz="304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4556BA4-FC0D-9120-9E99-2966ABE7124F}"/>
              </a:ext>
            </a:extLst>
          </p:cNvPr>
          <p:cNvSpPr txBox="1">
            <a:spLocks/>
          </p:cNvSpPr>
          <p:nvPr/>
        </p:nvSpPr>
        <p:spPr bwMode="black">
          <a:xfrm>
            <a:off x="2047223" y="316422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304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Kategorija: </a:t>
            </a:r>
            <a:r>
              <a:rPr lang="pt-BR" sz="304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Pastato identitetas ir architektūra</a:t>
            </a:r>
            <a:endParaRPr lang="lt-LT" sz="304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6D214BE-CFA5-E3A2-3AD9-397BF4C35D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790227"/>
              </p:ext>
            </p:extLst>
          </p:nvPr>
        </p:nvGraphicFramePr>
        <p:xfrm>
          <a:off x="164685" y="1638300"/>
          <a:ext cx="18259046" cy="8583751"/>
        </p:xfrm>
        <a:graphic>
          <a:graphicData uri="http://schemas.openxmlformats.org/drawingml/2006/table">
            <a:tbl>
              <a:tblPr/>
              <a:tblGrid>
                <a:gridCol w="3487015">
                  <a:extLst>
                    <a:ext uri="{9D8B030D-6E8A-4147-A177-3AD203B41FA5}">
                      <a16:colId xmlns:a16="http://schemas.microsoft.com/office/drawing/2014/main" val="2696530746"/>
                    </a:ext>
                  </a:extLst>
                </a:gridCol>
                <a:gridCol w="14772031">
                  <a:extLst>
                    <a:ext uri="{9D8B030D-6E8A-4147-A177-3AD203B41FA5}">
                      <a16:colId xmlns:a16="http://schemas.microsoft.com/office/drawing/2014/main" val="130867326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Pasiūlymo tekstas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521713"/>
                  </a:ext>
                </a:extLst>
              </a:tr>
              <a:tr h="457148"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Fasadas, spalvos ir estetika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Šviesios, vienos spalvos lauko sienos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459437"/>
                  </a:ext>
                </a:extLst>
              </a:tr>
              <a:tr h="457116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Fasadas neturėtų ypatingai išsiskirti, bet kaip pvz. dideli langai, ir pan. Reiktų kuo daugiau natūralios šviesos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236820"/>
                  </a:ext>
                </a:extLst>
              </a:tr>
              <a:tr h="533224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Fasadas šviesus, dominuojančios spalvos natūralios, tiek viduje – tiek išorėje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426814"/>
                  </a:ext>
                </a:extLst>
              </a:tr>
              <a:tr h="54656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Inkorporuotas į rajono stilių ne stiklas ir prienas, bet organiškai derinasi su medžiais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059137"/>
                  </a:ext>
                </a:extLst>
              </a:tr>
              <a:tr h="408674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Pastato orientacija, forma ir jungtys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Rytines ir pietines puses išnaudoti šviesą erdvėms, kaip pvz. biblioteka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654976"/>
                  </a:ext>
                </a:extLst>
              </a:tr>
              <a:tr h="408674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Korpusai sujungti tuneliais ir jungiamomis erdvėmis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493224"/>
                  </a:ext>
                </a:extLst>
              </a:tr>
              <a:tr h="4790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Kiek galima mažiau kolonų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5701466"/>
                  </a:ext>
                </a:extLst>
              </a:tr>
              <a:tr h="47901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Tematika ir identitetas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LT pagoniškų deivių Medeinos, Žemynos ir Gabijos įtraukimas į pastato tematiką (miškas, žemė, derlius)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2918880"/>
                  </a:ext>
                </a:extLst>
              </a:tr>
              <a:tr h="479017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Išėjimai, įvažiavimas ir saugumas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Palikti 4 išėjimus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6360526"/>
                  </a:ext>
                </a:extLst>
              </a:tr>
              <a:tr h="4790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Įvažiavimas su šlagbaumu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423698"/>
                  </a:ext>
                </a:extLst>
              </a:tr>
              <a:tr h="4790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Saugūs takeliai, šaligatviai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8820537"/>
                  </a:ext>
                </a:extLst>
              </a:tr>
              <a:tr h="47901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Vidaus erdvės (funkcija ir atmosfera)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Aktų salė su mobiliomis sienomis, išvažiuojamomis kėdėmis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8773135"/>
                  </a:ext>
                </a:extLst>
              </a:tr>
              <a:tr h="479017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Lauko erdvės ir gamta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Sporto aikštynai aptverti aukšta tvora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657146"/>
                  </a:ext>
                </a:extLst>
              </a:tr>
              <a:tr h="4790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Dengtas lauko aikštynas (daugiafunkcinis)	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4494335"/>
                  </a:ext>
                </a:extLst>
              </a:tr>
              <a:tr h="4790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Išsaugoti, kuo daugiau medžių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4232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6112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15EDC-33B1-61A1-6151-8BAD29BD2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164ABAFE-7AA2-0B58-FABD-C8B6D046AAB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1980" y="316405"/>
            <a:ext cx="1002908" cy="1002908"/>
          </a:xfrm>
          <a:prstGeom prst="rect">
            <a:avLst/>
          </a:prstGeom>
        </p:spPr>
      </p:pic>
      <p:sp>
        <p:nvSpPr>
          <p:cNvPr id="18" name="Tytuł 1">
            <a:extLst>
              <a:ext uri="{FF2B5EF4-FFF2-40B4-BE49-F238E27FC236}">
                <a16:creationId xmlns:a16="http://schemas.microsoft.com/office/drawing/2014/main" id="{52044446-C3F8-5279-AAFF-2E114C3BA49B}"/>
              </a:ext>
            </a:extLst>
          </p:cNvPr>
          <p:cNvSpPr txBox="1">
            <a:spLocks/>
          </p:cNvSpPr>
          <p:nvPr/>
        </p:nvSpPr>
        <p:spPr bwMode="black">
          <a:xfrm>
            <a:off x="-13258" y="316413"/>
            <a:ext cx="406159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lt-LT" sz="4262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ytuł 1">
            <a:extLst>
              <a:ext uri="{FF2B5EF4-FFF2-40B4-BE49-F238E27FC236}">
                <a16:creationId xmlns:a16="http://schemas.microsoft.com/office/drawing/2014/main" id="{A8AFEE50-46E8-88A9-73A6-5D48F57BA7B5}"/>
              </a:ext>
            </a:extLst>
          </p:cNvPr>
          <p:cNvSpPr txBox="1">
            <a:spLocks/>
          </p:cNvSpPr>
          <p:nvPr/>
        </p:nvSpPr>
        <p:spPr bwMode="black">
          <a:xfrm>
            <a:off x="2033964" y="316419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lt-LT" sz="304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75CA4A0-E345-90BC-2E5A-047A4A2B1115}"/>
              </a:ext>
            </a:extLst>
          </p:cNvPr>
          <p:cNvSpPr txBox="1">
            <a:spLocks/>
          </p:cNvSpPr>
          <p:nvPr/>
        </p:nvSpPr>
        <p:spPr bwMode="black">
          <a:xfrm>
            <a:off x="2047223" y="316422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304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Kategorija: </a:t>
            </a:r>
            <a:r>
              <a:rPr lang="pt-BR" sz="304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Vidaus erdvės: funkcijos ir išplanavimas</a:t>
            </a:r>
            <a:endParaRPr lang="lt-LT" sz="304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D7D8D9A-E704-FEBB-1E80-DA119F6AEB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204641"/>
              </p:ext>
            </p:extLst>
          </p:nvPr>
        </p:nvGraphicFramePr>
        <p:xfrm>
          <a:off x="164685" y="1638300"/>
          <a:ext cx="18259046" cy="7408624"/>
        </p:xfrm>
        <a:graphic>
          <a:graphicData uri="http://schemas.openxmlformats.org/drawingml/2006/table">
            <a:tbl>
              <a:tblPr/>
              <a:tblGrid>
                <a:gridCol w="3487017">
                  <a:extLst>
                    <a:ext uri="{9D8B030D-6E8A-4147-A177-3AD203B41FA5}">
                      <a16:colId xmlns:a16="http://schemas.microsoft.com/office/drawing/2014/main" val="2696530746"/>
                    </a:ext>
                  </a:extLst>
                </a:gridCol>
                <a:gridCol w="14772029">
                  <a:extLst>
                    <a:ext uri="{9D8B030D-6E8A-4147-A177-3AD203B41FA5}">
                      <a16:colId xmlns:a16="http://schemas.microsoft.com/office/drawing/2014/main" val="130867326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Pasiūlymo tekstas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521713"/>
                  </a:ext>
                </a:extLst>
              </a:tr>
              <a:tr h="457148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Įtraukus dizainas ir prieinamumas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Funkcionalumas pritaikant pastato erdves žmonėms su negalia, pvz. judėjimo negalia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459437"/>
                  </a:ext>
                </a:extLst>
              </a:tr>
              <a:tr h="457116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Liftas negalią turintiems moksleiviams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236820"/>
                  </a:ext>
                </a:extLst>
              </a:tr>
              <a:tr h="533224">
                <a:tc rowSpan="7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Bendrosios erdvės ir jų atmosfera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Šviesios, erdvios patalpos, dideli langai, kondicionavimo sistema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426814"/>
                  </a:ext>
                </a:extLst>
              </a:tr>
              <a:tr h="54656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Erdvi biblioteka – skaitykla; biblioteka, kur galima atlikti pamokas (darbo erdvė)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059137"/>
                  </a:ext>
                </a:extLst>
              </a:tr>
              <a:tr h="384649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Poilsio erdvės mokiniams: tiek aktyviems, tiek ramiems (atskirai)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245089"/>
                  </a:ext>
                </a:extLst>
              </a:tr>
              <a:tr h="567296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Poilsio – nusiraminimo kambarys „neramiems“ vaikams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7246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Erdvesni koridoriai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909387"/>
                  </a:ext>
                </a:extLst>
              </a:tr>
              <a:tr h="4304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Tėvų laukiamasis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742164"/>
                  </a:ext>
                </a:extLst>
              </a:tr>
              <a:tr h="408723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Interaktyvi siena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270225"/>
                  </a:ext>
                </a:extLst>
              </a:tr>
              <a:tr h="4086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Valgymo ir maitinimo erdvės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Erdvi valgykla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654976"/>
                  </a:ext>
                </a:extLst>
              </a:tr>
              <a:tr h="408674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Sporto ir daugiafunkcės salės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Didelės erdvios sporto ir aktų salės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493224"/>
                  </a:ext>
                </a:extLst>
              </a:tr>
              <a:tr h="4790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Atskira patalpa sporto priemonėms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5701466"/>
                  </a:ext>
                </a:extLst>
              </a:tr>
              <a:tr h="57117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Aktų salė su scena, laiptais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080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0872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DEF80A-15D2-43EF-9B70-CB8AAD0C9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4F8E5BB2-2F07-4519-60DF-B078536DC85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8496" y="29365"/>
            <a:ext cx="1002908" cy="1002908"/>
          </a:xfrm>
          <a:prstGeom prst="rect">
            <a:avLst/>
          </a:prstGeom>
        </p:spPr>
      </p:pic>
      <p:sp>
        <p:nvSpPr>
          <p:cNvPr id="18" name="Tytuł 1">
            <a:extLst>
              <a:ext uri="{FF2B5EF4-FFF2-40B4-BE49-F238E27FC236}">
                <a16:creationId xmlns:a16="http://schemas.microsoft.com/office/drawing/2014/main" id="{A37DBD5E-BF24-227C-0C95-170D222AA1A8}"/>
              </a:ext>
            </a:extLst>
          </p:cNvPr>
          <p:cNvSpPr txBox="1">
            <a:spLocks/>
          </p:cNvSpPr>
          <p:nvPr/>
        </p:nvSpPr>
        <p:spPr bwMode="black">
          <a:xfrm>
            <a:off x="13258" y="29373"/>
            <a:ext cx="406159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lt-LT" sz="4262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E8D56D0-2102-CFFF-F95B-63F6247A1122}"/>
              </a:ext>
            </a:extLst>
          </p:cNvPr>
          <p:cNvSpPr txBox="1">
            <a:spLocks/>
          </p:cNvSpPr>
          <p:nvPr/>
        </p:nvSpPr>
        <p:spPr bwMode="black">
          <a:xfrm>
            <a:off x="2073739" y="29382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304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Kategorija: </a:t>
            </a:r>
            <a:r>
              <a:rPr lang="pt-BR" sz="304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Vidaus erdvės: funkcijos ir išplanavimas</a:t>
            </a:r>
            <a:endParaRPr lang="lt-LT" sz="304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F2F2D31-D672-7B4E-DDDD-F846780E68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448922"/>
              </p:ext>
            </p:extLst>
          </p:nvPr>
        </p:nvGraphicFramePr>
        <p:xfrm>
          <a:off x="191201" y="1036506"/>
          <a:ext cx="18156330" cy="9145153"/>
        </p:xfrm>
        <a:graphic>
          <a:graphicData uri="http://schemas.openxmlformats.org/drawingml/2006/table">
            <a:tbl>
              <a:tblPr/>
              <a:tblGrid>
                <a:gridCol w="3467400">
                  <a:extLst>
                    <a:ext uri="{9D8B030D-6E8A-4147-A177-3AD203B41FA5}">
                      <a16:colId xmlns:a16="http://schemas.microsoft.com/office/drawing/2014/main" val="2696530746"/>
                    </a:ext>
                  </a:extLst>
                </a:gridCol>
                <a:gridCol w="14688930">
                  <a:extLst>
                    <a:ext uri="{9D8B030D-6E8A-4147-A177-3AD203B41FA5}">
                      <a16:colId xmlns:a16="http://schemas.microsoft.com/office/drawing/2014/main" val="130867326"/>
                    </a:ext>
                  </a:extLst>
                </a:gridCol>
              </a:tblGrid>
              <a:tr h="3951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Pasiūlymo tekstas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521713"/>
                  </a:ext>
                </a:extLst>
              </a:tr>
              <a:tr h="533224">
                <a:tc row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Mokytojų ir specialistų kabinetai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Atskiri kabinetai atskiriems mokytojams – dalykininkams, specialistams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426814"/>
                  </a:ext>
                </a:extLst>
              </a:tr>
              <a:tr h="54656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Logopedo 2–3 kabinetai su veidrodžiais ir praustuvais rankoms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059137"/>
                  </a:ext>
                </a:extLst>
              </a:tr>
              <a:tr h="384649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Spec. pedagogo 2–3 kabinetai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245089"/>
                  </a:ext>
                </a:extLst>
              </a:tr>
              <a:tr h="567296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Dorinio ugdymo 2 kabinetai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7246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Anglų kalbos 2 kabinetai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909387"/>
                  </a:ext>
                </a:extLst>
              </a:tr>
              <a:tr h="385901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Informatikos 2 kabinetai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742164"/>
                  </a:ext>
                </a:extLst>
              </a:tr>
              <a:tr h="408674"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Dalykų kabinetai ir laboratorijos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Gamtamokslinė laboratorija ir sandėliukas priemonėms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654976"/>
                  </a:ext>
                </a:extLst>
              </a:tr>
              <a:tr h="40867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Muzikos klasė – 2 kabinetai su instrumentais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493224"/>
                  </a:ext>
                </a:extLst>
              </a:tr>
              <a:tr h="4790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Dailės kabinetas su priemonėmis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5701466"/>
                  </a:ext>
                </a:extLst>
              </a:tr>
              <a:tr h="57117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STEAM kabinetas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080792"/>
                  </a:ext>
                </a:extLst>
              </a:tr>
              <a:tr h="57117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Etnokultūros kabinetas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618591"/>
                  </a:ext>
                </a:extLst>
              </a:tr>
              <a:tr h="571177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Saugojimo, archyvavimo ir techninės erdvės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Tinkamo dydžio drabužinės ir erdvesnės spintelės drabužiams (nes netelpa)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8180307"/>
                  </a:ext>
                </a:extLst>
              </a:tr>
              <a:tr h="57117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Erdvus, šiuolaikiškas archyvas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523855"/>
                  </a:ext>
                </a:extLst>
              </a:tr>
              <a:tr h="571177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Specialios paskirties erdvės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Sensoriniai kambariai	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888368"/>
                  </a:ext>
                </a:extLst>
              </a:tr>
              <a:tr h="57117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Spec. erdvė naminių gyvūnų auginimui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8073148"/>
                  </a:ext>
                </a:extLst>
              </a:tr>
              <a:tr h="57117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Būtinas rūsys ir saugi priedanga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8927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091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51F65FA2-88BB-4790-818D-E00BBA0ECC3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1980" y="316405"/>
            <a:ext cx="1002908" cy="1002908"/>
          </a:xfrm>
          <a:prstGeom prst="rect">
            <a:avLst/>
          </a:prstGeom>
        </p:spPr>
      </p:pic>
      <p:sp>
        <p:nvSpPr>
          <p:cNvPr id="18" name="Tytuł 1">
            <a:extLst>
              <a:ext uri="{FF2B5EF4-FFF2-40B4-BE49-F238E27FC236}">
                <a16:creationId xmlns:a16="http://schemas.microsoft.com/office/drawing/2014/main" id="{342CEF10-AAC2-4923-A1A2-0186A278D1F7}"/>
              </a:ext>
            </a:extLst>
          </p:cNvPr>
          <p:cNvSpPr txBox="1">
            <a:spLocks/>
          </p:cNvSpPr>
          <p:nvPr/>
        </p:nvSpPr>
        <p:spPr bwMode="black">
          <a:xfrm>
            <a:off x="-13258" y="316413"/>
            <a:ext cx="406159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lt-LT" sz="4262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ytuł 1">
            <a:extLst>
              <a:ext uri="{FF2B5EF4-FFF2-40B4-BE49-F238E27FC236}">
                <a16:creationId xmlns:a16="http://schemas.microsoft.com/office/drawing/2014/main" id="{746B5D8F-E173-4549-BDBB-9287A56C5DEB}"/>
              </a:ext>
            </a:extLst>
          </p:cNvPr>
          <p:cNvSpPr txBox="1">
            <a:spLocks/>
          </p:cNvSpPr>
          <p:nvPr/>
        </p:nvSpPr>
        <p:spPr bwMode="black">
          <a:xfrm>
            <a:off x="2033964" y="316419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lt-LT" sz="304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CCD29B9-E303-A781-61CE-A1B4DB0822D7}"/>
              </a:ext>
            </a:extLst>
          </p:cNvPr>
          <p:cNvSpPr txBox="1">
            <a:spLocks/>
          </p:cNvSpPr>
          <p:nvPr/>
        </p:nvSpPr>
        <p:spPr bwMode="black">
          <a:xfrm>
            <a:off x="2047223" y="316422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304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Kategorija: Lauko aplinka: želdynai, aikštelės, veiklos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BE8B88-F27A-E8ED-0FFF-3308AEEA1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531600"/>
              </p:ext>
            </p:extLst>
          </p:nvPr>
        </p:nvGraphicFramePr>
        <p:xfrm>
          <a:off x="207533" y="1485900"/>
          <a:ext cx="18063797" cy="8386951"/>
        </p:xfrm>
        <a:graphic>
          <a:graphicData uri="http://schemas.openxmlformats.org/drawingml/2006/table">
            <a:tbl>
              <a:tblPr/>
              <a:tblGrid>
                <a:gridCol w="3449729">
                  <a:extLst>
                    <a:ext uri="{9D8B030D-6E8A-4147-A177-3AD203B41FA5}">
                      <a16:colId xmlns:a16="http://schemas.microsoft.com/office/drawing/2014/main" val="2696530746"/>
                    </a:ext>
                  </a:extLst>
                </a:gridCol>
                <a:gridCol w="14614068">
                  <a:extLst>
                    <a:ext uri="{9D8B030D-6E8A-4147-A177-3AD203B41FA5}">
                      <a16:colId xmlns:a16="http://schemas.microsoft.com/office/drawing/2014/main" val="130867326"/>
                    </a:ext>
                  </a:extLst>
                </a:gridCol>
              </a:tblGrid>
              <a:tr h="4332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Pasiūlymo tekstas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521713"/>
                  </a:ext>
                </a:extLst>
              </a:tr>
              <a:tr h="457148"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Želdynai ir gamtos išsaugojimas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Išlaikyti esamus medžius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459437"/>
                  </a:ext>
                </a:extLst>
              </a:tr>
              <a:tr h="457116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Dominuojantys daugiamečiai augalai mokyklos teritorijoje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236820"/>
                  </a:ext>
                </a:extLst>
              </a:tr>
              <a:tr h="380884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Augalija mokyklos eksterjerui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7072965"/>
                  </a:ext>
                </a:extLst>
              </a:tr>
              <a:tr h="380852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Lauko lysves išlaikyti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1234693"/>
                  </a:ext>
                </a:extLst>
              </a:tr>
              <a:tr h="380852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Kompostavimo dėžės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9804382"/>
                  </a:ext>
                </a:extLst>
              </a:tr>
              <a:tr h="533224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Aktyvaus judėjimo ir sporto zonos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Sporto veiklai skirtos zonos (sveikatingumo takas, laipynės, sūpynės)	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426814"/>
                  </a:ext>
                </a:extLst>
              </a:tr>
              <a:tr h="54656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Sporto aikštės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059137"/>
                  </a:ext>
                </a:extLst>
              </a:tr>
              <a:tr h="384649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Robotas žolei pjauti!!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245089"/>
                  </a:ext>
                </a:extLst>
              </a:tr>
              <a:tr h="567296">
                <a:tc rowSpan="7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Edukacinės ir bendruomeninės lauko erdvės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Lauko klasės (2–3 vnt.)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7246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Etnokultūrinė zona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909387"/>
                  </a:ext>
                </a:extLst>
              </a:tr>
              <a:tr h="4304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Lauko muzikos instrumentų zona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742164"/>
                  </a:ext>
                </a:extLst>
              </a:tr>
              <a:tr h="408723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Amfiteatriniai laiptai, pakyla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270225"/>
                  </a:ext>
                </a:extLst>
              </a:tr>
              <a:tr h="61473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Lauko šachmatų lenta ant žemės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6742767"/>
                  </a:ext>
                </a:extLst>
              </a:tr>
              <a:tr h="408674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Lauko sienos: informaciniai edukaciniai plakatai; siena vaikų kūrybai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493224"/>
                  </a:ext>
                </a:extLst>
              </a:tr>
              <a:tr h="4790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Mokyklos stogas – įveiklintas (pvz. teleskopai – mini observatorija, šiltnamis ir pan., biblioteka)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5701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826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65CAF-288B-DB6D-81E0-490431D5D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F5667A0A-2137-989C-B84B-7BDB4C4626F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1980" y="316405"/>
            <a:ext cx="1002908" cy="1002908"/>
          </a:xfrm>
          <a:prstGeom prst="rect">
            <a:avLst/>
          </a:prstGeom>
        </p:spPr>
      </p:pic>
      <p:sp>
        <p:nvSpPr>
          <p:cNvPr id="18" name="Tytuł 1">
            <a:extLst>
              <a:ext uri="{FF2B5EF4-FFF2-40B4-BE49-F238E27FC236}">
                <a16:creationId xmlns:a16="http://schemas.microsoft.com/office/drawing/2014/main" id="{0203F91C-294A-C3A6-5301-C946BBBB9269}"/>
              </a:ext>
            </a:extLst>
          </p:cNvPr>
          <p:cNvSpPr txBox="1">
            <a:spLocks/>
          </p:cNvSpPr>
          <p:nvPr/>
        </p:nvSpPr>
        <p:spPr bwMode="black">
          <a:xfrm>
            <a:off x="-13258" y="316413"/>
            <a:ext cx="406159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lt-LT" sz="4262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ytuł 1">
            <a:extLst>
              <a:ext uri="{FF2B5EF4-FFF2-40B4-BE49-F238E27FC236}">
                <a16:creationId xmlns:a16="http://schemas.microsoft.com/office/drawing/2014/main" id="{200B8244-AA5C-3975-18CD-F0A26537D960}"/>
              </a:ext>
            </a:extLst>
          </p:cNvPr>
          <p:cNvSpPr txBox="1">
            <a:spLocks/>
          </p:cNvSpPr>
          <p:nvPr/>
        </p:nvSpPr>
        <p:spPr bwMode="black">
          <a:xfrm>
            <a:off x="2033964" y="316419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lt-LT" sz="304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BE66530-EFFD-E0D8-897A-B5824D9DD623}"/>
              </a:ext>
            </a:extLst>
          </p:cNvPr>
          <p:cNvSpPr txBox="1">
            <a:spLocks/>
          </p:cNvSpPr>
          <p:nvPr/>
        </p:nvSpPr>
        <p:spPr bwMode="black">
          <a:xfrm>
            <a:off x="2047223" y="316422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304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Kategorija: Lauko aplinka: želdynai, aikštelės, veiklos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354FF99-AAA6-1C37-2B31-3C1EB24E99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704415"/>
              </p:ext>
            </p:extLst>
          </p:nvPr>
        </p:nvGraphicFramePr>
        <p:xfrm>
          <a:off x="207533" y="1485900"/>
          <a:ext cx="18139997" cy="5799751"/>
        </p:xfrm>
        <a:graphic>
          <a:graphicData uri="http://schemas.openxmlformats.org/drawingml/2006/table">
            <a:tbl>
              <a:tblPr/>
              <a:tblGrid>
                <a:gridCol w="3464281">
                  <a:extLst>
                    <a:ext uri="{9D8B030D-6E8A-4147-A177-3AD203B41FA5}">
                      <a16:colId xmlns:a16="http://schemas.microsoft.com/office/drawing/2014/main" val="2696530746"/>
                    </a:ext>
                  </a:extLst>
                </a:gridCol>
                <a:gridCol w="14675716">
                  <a:extLst>
                    <a:ext uri="{9D8B030D-6E8A-4147-A177-3AD203B41FA5}">
                      <a16:colId xmlns:a16="http://schemas.microsoft.com/office/drawing/2014/main" val="130867326"/>
                    </a:ext>
                  </a:extLst>
                </a:gridCol>
              </a:tblGrid>
              <a:tr h="4332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Pasiūlymo tekstas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521713"/>
                  </a:ext>
                </a:extLst>
              </a:tr>
              <a:tr h="457148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Poilsio ir rekreacinės erdvės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Poilsio zonos (hamakai, suoliukai)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459437"/>
                  </a:ext>
                </a:extLst>
              </a:tr>
              <a:tr h="457116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Mokyklos erdvė, skirta baigusiems pradinę mokyklą (suoliukai, augalai ir kt.)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236820"/>
                  </a:ext>
                </a:extLst>
              </a:tr>
              <a:tr h="533224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Tvarumas ir inovacijos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Saulės elektrinė!!!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426814"/>
                  </a:ext>
                </a:extLst>
              </a:tr>
              <a:tr h="54656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Kompostavimo dėžės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059137"/>
                  </a:ext>
                </a:extLst>
              </a:tr>
              <a:tr h="384649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Robotas žolei pjauti!!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245089"/>
                  </a:ext>
                </a:extLst>
              </a:tr>
              <a:tr h="567296"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Infrastruktūra ir mobilumas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Stovai paspirtukams, dviračiams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7246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Automobilių stovėjimo aikštelės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909387"/>
                  </a:ext>
                </a:extLst>
              </a:tr>
              <a:tr h="4304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Saugaus eismo zona, pėsčiųjų perėjos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742164"/>
                  </a:ext>
                </a:extLst>
              </a:tr>
              <a:tr h="408723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Palikti „Gatvės visiems“ projekto įrangą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270225"/>
                  </a:ext>
                </a:extLst>
              </a:tr>
              <a:tr h="61473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Geriamo vandens stotelės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6742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678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7CC171-A3E7-1682-2328-7BA79BDF8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0B44604C-5F8B-79B9-5970-D9E88C8E6EB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1980" y="316405"/>
            <a:ext cx="1002908" cy="1002908"/>
          </a:xfrm>
          <a:prstGeom prst="rect">
            <a:avLst/>
          </a:prstGeom>
        </p:spPr>
      </p:pic>
      <p:sp>
        <p:nvSpPr>
          <p:cNvPr id="18" name="Tytuł 1">
            <a:extLst>
              <a:ext uri="{FF2B5EF4-FFF2-40B4-BE49-F238E27FC236}">
                <a16:creationId xmlns:a16="http://schemas.microsoft.com/office/drawing/2014/main" id="{D0523D1E-3356-83A2-EBC2-D5E930F9CCB9}"/>
              </a:ext>
            </a:extLst>
          </p:cNvPr>
          <p:cNvSpPr txBox="1">
            <a:spLocks/>
          </p:cNvSpPr>
          <p:nvPr/>
        </p:nvSpPr>
        <p:spPr bwMode="black">
          <a:xfrm>
            <a:off x="-13258" y="316413"/>
            <a:ext cx="406159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lt-LT" sz="4262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ytuł 1">
            <a:extLst>
              <a:ext uri="{FF2B5EF4-FFF2-40B4-BE49-F238E27FC236}">
                <a16:creationId xmlns:a16="http://schemas.microsoft.com/office/drawing/2014/main" id="{CD1D65CE-7519-643A-4DFE-363B4280799B}"/>
              </a:ext>
            </a:extLst>
          </p:cNvPr>
          <p:cNvSpPr txBox="1">
            <a:spLocks/>
          </p:cNvSpPr>
          <p:nvPr/>
        </p:nvSpPr>
        <p:spPr bwMode="black">
          <a:xfrm>
            <a:off x="2033964" y="316419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lt-LT" sz="304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486C1D4-FD3E-BB62-87E0-78D1BBCEF5C4}"/>
              </a:ext>
            </a:extLst>
          </p:cNvPr>
          <p:cNvSpPr txBox="1">
            <a:spLocks/>
          </p:cNvSpPr>
          <p:nvPr/>
        </p:nvSpPr>
        <p:spPr bwMode="black">
          <a:xfrm>
            <a:off x="2047223" y="316422"/>
            <a:ext cx="16512241" cy="1002910"/>
          </a:xfrm>
          <a:prstGeom prst="rect">
            <a:avLst/>
          </a:prstGeom>
          <a:solidFill>
            <a:srgbClr val="C2272D"/>
          </a:solidFill>
          <a:ln w="31750" cap="sq">
            <a:noFill/>
            <a:miter lim="800000"/>
          </a:ln>
        </p:spPr>
        <p:txBody>
          <a:bodyPr vert="horz" lIns="278392" tIns="278392" rIns="278392" bIns="278392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304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Kategorija: Judėjimas ir prieinamumas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03505B8-A524-CEEE-1479-D26ABF351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17504"/>
              </p:ext>
            </p:extLst>
          </p:nvPr>
        </p:nvGraphicFramePr>
        <p:xfrm>
          <a:off x="207533" y="1485900"/>
          <a:ext cx="18139997" cy="8289654"/>
        </p:xfrm>
        <a:graphic>
          <a:graphicData uri="http://schemas.openxmlformats.org/drawingml/2006/table">
            <a:tbl>
              <a:tblPr/>
              <a:tblGrid>
                <a:gridCol w="3464281">
                  <a:extLst>
                    <a:ext uri="{9D8B030D-6E8A-4147-A177-3AD203B41FA5}">
                      <a16:colId xmlns:a16="http://schemas.microsoft.com/office/drawing/2014/main" val="2696530746"/>
                    </a:ext>
                  </a:extLst>
                </a:gridCol>
                <a:gridCol w="14675716">
                  <a:extLst>
                    <a:ext uri="{9D8B030D-6E8A-4147-A177-3AD203B41FA5}">
                      <a16:colId xmlns:a16="http://schemas.microsoft.com/office/drawing/2014/main" val="130867326"/>
                    </a:ext>
                  </a:extLst>
                </a:gridCol>
              </a:tblGrid>
              <a:tr h="43328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Pasiūlymo tekstas</a:t>
                      </a:r>
                    </a:p>
                  </a:txBody>
                  <a:tcPr marL="5297" marR="5297" marT="5297" marB="317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521713"/>
                  </a:ext>
                </a:extLst>
              </a:tr>
              <a:tr h="457148"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Judėjimo srautai ir pateikimas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Judėjimas ratu (vienpusis)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459437"/>
                  </a:ext>
                </a:extLst>
              </a:tr>
              <a:tr h="457116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Centrinis įėjimas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236820"/>
                  </a:ext>
                </a:extLst>
              </a:tr>
              <a:tr h="533224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Saugus patekimas į mokyklos atviras erdves, lauko erdves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426814"/>
                  </a:ext>
                </a:extLst>
              </a:tr>
              <a:tr h="54656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Lengvas priėjimas prie lauko teritorijų, patalpų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059137"/>
                  </a:ext>
                </a:extLst>
              </a:tr>
              <a:tr h="384649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Priedangos patalpos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245089"/>
                  </a:ext>
                </a:extLst>
              </a:tr>
              <a:tr h="567296"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Automobilių ir tėvų atvykimo organizavimas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Kiss &amp; go vaikams išleisti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7246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Stovėjimo aikštelė mokyklos darbuotojams ir aptarnaujamam transportui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909387"/>
                  </a:ext>
                </a:extLst>
              </a:tr>
              <a:tr h="43041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Sudaryti sąlygas, kad tėvai vaikus išleistų apie 0,5 km nuo mokyklos, kad vaikai pasivaikščiotų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742164"/>
                  </a:ext>
                </a:extLst>
              </a:tr>
              <a:tr h="408723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Maksimaliai pasirūpinti, kad vaikai būtų gabenami miesto autobusiukais, o ne tėvų automobiliais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270225"/>
                  </a:ext>
                </a:extLst>
              </a:tr>
              <a:tr h="408723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Dviračių, paspirtukų ir mikrojudumo infrastruktūra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Dviračiams bei paspirtukams judėjimui spec. vieta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9805185"/>
                  </a:ext>
                </a:extLst>
              </a:tr>
              <a:tr h="408723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Pėsčiųjų ir dviračių takai turi būti patogūs su nuolydžiais, be stačių bordiūrų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51471"/>
                  </a:ext>
                </a:extLst>
              </a:tr>
              <a:tr h="408723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Prieinamumas visiems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Neįgaliesiems pandusus ir pėsčiųjų takus numatyti tinkamose vietose netoli išleidimo vietos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742678"/>
                  </a:ext>
                </a:extLst>
              </a:tr>
              <a:tr h="408723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Jei pastatas daugiau nei 1-o aukšto – liftų įrengimas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53076"/>
                  </a:ext>
                </a:extLst>
              </a:tr>
              <a:tr h="408723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Saugumas ir kontrolė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Apšvietimas ir saugos kameros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3667378"/>
                  </a:ext>
                </a:extLst>
              </a:tr>
              <a:tr h="408723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91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Bendruomenės patekimas ne darbo valandomis su el. praėjimu</a:t>
                      </a:r>
                    </a:p>
                  </a:txBody>
                  <a:tcPr marL="136800" marR="136800" marT="136800" marB="13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888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028177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5A5681AB322D1347B1F7CBA0195EE3D0" ma:contentTypeVersion="18" ma:contentTypeDescription="Kurkite naują dokumentą." ma:contentTypeScope="" ma:versionID="d7f050632ae12dc2c8881f82b1db4156">
  <xsd:schema xmlns:xsd="http://www.w3.org/2001/XMLSchema" xmlns:xs="http://www.w3.org/2001/XMLSchema" xmlns:p="http://schemas.microsoft.com/office/2006/metadata/properties" xmlns:ns2="600ff81f-8d6e-490a-9301-caac4298b7fb" xmlns:ns3="24fc6317-c063-4ee8-8087-6d60cd24f46a" targetNamespace="http://schemas.microsoft.com/office/2006/metadata/properties" ma:root="true" ma:fieldsID="faa49be869c2ebb58f31f02a723ec9d1" ns2:_="" ns3:_="">
    <xsd:import namespace="600ff81f-8d6e-490a-9301-caac4298b7fb"/>
    <xsd:import namespace="24fc6317-c063-4ee8-8087-6d60cd24f4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0ff81f-8d6e-490a-9301-caac4298b7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Vaizdų žymės" ma:readOnly="false" ma:fieldId="{5cf76f15-5ced-4ddc-b409-7134ff3c332f}" ma:taxonomyMulti="true" ma:sspId="934a8a67-bd8a-4395-b6f5-189eb7ec8d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c6317-c063-4ee8-8087-6d60cd24f46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9bfcba4-891e-46d9-b589-21200ffbf81d}" ma:internalName="TaxCatchAll" ma:showField="CatchAllData" ma:web="24fc6317-c063-4ee8-8087-6d60cd24f4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00ff81f-8d6e-490a-9301-caac4298b7fb">
      <Terms xmlns="http://schemas.microsoft.com/office/infopath/2007/PartnerControls"/>
    </lcf76f155ced4ddcb4097134ff3c332f>
    <TaxCatchAll xmlns="24fc6317-c063-4ee8-8087-6d60cd24f46a" xsi:nil="true"/>
  </documentManagement>
</p:properties>
</file>

<file path=customXml/itemProps1.xml><?xml version="1.0" encoding="utf-8"?>
<ds:datastoreItem xmlns:ds="http://schemas.openxmlformats.org/officeDocument/2006/customXml" ds:itemID="{B1177A7D-E315-4DDA-A04E-F1AB454E06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AD63CC-991E-4832-A4F6-0D4248EE968A}"/>
</file>

<file path=customXml/itemProps3.xml><?xml version="1.0" encoding="utf-8"?>
<ds:datastoreItem xmlns:ds="http://schemas.openxmlformats.org/officeDocument/2006/customXml" ds:itemID="{E487E493-CC6A-433B-B249-07CD3553E2E7}">
  <ds:schemaRefs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fe908538-7473-4ce7-91ca-101434ca2f13"/>
    <ds:schemaRef ds:uri="http://schemas.microsoft.com/office/infopath/2007/PartnerControls"/>
    <ds:schemaRef ds:uri="http://schemas.openxmlformats.org/package/2006/metadata/core-properties"/>
    <ds:schemaRef ds:uri="8b8eabcb-ae50-4157-a598-496d7212bf45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e810fced-0dec-4651-9321-005788812900}" enabled="0" method="" siteId="{e810fced-0dec-4651-9321-00578881290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36410</TotalTime>
  <Words>900</Words>
  <Application>Microsoft Office PowerPoint</Application>
  <PresentationFormat>Custom</PresentationFormat>
  <Paragraphs>151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Tw Cen MT</vt:lpstr>
      <vt:lpstr>Droplet</vt:lpstr>
      <vt:lpstr>Parcel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Robertas Kontrimovičius</dc:creator>
  <cp:lastModifiedBy>Akvilė Vasiliauskė</cp:lastModifiedBy>
  <cp:revision>307</cp:revision>
  <cp:lastPrinted>2025-11-25T07:03:47Z</cp:lastPrinted>
  <dcterms:created xsi:type="dcterms:W3CDTF">2019-09-16T14:32:47Z</dcterms:created>
  <dcterms:modified xsi:type="dcterms:W3CDTF">2025-11-25T07:04:13Z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0x0101005A5681AB322D1347B1F7CBA0195EE3D0</vt:lpwstr>
  </property>
  <property fmtid="{D5CDD505-2E9C-101B-9397-08002B2CF9AE}" pid="3" name="MediaServiceImageTags">
    <vt:lpwstr/>
  </property>
</Properties>
</file>