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DCF0F8B-C0B1-0A23-2748-BC281E854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EFF36BA0-A755-B65D-697B-CF53C244A0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0F5F4ED-B750-663F-7FF5-C2CA9BB20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21897CA-8B66-0120-4E82-1F5D2C672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9091B91A-3CFE-4A9A-6686-4504BB20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755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80442B6-321A-416D-1C09-71B2AFC92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23335C22-CF3A-4E52-3278-DDBEED4D9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331C4B5-AD52-1F23-0D2D-4E59A81DC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CAB7BE7-DF3C-7B87-BA56-EBBDA144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4FF3865-5D0C-C5F4-CDA4-208EAD6E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5280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4762031F-91DE-A870-798B-CE30DD3B66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9C0067DB-5AE9-6C85-B543-CE1469739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0A61777-6FD6-BCE5-4F2A-358BF6A3B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13AD140-6223-5080-60B1-59A76D5E1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C1A1C3D-AE48-BA87-756B-AA47ED41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32386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7E2FFF6-9604-F5FC-D50E-EF3DE677C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8730EC5-57D6-6370-90EB-C870ED860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DDC1E90E-A89B-8A2B-C38F-97B6DA12D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E3324F9D-8765-E073-D4D5-E39ED4871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344C36C-D803-01AB-6B97-3B845DCB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982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6158719-6CE9-CE2B-E8CA-383325427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62742C97-2375-2693-FE7E-517026C14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7E36EC0-1B32-6E1B-794D-1E61354E1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398D18A-8978-8496-2C33-78179886E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D2BB3B8-D998-B6F4-CA83-DAAA9F833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90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7ADB5A7-E9A1-7067-325B-EF74AB41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35BBB73-5C82-48B3-CF28-64DB1A71A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8912B604-6994-0E76-E028-9E5EF8CA15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43234512-A7A9-2487-F7C1-541DE30F0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57FFF3BA-77A2-2964-17C8-79A99443C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4FB648F0-1EDC-5266-A740-739764199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7034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638DA30-6113-130A-4069-F7257309D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03088BFD-8D83-4BBA-9188-BC2AFB83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6674FCFE-C827-F1C8-848F-9C691C14F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B2DCAC05-2CD9-A4A4-A906-AB922A2DE8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F7C1F628-A1B8-2DA7-0FFD-CD037FBB96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ADFC75D0-9388-7CC1-E624-06A6D83E0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0D1E4842-B1B1-053F-783A-836F98D4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7520A75C-3287-64B3-B99C-9F164E928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4040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05E7934-5366-0952-CBA2-E6915D980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5D8A7924-5684-8810-421A-7B97D276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16D1CB95-EFD9-5729-0D69-5180D8597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E8D288B6-A7EA-6454-CDF9-343409165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4765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E182D4EE-382C-BE33-87D6-1F4412D2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2709C2A4-9E05-0862-06E9-24BE3508D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571AECAC-D410-1D6D-3C5C-789B2BA83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12937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FF37565-9776-536F-91EC-90B1C1A07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65ED200-B8B4-3059-9334-732DD49EC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CF1C6741-27F3-795B-4FFF-260FAE45E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42963A8-C6C4-932C-5857-BB7237EE2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77750BC4-B3A3-A88D-3382-899726685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16FF9E5-0F2D-7C89-CC14-0D1BA3929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2507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BC12710-C50C-734B-F541-93544BA3B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06EF0C0B-F484-0ACC-9855-12A18B814B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A809D96A-DFC0-291C-9B43-5D3C42AAB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E815361C-B997-FCE2-AB2E-9EF470F1F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649D7F74-5126-F422-1968-38907EF67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BBCF4224-0ACE-7D75-953E-A4EE8743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9692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F04BACE9-9D51-4DB0-DF16-41894FBED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55F529DB-3641-ADC8-9096-B9DB76E53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44ECD6D-D83F-DD06-BBE9-01A812B18A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392A4-8278-4F06-A4ED-1CA70154B86C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985F9B1-F1F3-87DF-CE66-5DE6200519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9C28F4AC-6432-F39A-461B-8EE3BEB2B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C87B0-6417-44F5-8DCB-7F95E7DC8F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8324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veikslėlis 6">
            <a:extLst>
              <a:ext uri="{FF2B5EF4-FFF2-40B4-BE49-F238E27FC236}">
                <a16:creationId xmlns:a16="http://schemas.microsoft.com/office/drawing/2014/main" id="{F2DD50DC-B7E4-18AB-E5A2-B800459D00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618458" cy="6795441"/>
          </a:xfrm>
          <a:prstGeom prst="rect">
            <a:avLst/>
          </a:prstGeom>
        </p:spPr>
      </p:pic>
      <p:cxnSp>
        <p:nvCxnSpPr>
          <p:cNvPr id="9" name="Tiesioji jungtis 8">
            <a:extLst>
              <a:ext uri="{FF2B5EF4-FFF2-40B4-BE49-F238E27FC236}">
                <a16:creationId xmlns:a16="http://schemas.microsoft.com/office/drawing/2014/main" id="{3D8ADFDB-B573-22EC-4D3B-6CB193479AA7}"/>
              </a:ext>
            </a:extLst>
          </p:cNvPr>
          <p:cNvCxnSpPr/>
          <p:nvPr/>
        </p:nvCxnSpPr>
        <p:spPr>
          <a:xfrm>
            <a:off x="737419" y="363794"/>
            <a:ext cx="1779639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iesioji jungtis 10">
            <a:extLst>
              <a:ext uri="{FF2B5EF4-FFF2-40B4-BE49-F238E27FC236}">
                <a16:creationId xmlns:a16="http://schemas.microsoft.com/office/drawing/2014/main" id="{31DEBDE3-A13D-A09C-4B69-790CFB7AA155}"/>
              </a:ext>
            </a:extLst>
          </p:cNvPr>
          <p:cNvCxnSpPr/>
          <p:nvPr/>
        </p:nvCxnSpPr>
        <p:spPr>
          <a:xfrm>
            <a:off x="5053781" y="6646606"/>
            <a:ext cx="176980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Tiesioji jungtis 12">
            <a:extLst>
              <a:ext uri="{FF2B5EF4-FFF2-40B4-BE49-F238E27FC236}">
                <a16:creationId xmlns:a16="http://schemas.microsoft.com/office/drawing/2014/main" id="{294E9D4C-CB73-69C4-A047-73630C16E0E5}"/>
              </a:ext>
            </a:extLst>
          </p:cNvPr>
          <p:cNvCxnSpPr>
            <a:cxnSpLocks/>
          </p:cNvCxnSpPr>
          <p:nvPr/>
        </p:nvCxnSpPr>
        <p:spPr>
          <a:xfrm>
            <a:off x="2517058" y="363794"/>
            <a:ext cx="275303" cy="639096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Tiesioji jungtis 15">
            <a:extLst>
              <a:ext uri="{FF2B5EF4-FFF2-40B4-BE49-F238E27FC236}">
                <a16:creationId xmlns:a16="http://schemas.microsoft.com/office/drawing/2014/main" id="{30407115-4666-656B-14BE-02741DC5DA63}"/>
              </a:ext>
            </a:extLst>
          </p:cNvPr>
          <p:cNvCxnSpPr/>
          <p:nvPr/>
        </p:nvCxnSpPr>
        <p:spPr>
          <a:xfrm>
            <a:off x="2812026" y="993058"/>
            <a:ext cx="550606" cy="495545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iesioji jungtis 17">
            <a:extLst>
              <a:ext uri="{FF2B5EF4-FFF2-40B4-BE49-F238E27FC236}">
                <a16:creationId xmlns:a16="http://schemas.microsoft.com/office/drawing/2014/main" id="{495F5B20-7814-4F2F-104C-E4C830C0EEA8}"/>
              </a:ext>
            </a:extLst>
          </p:cNvPr>
          <p:cNvCxnSpPr>
            <a:cxnSpLocks/>
          </p:cNvCxnSpPr>
          <p:nvPr/>
        </p:nvCxnSpPr>
        <p:spPr>
          <a:xfrm>
            <a:off x="3352800" y="5948516"/>
            <a:ext cx="2094271" cy="501445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F6243F4-BEC5-9E7B-F34F-ABF7C2AE38D0}"/>
              </a:ext>
            </a:extLst>
          </p:cNvPr>
          <p:cNvSpPr txBox="1"/>
          <p:nvPr/>
        </p:nvSpPr>
        <p:spPr>
          <a:xfrm>
            <a:off x="5319252" y="6207599"/>
            <a:ext cx="39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A</a:t>
            </a:r>
          </a:p>
        </p:txBody>
      </p:sp>
      <p:sp>
        <p:nvSpPr>
          <p:cNvPr id="21" name="Struktūrinė schema: jungtis 20">
            <a:extLst>
              <a:ext uri="{FF2B5EF4-FFF2-40B4-BE49-F238E27FC236}">
                <a16:creationId xmlns:a16="http://schemas.microsoft.com/office/drawing/2014/main" id="{CCE058E3-EEA6-2F3E-D7E6-534CAD92B6DE}"/>
              </a:ext>
            </a:extLst>
          </p:cNvPr>
          <p:cNvSpPr/>
          <p:nvPr/>
        </p:nvSpPr>
        <p:spPr>
          <a:xfrm>
            <a:off x="8090937" y="663678"/>
            <a:ext cx="3460954" cy="3274142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23" name="Tiesioji jungtis 22">
            <a:extLst>
              <a:ext uri="{FF2B5EF4-FFF2-40B4-BE49-F238E27FC236}">
                <a16:creationId xmlns:a16="http://schemas.microsoft.com/office/drawing/2014/main" id="{1C6A732C-A7DA-0B5B-CED2-4C1DBB14D4CD}"/>
              </a:ext>
            </a:extLst>
          </p:cNvPr>
          <p:cNvCxnSpPr/>
          <p:nvPr/>
        </p:nvCxnSpPr>
        <p:spPr>
          <a:xfrm>
            <a:off x="9746371" y="255639"/>
            <a:ext cx="0" cy="159282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Tiesioji jungtis 24">
            <a:extLst>
              <a:ext uri="{FF2B5EF4-FFF2-40B4-BE49-F238E27FC236}">
                <a16:creationId xmlns:a16="http://schemas.microsoft.com/office/drawing/2014/main" id="{35868545-0ED7-1AA3-0F40-EA3F4EEEF650}"/>
              </a:ext>
            </a:extLst>
          </p:cNvPr>
          <p:cNvCxnSpPr/>
          <p:nvPr/>
        </p:nvCxnSpPr>
        <p:spPr>
          <a:xfrm>
            <a:off x="9746371" y="2045110"/>
            <a:ext cx="0" cy="58010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Tiesioji jungtis 26">
            <a:extLst>
              <a:ext uri="{FF2B5EF4-FFF2-40B4-BE49-F238E27FC236}">
                <a16:creationId xmlns:a16="http://schemas.microsoft.com/office/drawing/2014/main" id="{B876F8DA-23B4-442A-8D86-687B9E73E9FF}"/>
              </a:ext>
            </a:extLst>
          </p:cNvPr>
          <p:cNvCxnSpPr/>
          <p:nvPr/>
        </p:nvCxnSpPr>
        <p:spPr>
          <a:xfrm flipH="1" flipV="1">
            <a:off x="9399639" y="2222090"/>
            <a:ext cx="346732" cy="19664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iesioji jungtis 28">
            <a:extLst>
              <a:ext uri="{FF2B5EF4-FFF2-40B4-BE49-F238E27FC236}">
                <a16:creationId xmlns:a16="http://schemas.microsoft.com/office/drawing/2014/main" id="{0E314C6B-4361-F36F-DA07-CBAE47EE54B1}"/>
              </a:ext>
            </a:extLst>
          </p:cNvPr>
          <p:cNvCxnSpPr>
            <a:cxnSpLocks/>
          </p:cNvCxnSpPr>
          <p:nvPr/>
        </p:nvCxnSpPr>
        <p:spPr>
          <a:xfrm flipH="1" flipV="1">
            <a:off x="7884778" y="1362119"/>
            <a:ext cx="1464157" cy="840307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Tiesioji jungtis 32">
            <a:extLst>
              <a:ext uri="{FF2B5EF4-FFF2-40B4-BE49-F238E27FC236}">
                <a16:creationId xmlns:a16="http://schemas.microsoft.com/office/drawing/2014/main" id="{614338C1-BD8D-59EA-F8B8-01D048EDC450}"/>
              </a:ext>
            </a:extLst>
          </p:cNvPr>
          <p:cNvCxnSpPr/>
          <p:nvPr/>
        </p:nvCxnSpPr>
        <p:spPr>
          <a:xfrm>
            <a:off x="9746371" y="2733368"/>
            <a:ext cx="0" cy="2113935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truktūrinė schema: priešprieša 33">
            <a:extLst>
              <a:ext uri="{FF2B5EF4-FFF2-40B4-BE49-F238E27FC236}">
                <a16:creationId xmlns:a16="http://schemas.microsoft.com/office/drawing/2014/main" id="{7EE2CAA0-C378-81C9-5DB5-C9EA76E9537A}"/>
              </a:ext>
            </a:extLst>
          </p:cNvPr>
          <p:cNvSpPr/>
          <p:nvPr/>
        </p:nvSpPr>
        <p:spPr>
          <a:xfrm rot="17961722">
            <a:off x="9153369" y="2036196"/>
            <a:ext cx="280371" cy="270234"/>
          </a:xfrm>
          <a:prstGeom prst="flowChartCol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sp>
        <p:nvSpPr>
          <p:cNvPr id="35" name="Lygiašonis trikampis 34">
            <a:extLst>
              <a:ext uri="{FF2B5EF4-FFF2-40B4-BE49-F238E27FC236}">
                <a16:creationId xmlns:a16="http://schemas.microsoft.com/office/drawing/2014/main" id="{2DD4192D-C5FF-9EE9-6E3E-094EF07EF105}"/>
              </a:ext>
            </a:extLst>
          </p:cNvPr>
          <p:cNvSpPr/>
          <p:nvPr/>
        </p:nvSpPr>
        <p:spPr>
          <a:xfrm rot="7541923">
            <a:off x="8746298" y="1858456"/>
            <a:ext cx="270871" cy="187097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36" name="Paveikslėlis 35">
            <a:extLst>
              <a:ext uri="{FF2B5EF4-FFF2-40B4-BE49-F238E27FC236}">
                <a16:creationId xmlns:a16="http://schemas.microsoft.com/office/drawing/2014/main" id="{A849BB5A-5CA9-66EA-2BE3-16A742F4DE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8959043" y="1966540"/>
            <a:ext cx="256054" cy="262151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470ECB2-3E8F-9679-36BC-5B50D9E44C2E}"/>
              </a:ext>
            </a:extLst>
          </p:cNvPr>
          <p:cNvSpPr txBox="1"/>
          <p:nvPr/>
        </p:nvSpPr>
        <p:spPr>
          <a:xfrm>
            <a:off x="9930581" y="2116579"/>
            <a:ext cx="11995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Trišakis 90*50*90 PE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2E9588A-3F95-DF4A-C661-A071218DDB8A}"/>
              </a:ext>
            </a:extLst>
          </p:cNvPr>
          <p:cNvSpPr txBox="1"/>
          <p:nvPr/>
        </p:nvSpPr>
        <p:spPr>
          <a:xfrm>
            <a:off x="8868697" y="1379836"/>
            <a:ext cx="480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79CB4DB-93E5-A541-43B3-6E191188A18C}"/>
              </a:ext>
            </a:extLst>
          </p:cNvPr>
          <p:cNvSpPr txBox="1"/>
          <p:nvPr/>
        </p:nvSpPr>
        <p:spPr>
          <a:xfrm>
            <a:off x="9036734" y="2154326"/>
            <a:ext cx="292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9FDF77E-89D2-88D4-AACC-831473CF9938}"/>
              </a:ext>
            </a:extLst>
          </p:cNvPr>
          <p:cNvSpPr txBox="1"/>
          <p:nvPr/>
        </p:nvSpPr>
        <p:spPr>
          <a:xfrm>
            <a:off x="8418569" y="1362119"/>
            <a:ext cx="379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D7CA39A-E47F-4134-1342-924B6C46443E}"/>
              </a:ext>
            </a:extLst>
          </p:cNvPr>
          <p:cNvSpPr txBox="1"/>
          <p:nvPr/>
        </p:nvSpPr>
        <p:spPr>
          <a:xfrm>
            <a:off x="9746371" y="962533"/>
            <a:ext cx="1054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D90 PE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6CA5360-AF61-F513-A5D0-6E69857880CC}"/>
              </a:ext>
            </a:extLst>
          </p:cNvPr>
          <p:cNvSpPr txBox="1"/>
          <p:nvPr/>
        </p:nvSpPr>
        <p:spPr>
          <a:xfrm>
            <a:off x="9746371" y="4044946"/>
            <a:ext cx="1278189" cy="383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D90PE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58E8867-F30A-AA00-F015-B5E811E361D2}"/>
              </a:ext>
            </a:extLst>
          </p:cNvPr>
          <p:cNvSpPr txBox="1"/>
          <p:nvPr/>
        </p:nvSpPr>
        <p:spPr>
          <a:xfrm>
            <a:off x="7796981" y="556552"/>
            <a:ext cx="1071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D50PE RC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31263F3-8723-04A9-9391-AE19BDCD11EC}"/>
              </a:ext>
            </a:extLst>
          </p:cNvPr>
          <p:cNvSpPr txBox="1"/>
          <p:nvPr/>
        </p:nvSpPr>
        <p:spPr>
          <a:xfrm>
            <a:off x="7884778" y="5142271"/>
            <a:ext cx="39040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1.Atbulinis vožtuvas D50 mm 1 </a:t>
            </a:r>
            <a:r>
              <a:rPr lang="lt-LT" dirty="0" err="1"/>
              <a:t>vnt</a:t>
            </a:r>
            <a:endParaRPr lang="lt-LT" dirty="0"/>
          </a:p>
          <a:p>
            <a:r>
              <a:rPr lang="lt-LT" dirty="0"/>
              <a:t>2. Sklendė D50mm 1 </a:t>
            </a:r>
            <a:r>
              <a:rPr lang="lt-LT" dirty="0" err="1"/>
              <a:t>vnt</a:t>
            </a:r>
            <a:endParaRPr lang="lt-LT" dirty="0"/>
          </a:p>
          <a:p>
            <a:r>
              <a:rPr lang="lt-LT" dirty="0"/>
              <a:t>3. Vamzdis D50 PE RC- 75 metrai</a:t>
            </a:r>
          </a:p>
          <a:p>
            <a:r>
              <a:rPr lang="lt-LT" dirty="0"/>
              <a:t>4. G/B šulinys D1000 mm komplekte</a:t>
            </a:r>
          </a:p>
          <a:p>
            <a:r>
              <a:rPr lang="lt-LT"/>
              <a:t>Reikalingas siurblys- </a:t>
            </a:r>
            <a:r>
              <a:rPr lang="lt-LT" dirty="0"/>
              <a:t>nuotekų tinklų su smulkintuvu elektros galia iki 3,0 kW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E0B6159-4FD7-5DFC-F412-5B099EB23F23}"/>
              </a:ext>
            </a:extLst>
          </p:cNvPr>
          <p:cNvSpPr txBox="1"/>
          <p:nvPr/>
        </p:nvSpPr>
        <p:spPr>
          <a:xfrm>
            <a:off x="8283939" y="3429000"/>
            <a:ext cx="474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93670227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</Words>
  <Application>Microsoft Office PowerPoint</Application>
  <PresentationFormat>Plačiaekranė</PresentationFormat>
  <Paragraphs>14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„Office“ tema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Kęstutis Jasukaitis</dc:creator>
  <cp:lastModifiedBy>Giedrė Pakenienė</cp:lastModifiedBy>
  <cp:revision>2</cp:revision>
  <dcterms:created xsi:type="dcterms:W3CDTF">2025-05-29T08:06:01Z</dcterms:created>
  <dcterms:modified xsi:type="dcterms:W3CDTF">2025-09-09T10:53:26Z</dcterms:modified>
</cp:coreProperties>
</file>