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9"/>
  </p:notesMasterIdLst>
  <p:sldIdLst>
    <p:sldId id="260" r:id="rId6"/>
    <p:sldId id="264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tis Švetkauskas" initials="RŠ" lastIdx="2" clrIdx="0">
    <p:extLst>
      <p:ext uri="{19B8F6BF-5375-455C-9EA6-DF929625EA0E}">
        <p15:presenceInfo xmlns:p15="http://schemas.microsoft.com/office/powerpoint/2012/main" userId="S-1-5-21-1644491937-1202660629-1060284298-783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A488C-44E9-427A-AEF0-9ECBC8AF3A56}" type="datetimeFigureOut">
              <a:rPr lang="lt-LT" smtClean="0"/>
              <a:t>2025-09-23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F9AB7-A973-4C2C-B5B3-3D8BC9232F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9553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Stalai</a:t>
            </a:r>
            <a:r>
              <a:rPr lang="en-US" dirty="0"/>
              <a:t> </a:t>
            </a:r>
            <a:r>
              <a:rPr lang="en-US" dirty="0" err="1"/>
              <a:t>turi</a:t>
            </a:r>
            <a:r>
              <a:rPr lang="en-US" dirty="0"/>
              <a:t> b</a:t>
            </a:r>
            <a:r>
              <a:rPr lang="lt-LT" dirty="0"/>
              <a:t>ū</a:t>
            </a:r>
            <a:r>
              <a:rPr lang="en-US" dirty="0" err="1"/>
              <a:t>ti</a:t>
            </a:r>
            <a:r>
              <a:rPr lang="en-US" dirty="0"/>
              <a:t> ne </a:t>
            </a:r>
            <a:r>
              <a:rPr lang="en-US" dirty="0" err="1"/>
              <a:t>didesni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en-US" dirty="0"/>
              <a:t> 150 x 80</a:t>
            </a:r>
            <a:r>
              <a:rPr lang="lt-LT" dirty="0"/>
              <a:t> cm. Viso 11 Stalų.</a:t>
            </a:r>
          </a:p>
          <a:p>
            <a:r>
              <a:rPr lang="lt-LT" dirty="0"/>
              <a:t>Klasėj turi būti 21 kėdė.</a:t>
            </a:r>
          </a:p>
          <a:p>
            <a:r>
              <a:rPr lang="lt-LT" dirty="0"/>
              <a:t>Poreikis yra tokias turėti tris klases. Viso 3 klasės – 12 konteinerių. </a:t>
            </a:r>
            <a:endParaRPr lang="en-US" dirty="0"/>
          </a:p>
          <a:p>
            <a:r>
              <a:rPr lang="lt-LT" dirty="0"/>
              <a:t>Radiatorius – 4vnt. </a:t>
            </a:r>
          </a:p>
          <a:p>
            <a:r>
              <a:rPr lang="lt-LT" dirty="0"/>
              <a:t>Kondicionierius/Šildytuvas – 2vnt.</a:t>
            </a:r>
          </a:p>
          <a:p>
            <a:r>
              <a:rPr lang="lt-LT" dirty="0"/>
              <a:t>Rozetės – 6vnt.</a:t>
            </a:r>
          </a:p>
          <a:p>
            <a:r>
              <a:rPr lang="lt-LT" dirty="0"/>
              <a:t>Tinklo rozetė – 7vnt. </a:t>
            </a:r>
          </a:p>
          <a:p>
            <a:endParaRPr lang="lt-LT" dirty="0"/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1F9AB7-A973-4C2C-B5B3-3D8BC9232FD3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28519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Stalai</a:t>
            </a:r>
            <a:r>
              <a:rPr lang="en-US" dirty="0"/>
              <a:t> </a:t>
            </a:r>
            <a:r>
              <a:rPr lang="en-US" dirty="0" err="1"/>
              <a:t>turi</a:t>
            </a:r>
            <a:r>
              <a:rPr lang="en-US" dirty="0"/>
              <a:t> b</a:t>
            </a:r>
            <a:r>
              <a:rPr lang="lt-LT" dirty="0"/>
              <a:t>ū</a:t>
            </a:r>
            <a:r>
              <a:rPr lang="en-US" dirty="0" err="1"/>
              <a:t>ti</a:t>
            </a:r>
            <a:r>
              <a:rPr lang="en-US" dirty="0"/>
              <a:t> ne </a:t>
            </a:r>
            <a:r>
              <a:rPr lang="en-US" dirty="0" err="1"/>
              <a:t>didesni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en-US" dirty="0"/>
              <a:t> 150 x 80</a:t>
            </a:r>
            <a:r>
              <a:rPr lang="lt-LT" dirty="0"/>
              <a:t> cm.  - 2vnt.</a:t>
            </a:r>
          </a:p>
          <a:p>
            <a:r>
              <a:rPr lang="lt-LT" dirty="0"/>
              <a:t>Kėdės – 2vnt. </a:t>
            </a:r>
          </a:p>
          <a:p>
            <a:r>
              <a:rPr lang="lt-LT" dirty="0"/>
              <a:t>Tinklo rozetės 3vnt. </a:t>
            </a:r>
          </a:p>
          <a:p>
            <a:r>
              <a:rPr lang="lt-LT" dirty="0"/>
              <a:t>Šildytuvas / kondicionierius 1vnt.</a:t>
            </a:r>
          </a:p>
          <a:p>
            <a:r>
              <a:rPr lang="lt-LT" dirty="0"/>
              <a:t>Radiatorius – 1 vnt. </a:t>
            </a:r>
          </a:p>
          <a:p>
            <a:r>
              <a:rPr lang="lt-LT" dirty="0"/>
              <a:t>Rozetės – 3vnt.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dirty="0"/>
              <a:t>Stelažas – 1vnt. Pasidėti kario </a:t>
            </a:r>
            <a:r>
              <a:rPr lang="lt-LT" dirty="0" err="1"/>
              <a:t>ekipuotei</a:t>
            </a:r>
            <a:r>
              <a:rPr lang="lt-LT" dirty="0"/>
              <a:t>, </a:t>
            </a:r>
            <a:r>
              <a:rPr lang="lt-LT" dirty="0" err="1"/>
              <a:t>daiktakrepšiui</a:t>
            </a:r>
            <a:r>
              <a:rPr lang="lt-LT" dirty="0"/>
              <a:t>. 196x120x40 cm.</a:t>
            </a:r>
          </a:p>
          <a:p>
            <a:r>
              <a:rPr lang="lt-LT" dirty="0"/>
              <a:t>Kario spintelės – 2 vnt.</a:t>
            </a:r>
          </a:p>
          <a:p>
            <a:endParaRPr lang="lt-LT" dirty="0"/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1F9AB7-A973-4C2C-B5B3-3D8BC9232FD3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22254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Stalai</a:t>
            </a:r>
            <a:r>
              <a:rPr lang="en-US" dirty="0"/>
              <a:t> </a:t>
            </a:r>
            <a:r>
              <a:rPr lang="en-US" dirty="0" err="1"/>
              <a:t>turi</a:t>
            </a:r>
            <a:r>
              <a:rPr lang="en-US" dirty="0"/>
              <a:t> b</a:t>
            </a:r>
            <a:r>
              <a:rPr lang="lt-LT" dirty="0"/>
              <a:t>ū</a:t>
            </a:r>
            <a:r>
              <a:rPr lang="en-US" dirty="0" err="1"/>
              <a:t>ti</a:t>
            </a:r>
            <a:r>
              <a:rPr lang="en-US" dirty="0"/>
              <a:t> ne </a:t>
            </a:r>
            <a:r>
              <a:rPr lang="en-US" dirty="0" err="1"/>
              <a:t>didesni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en-US" dirty="0"/>
              <a:t> 150 x 80</a:t>
            </a:r>
            <a:r>
              <a:rPr lang="lt-LT" dirty="0"/>
              <a:t> cm.  - 2vnt.</a:t>
            </a:r>
          </a:p>
          <a:p>
            <a:r>
              <a:rPr lang="lt-LT" dirty="0"/>
              <a:t>Kėdės – 4vnt. </a:t>
            </a:r>
          </a:p>
          <a:p>
            <a:r>
              <a:rPr lang="lt-LT" dirty="0"/>
              <a:t>Tinklo rozetės 3vnt. </a:t>
            </a:r>
          </a:p>
          <a:p>
            <a:r>
              <a:rPr lang="lt-LT" dirty="0"/>
              <a:t>Šildytuvas / kondicionierius 1vnt.</a:t>
            </a:r>
          </a:p>
          <a:p>
            <a:r>
              <a:rPr lang="lt-LT" dirty="0"/>
              <a:t>Radiatorius – 1 vnt. </a:t>
            </a:r>
          </a:p>
          <a:p>
            <a:r>
              <a:rPr lang="lt-LT" dirty="0"/>
              <a:t>Rozetės – 3vnt.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dirty="0"/>
              <a:t>Stelažas – 1vnt. Pasidėti kario </a:t>
            </a:r>
            <a:r>
              <a:rPr lang="lt-LT" dirty="0" err="1"/>
              <a:t>ekipuotei</a:t>
            </a:r>
            <a:r>
              <a:rPr lang="lt-LT" dirty="0"/>
              <a:t>, </a:t>
            </a:r>
            <a:r>
              <a:rPr lang="lt-LT" dirty="0" err="1"/>
              <a:t>daiktakrepšiui</a:t>
            </a:r>
            <a:r>
              <a:rPr lang="lt-LT" dirty="0"/>
              <a:t>. 196x120x40 cm.</a:t>
            </a:r>
          </a:p>
          <a:p>
            <a:r>
              <a:rPr lang="lt-LT" dirty="0"/>
              <a:t>Kario spintelės – 4 vnt.</a:t>
            </a:r>
          </a:p>
          <a:p>
            <a:endParaRPr lang="lt-LT" dirty="0"/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1F9AB7-A973-4C2C-B5B3-3D8BC9232FD3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30627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2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6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6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2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62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0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6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8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1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7BB54-2DE2-4842-83CE-2342DCBA931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CC97E-C520-49F9-B0F1-B432FBFF0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7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C15E3-8FEB-357A-052A-F3F3A767B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98"/>
            <a:ext cx="10515600" cy="985752"/>
          </a:xfrm>
        </p:spPr>
        <p:txBody>
          <a:bodyPr>
            <a:normAutofit/>
          </a:bodyPr>
          <a:lstStyle/>
          <a:p>
            <a:pPr algn="ctr"/>
            <a:r>
              <a:rPr lang="lt-LT" sz="1800" b="1" dirty="0"/>
              <a:t>20 karių klasių išdėstymo schema</a:t>
            </a:r>
            <a:br>
              <a:rPr lang="lt-LT" sz="1800" b="1" dirty="0"/>
            </a:br>
            <a:r>
              <a:rPr lang="lt-LT" sz="1800" b="1" dirty="0"/>
              <a:t>Sujungti 4 </a:t>
            </a:r>
            <a:r>
              <a:rPr lang="lt-LT" sz="1800" b="1" dirty="0" smtClean="0"/>
              <a:t>konteineriai </a:t>
            </a:r>
            <a:endParaRPr lang="lt-LT" sz="1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35D91-FC98-ABE5-4F33-6F77AD014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968" y="1922990"/>
            <a:ext cx="10070157" cy="3765480"/>
          </a:xfrm>
          <a:ln w="3175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lt-L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53E4F-FBC6-51A6-5462-05DF5215ACBE}"/>
              </a:ext>
            </a:extLst>
          </p:cNvPr>
          <p:cNvSpPr txBox="1"/>
          <p:nvPr/>
        </p:nvSpPr>
        <p:spPr>
          <a:xfrm>
            <a:off x="-28166" y="4704658"/>
            <a:ext cx="17318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200" dirty="0"/>
              <a:t>Legenda:</a:t>
            </a:r>
          </a:p>
          <a:p>
            <a:r>
              <a:rPr lang="lt-LT" sz="1200" dirty="0"/>
              <a:t>Stalas – </a:t>
            </a:r>
          </a:p>
          <a:p>
            <a:r>
              <a:rPr lang="lt-LT" sz="1200" dirty="0"/>
              <a:t>Kėdės – </a:t>
            </a:r>
          </a:p>
          <a:p>
            <a:r>
              <a:rPr lang="lt-LT" sz="1200" dirty="0"/>
              <a:t>Ekranas – </a:t>
            </a:r>
          </a:p>
          <a:p>
            <a:r>
              <a:rPr lang="lt-LT" sz="1200" dirty="0"/>
              <a:t>Šildytuvais/Kondicionieriai  –</a:t>
            </a:r>
          </a:p>
          <a:p>
            <a:r>
              <a:rPr lang="lt-LT" sz="1200" dirty="0"/>
              <a:t>Radiatoriai –</a:t>
            </a:r>
          </a:p>
          <a:p>
            <a:r>
              <a:rPr lang="lt-LT" sz="1200" dirty="0"/>
              <a:t>Rozetės -  </a:t>
            </a:r>
          </a:p>
          <a:p>
            <a:r>
              <a:rPr lang="lt-LT" sz="1200" dirty="0"/>
              <a:t>Tinklo rozetės - * RJ45</a:t>
            </a:r>
          </a:p>
          <a:p>
            <a:r>
              <a:rPr lang="lt-LT" sz="1200" dirty="0"/>
              <a:t>Langai -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7586605-D42F-5F79-7BBA-2D47CC2DCF7B}"/>
              </a:ext>
            </a:extLst>
          </p:cNvPr>
          <p:cNvGrpSpPr/>
          <p:nvPr/>
        </p:nvGrpSpPr>
        <p:grpSpPr>
          <a:xfrm>
            <a:off x="605215" y="5127016"/>
            <a:ext cx="301652" cy="170945"/>
            <a:chOff x="1471644" y="331852"/>
            <a:chExt cx="371412" cy="258698"/>
          </a:xfrm>
        </p:grpSpPr>
        <p:sp>
          <p:nvSpPr>
            <p:cNvPr id="7" name="Rounded Rectangle 752">
              <a:extLst>
                <a:ext uri="{FF2B5EF4-FFF2-40B4-BE49-F238E27FC236}">
                  <a16:creationId xmlns:a16="http://schemas.microsoft.com/office/drawing/2014/main" id="{B6E7606B-7E59-C04A-A06F-A08B6C23E42B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154B8C7-335E-15CD-0A5D-FDDB716B021C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3CD21B6-7C3C-680A-FBFA-C13F24BAE049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DA7AD04-2C0B-9C70-0A73-1C7FD38D168E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8784BD1-4657-111A-5D09-7CE6CFA56137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BA63F0B-B513-4383-E36A-72BFA28FD66B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F5D3DC0-EB86-A276-08EB-573DC91A9E6F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4F8B7B1-D80D-14F1-1FA0-21257E8651B9}"/>
              </a:ext>
            </a:extLst>
          </p:cNvPr>
          <p:cNvSpPr/>
          <p:nvPr/>
        </p:nvSpPr>
        <p:spPr>
          <a:xfrm rot="5400000">
            <a:off x="672859" y="4896026"/>
            <a:ext cx="125097" cy="2603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BFAACAA-6FCC-BCBC-8972-7A1F35FACA24}"/>
              </a:ext>
            </a:extLst>
          </p:cNvPr>
          <p:cNvCxnSpPr>
            <a:cxnSpLocks/>
          </p:cNvCxnSpPr>
          <p:nvPr/>
        </p:nvCxnSpPr>
        <p:spPr>
          <a:xfrm flipV="1">
            <a:off x="736993" y="5338428"/>
            <a:ext cx="0" cy="1541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ABDDB70-F117-5F26-5DD2-4101BF387057}"/>
              </a:ext>
            </a:extLst>
          </p:cNvPr>
          <p:cNvGrpSpPr/>
          <p:nvPr/>
        </p:nvGrpSpPr>
        <p:grpSpPr>
          <a:xfrm rot="16200000">
            <a:off x="4482671" y="2818462"/>
            <a:ext cx="386439" cy="228253"/>
            <a:chOff x="1471644" y="331852"/>
            <a:chExt cx="371412" cy="258698"/>
          </a:xfrm>
        </p:grpSpPr>
        <p:sp>
          <p:nvSpPr>
            <p:cNvPr id="26" name="Rounded Rectangle 752">
              <a:extLst>
                <a:ext uri="{FF2B5EF4-FFF2-40B4-BE49-F238E27FC236}">
                  <a16:creationId xmlns:a16="http://schemas.microsoft.com/office/drawing/2014/main" id="{DF73459A-DA75-C448-8254-2261943A5B57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EABE67E-9E54-9795-7529-3EB5AA05423F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A9C65EB-27D9-8C72-BF27-3D4AEB01F5B9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9601552-E96D-8885-AD88-76386E31A992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B651A6-00B0-BE0F-EFC8-6A6A4F2CC908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D6C37D9-30DC-CF06-9940-4E4D2EA60808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EED68C0-0123-61A0-C082-6CC4A3B6670B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B435971-4A7A-A198-5F0D-870A81264460}"/>
              </a:ext>
            </a:extLst>
          </p:cNvPr>
          <p:cNvGrpSpPr/>
          <p:nvPr/>
        </p:nvGrpSpPr>
        <p:grpSpPr>
          <a:xfrm rot="16200000">
            <a:off x="4502840" y="3309903"/>
            <a:ext cx="386439" cy="228253"/>
            <a:chOff x="1471644" y="331852"/>
            <a:chExt cx="371412" cy="258698"/>
          </a:xfrm>
        </p:grpSpPr>
        <p:sp>
          <p:nvSpPr>
            <p:cNvPr id="35" name="Rounded Rectangle 752">
              <a:extLst>
                <a:ext uri="{FF2B5EF4-FFF2-40B4-BE49-F238E27FC236}">
                  <a16:creationId xmlns:a16="http://schemas.microsoft.com/office/drawing/2014/main" id="{EE774A13-ACC0-FCFF-9B2D-8FDDD56A23EB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080AEF8A-2A36-BECF-486C-7EB5D6522FD3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26205B9-CE0F-F236-AC36-D002761FCFE4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9F188E1-8C96-84D5-D910-56589E08111B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F29FC3A-E6A2-4426-9F14-F1480DF889DA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2CD5F3AF-65C4-1F64-A31D-34BCC75B020D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CF48778A-6797-28F2-5EEA-A4F92C0A6324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F5583C4-B946-0875-9A30-C3A9B0C9A35C}"/>
              </a:ext>
            </a:extLst>
          </p:cNvPr>
          <p:cNvCxnSpPr>
            <a:cxnSpLocks/>
          </p:cNvCxnSpPr>
          <p:nvPr/>
        </p:nvCxnSpPr>
        <p:spPr>
          <a:xfrm>
            <a:off x="11561976" y="2591497"/>
            <a:ext cx="0" cy="29235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C2DED03-7FAD-664E-685E-C6B431C7C963}"/>
              </a:ext>
            </a:extLst>
          </p:cNvPr>
          <p:cNvSpPr/>
          <p:nvPr/>
        </p:nvSpPr>
        <p:spPr>
          <a:xfrm rot="10800000">
            <a:off x="5095876" y="2783942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B4505AE-F8DB-D31B-FC84-11F633A7FCDD}"/>
              </a:ext>
            </a:extLst>
          </p:cNvPr>
          <p:cNvGrpSpPr/>
          <p:nvPr/>
        </p:nvGrpSpPr>
        <p:grpSpPr>
          <a:xfrm rot="16200000">
            <a:off x="4476933" y="4434417"/>
            <a:ext cx="386439" cy="228253"/>
            <a:chOff x="1471644" y="331852"/>
            <a:chExt cx="371412" cy="258698"/>
          </a:xfrm>
        </p:grpSpPr>
        <p:sp>
          <p:nvSpPr>
            <p:cNvPr id="46" name="Rounded Rectangle 752">
              <a:extLst>
                <a:ext uri="{FF2B5EF4-FFF2-40B4-BE49-F238E27FC236}">
                  <a16:creationId xmlns:a16="http://schemas.microsoft.com/office/drawing/2014/main" id="{5066A20D-2792-75DB-4E3B-54911404E63D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9F056B98-FA0A-14B8-5B5E-15D83A64A1E2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9B412119-B4D4-F4A7-FF1E-D3E27A945C7F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7AFB96B-DF0B-84E9-8333-00407CE7AA0F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2DB6844-F243-7B7C-410E-75CAB53A1D5D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49F240C-A979-F522-8012-83F98670CF3C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6342C54A-0CCE-5875-D8FE-4141B2E3075E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C53C933-1402-7370-AF82-958313473846}"/>
              </a:ext>
            </a:extLst>
          </p:cNvPr>
          <p:cNvGrpSpPr/>
          <p:nvPr/>
        </p:nvGrpSpPr>
        <p:grpSpPr>
          <a:xfrm rot="16200000">
            <a:off x="4497102" y="4925858"/>
            <a:ext cx="386439" cy="228253"/>
            <a:chOff x="1471644" y="331852"/>
            <a:chExt cx="371412" cy="258698"/>
          </a:xfrm>
        </p:grpSpPr>
        <p:sp>
          <p:nvSpPr>
            <p:cNvPr id="54" name="Rounded Rectangle 752">
              <a:extLst>
                <a:ext uri="{FF2B5EF4-FFF2-40B4-BE49-F238E27FC236}">
                  <a16:creationId xmlns:a16="http://schemas.microsoft.com/office/drawing/2014/main" id="{90E66261-CBD7-7452-3B8A-D33EE6B06C2A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14DF4ACF-A4C9-62DE-6261-B36FD95D14B6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9542FFC9-58A4-8F33-20AE-C8D3B36F9263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1B93D05-4713-1966-D44C-A82FD6687002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F0F0B7F-1D85-4653-9AA1-563E79C87E85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7D636F6-FAAA-410D-1DE0-0EAC2A019E3C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753D5D5-3620-B5E2-FF9C-50DA515C283D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405DBA02-65B4-6E18-EFFC-1CF19731EC81}"/>
              </a:ext>
            </a:extLst>
          </p:cNvPr>
          <p:cNvSpPr/>
          <p:nvPr/>
        </p:nvSpPr>
        <p:spPr>
          <a:xfrm rot="10800000">
            <a:off x="5090138" y="4399897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8601B69B-1C27-8033-F2FF-FC57C0E7047D}"/>
              </a:ext>
            </a:extLst>
          </p:cNvPr>
          <p:cNvGrpSpPr/>
          <p:nvPr/>
        </p:nvGrpSpPr>
        <p:grpSpPr>
          <a:xfrm rot="16200000">
            <a:off x="5796083" y="2818462"/>
            <a:ext cx="386439" cy="228253"/>
            <a:chOff x="1471644" y="331852"/>
            <a:chExt cx="371412" cy="258698"/>
          </a:xfrm>
        </p:grpSpPr>
        <p:sp>
          <p:nvSpPr>
            <p:cNvPr id="63" name="Rounded Rectangle 752">
              <a:extLst>
                <a:ext uri="{FF2B5EF4-FFF2-40B4-BE49-F238E27FC236}">
                  <a16:creationId xmlns:a16="http://schemas.microsoft.com/office/drawing/2014/main" id="{9B3FCC1F-F410-610E-D2AC-7D4AE3FEAC29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A704935-33A1-E3FB-F523-23CF0D697641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C16A78DD-564C-1DB4-DA7A-3111394F2BC1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48772F2-4C38-0D8D-B8F1-6435FD9AADA7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D563EE66-DF96-B74A-7F13-7B2A46AFED52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490CEC6B-AE0D-408D-146D-D0B7A0D686EA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27642CFD-33C6-8AC5-8B89-61B4EAED8A4D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B24412D-0CBE-1DDD-56FF-093EF6F97D98}"/>
              </a:ext>
            </a:extLst>
          </p:cNvPr>
          <p:cNvGrpSpPr/>
          <p:nvPr/>
        </p:nvGrpSpPr>
        <p:grpSpPr>
          <a:xfrm rot="16200000">
            <a:off x="5816252" y="3309903"/>
            <a:ext cx="386439" cy="228253"/>
            <a:chOff x="1471644" y="331852"/>
            <a:chExt cx="371412" cy="258698"/>
          </a:xfrm>
        </p:grpSpPr>
        <p:sp>
          <p:nvSpPr>
            <p:cNvPr id="71" name="Rounded Rectangle 752">
              <a:extLst>
                <a:ext uri="{FF2B5EF4-FFF2-40B4-BE49-F238E27FC236}">
                  <a16:creationId xmlns:a16="http://schemas.microsoft.com/office/drawing/2014/main" id="{0788C90B-EEC6-8CE5-4FE9-D081065CE206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A88DF972-7BA3-6B1B-9C33-F8D4DE010BCB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84256121-B05D-5F59-927D-11C11E266E52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6A598682-0F53-69E6-97FE-C98F431CCF49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0F43CE5-3750-ECD4-32A6-B11C5D83645C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BA7FFE6-8AC2-7B5C-BB59-B18D2092BD1A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5FEBA03D-2AC2-8344-5FA6-04E9D7B56CE6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id="{67567953-3597-1222-9194-506AE39A237C}"/>
              </a:ext>
            </a:extLst>
          </p:cNvPr>
          <p:cNvSpPr/>
          <p:nvPr/>
        </p:nvSpPr>
        <p:spPr>
          <a:xfrm rot="10800000">
            <a:off x="6409288" y="2783942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EF47D44A-05F4-DA0C-59F4-29178469215A}"/>
              </a:ext>
            </a:extLst>
          </p:cNvPr>
          <p:cNvGrpSpPr/>
          <p:nvPr/>
        </p:nvGrpSpPr>
        <p:grpSpPr>
          <a:xfrm rot="16200000">
            <a:off x="5796083" y="4413701"/>
            <a:ext cx="386439" cy="228253"/>
            <a:chOff x="1471644" y="331852"/>
            <a:chExt cx="371412" cy="258698"/>
          </a:xfrm>
        </p:grpSpPr>
        <p:sp>
          <p:nvSpPr>
            <p:cNvPr id="80" name="Rounded Rectangle 752">
              <a:extLst>
                <a:ext uri="{FF2B5EF4-FFF2-40B4-BE49-F238E27FC236}">
                  <a16:creationId xmlns:a16="http://schemas.microsoft.com/office/drawing/2014/main" id="{6B074DAD-7EF9-F797-576E-087EFA84576D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02E2CAF0-971C-CD42-2282-A8A3DB74C069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0704A24-DCB8-4B70-B341-4A2B94803A1A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4F05134-1831-4FBC-1C09-C83F620665DA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2435ACB2-6726-B90B-D371-B4D1B25F2FEC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0A973891-5984-C4C1-7C52-E4216A4F127F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949F5708-72B5-2F62-6F81-92B4E1DB8DC5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F18A7C33-487F-1180-5561-9126A757764D}"/>
              </a:ext>
            </a:extLst>
          </p:cNvPr>
          <p:cNvGrpSpPr/>
          <p:nvPr/>
        </p:nvGrpSpPr>
        <p:grpSpPr>
          <a:xfrm rot="16200000">
            <a:off x="5816252" y="4905142"/>
            <a:ext cx="386439" cy="228253"/>
            <a:chOff x="1471644" y="331852"/>
            <a:chExt cx="371412" cy="258698"/>
          </a:xfrm>
        </p:grpSpPr>
        <p:sp>
          <p:nvSpPr>
            <p:cNvPr id="88" name="Rounded Rectangle 752">
              <a:extLst>
                <a:ext uri="{FF2B5EF4-FFF2-40B4-BE49-F238E27FC236}">
                  <a16:creationId xmlns:a16="http://schemas.microsoft.com/office/drawing/2014/main" id="{CBD58FAE-CBE4-1EC2-862C-7A1B029624C5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4420A37B-B802-0711-9E8E-AEC688F0A95F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8FEDD143-4724-5DAF-37E4-B7003CEBB4A6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5DF2CFC6-529D-5E30-2239-5E511712D15E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28A8AE93-271C-D6CC-81E7-6993612A22CE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2DEB2664-7113-640D-51AD-7736144AEB9C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D7F8AED3-E4DC-A9A1-4686-A2CF5813E646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5" name="Rectangle 94">
            <a:extLst>
              <a:ext uri="{FF2B5EF4-FFF2-40B4-BE49-F238E27FC236}">
                <a16:creationId xmlns:a16="http://schemas.microsoft.com/office/drawing/2014/main" id="{EBD43DA6-740B-08B8-BC14-D9FF4B3AE1F3}"/>
              </a:ext>
            </a:extLst>
          </p:cNvPr>
          <p:cNvSpPr/>
          <p:nvPr/>
        </p:nvSpPr>
        <p:spPr>
          <a:xfrm rot="10800000">
            <a:off x="6409288" y="4379181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CD1BC528-55D4-FE5A-82F6-71E729AA5DAD}"/>
              </a:ext>
            </a:extLst>
          </p:cNvPr>
          <p:cNvGrpSpPr/>
          <p:nvPr/>
        </p:nvGrpSpPr>
        <p:grpSpPr>
          <a:xfrm rot="16200000">
            <a:off x="7351148" y="2838273"/>
            <a:ext cx="386439" cy="228253"/>
            <a:chOff x="1471644" y="331852"/>
            <a:chExt cx="371412" cy="258698"/>
          </a:xfrm>
        </p:grpSpPr>
        <p:sp>
          <p:nvSpPr>
            <p:cNvPr id="97" name="Rounded Rectangle 752">
              <a:extLst>
                <a:ext uri="{FF2B5EF4-FFF2-40B4-BE49-F238E27FC236}">
                  <a16:creationId xmlns:a16="http://schemas.microsoft.com/office/drawing/2014/main" id="{3C6B0132-580D-FDFD-EC18-96A717B8F695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4649C92-EAB5-CA67-178D-CF5564AC57CA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C071E11D-FAF4-5DCB-B2C0-6627705FD3FD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542E516A-EF3B-689B-0664-501384CCF914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B2B78AC4-D9AF-1445-8812-151DDC59926A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2130D399-D74F-48B9-9E78-E746EC0144DE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102ACE98-2FC9-418A-2CB1-ABAF1B33D01A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6B25FEBE-2AF6-FF77-8A7B-5B6AE85BEF75}"/>
              </a:ext>
            </a:extLst>
          </p:cNvPr>
          <p:cNvGrpSpPr/>
          <p:nvPr/>
        </p:nvGrpSpPr>
        <p:grpSpPr>
          <a:xfrm rot="16200000">
            <a:off x="7371317" y="3329714"/>
            <a:ext cx="386439" cy="228253"/>
            <a:chOff x="1471644" y="331852"/>
            <a:chExt cx="371412" cy="258698"/>
          </a:xfrm>
        </p:grpSpPr>
        <p:sp>
          <p:nvSpPr>
            <p:cNvPr id="105" name="Rounded Rectangle 752">
              <a:extLst>
                <a:ext uri="{FF2B5EF4-FFF2-40B4-BE49-F238E27FC236}">
                  <a16:creationId xmlns:a16="http://schemas.microsoft.com/office/drawing/2014/main" id="{50773635-D7A8-9E13-DBC8-1444F2997BCC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BAA91743-D4DC-E5EA-0300-F2BF163127BC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6E36DB64-77FA-579B-21E1-04F52B6B2B81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92880C38-7D17-6944-F91E-82BFB7D8F849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B6487573-8957-123F-2AA6-6EA8649B1DC2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CDA2ED23-B86D-5F89-7264-D5F0724166E2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DE4F25BE-AA4A-5345-E19F-3BFB54C11ED2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6E66238-C196-6866-4E00-4E0AE6519894}"/>
              </a:ext>
            </a:extLst>
          </p:cNvPr>
          <p:cNvSpPr/>
          <p:nvPr/>
        </p:nvSpPr>
        <p:spPr>
          <a:xfrm rot="10800000">
            <a:off x="7964353" y="2803753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943229BC-9B1E-AF88-7CAF-F26754FC213F}"/>
              </a:ext>
            </a:extLst>
          </p:cNvPr>
          <p:cNvGrpSpPr/>
          <p:nvPr/>
        </p:nvGrpSpPr>
        <p:grpSpPr>
          <a:xfrm rot="16200000">
            <a:off x="7336044" y="4492324"/>
            <a:ext cx="386439" cy="228253"/>
            <a:chOff x="1471644" y="331852"/>
            <a:chExt cx="371412" cy="258698"/>
          </a:xfrm>
        </p:grpSpPr>
        <p:sp>
          <p:nvSpPr>
            <p:cNvPr id="114" name="Rounded Rectangle 752">
              <a:extLst>
                <a:ext uri="{FF2B5EF4-FFF2-40B4-BE49-F238E27FC236}">
                  <a16:creationId xmlns:a16="http://schemas.microsoft.com/office/drawing/2014/main" id="{1B29F618-D2D9-D11B-767E-F21F1939B747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B21A146F-082D-3BAD-DED2-B6617814B748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F0FF1609-13A2-A373-0547-4CC3F4C9B42D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F7C51FA0-7FF5-DE7C-678F-CA1C692D66D4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D78C5115-9964-97A1-CDD3-8DBCDE5C63E5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D93E953-B6D1-6B4F-DD57-2615A8B771F7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C9A3CCC1-3189-B037-4F90-DB37E68522D4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04482245-52F7-5B43-FFE4-9262B8FD7706}"/>
              </a:ext>
            </a:extLst>
          </p:cNvPr>
          <p:cNvGrpSpPr/>
          <p:nvPr/>
        </p:nvGrpSpPr>
        <p:grpSpPr>
          <a:xfrm rot="16200000">
            <a:off x="7356213" y="4983765"/>
            <a:ext cx="386439" cy="228253"/>
            <a:chOff x="1471644" y="331852"/>
            <a:chExt cx="371412" cy="258698"/>
          </a:xfrm>
        </p:grpSpPr>
        <p:sp>
          <p:nvSpPr>
            <p:cNvPr id="122" name="Rounded Rectangle 752">
              <a:extLst>
                <a:ext uri="{FF2B5EF4-FFF2-40B4-BE49-F238E27FC236}">
                  <a16:creationId xmlns:a16="http://schemas.microsoft.com/office/drawing/2014/main" id="{E6A1A83A-2F24-7B0E-6507-E342D513AB42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0177E587-8E57-1ABA-EF9E-A58698E1750C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8EE64949-A037-5F96-38B7-4AA51C96C4EB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D3C53523-B626-A857-1426-F5D7D590DA49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AE1EE4B4-8C04-C8ED-F231-C938AF549C52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1F77E7A-387F-524B-B7CB-A3046B326CBC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D1B5B9A1-5CCB-004A-BFE3-F591383DCEE2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C337D2AA-4D69-033B-0064-255758A4F793}"/>
              </a:ext>
            </a:extLst>
          </p:cNvPr>
          <p:cNvSpPr/>
          <p:nvPr/>
        </p:nvSpPr>
        <p:spPr>
          <a:xfrm rot="10800000">
            <a:off x="7949249" y="4457804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D07C7232-8454-23A5-B3B2-F966664C4ED7}"/>
              </a:ext>
            </a:extLst>
          </p:cNvPr>
          <p:cNvGrpSpPr/>
          <p:nvPr/>
        </p:nvGrpSpPr>
        <p:grpSpPr>
          <a:xfrm rot="16200000">
            <a:off x="3180499" y="2818462"/>
            <a:ext cx="386439" cy="228253"/>
            <a:chOff x="1471644" y="331852"/>
            <a:chExt cx="371412" cy="258698"/>
          </a:xfrm>
        </p:grpSpPr>
        <p:sp>
          <p:nvSpPr>
            <p:cNvPr id="131" name="Rounded Rectangle 752">
              <a:extLst>
                <a:ext uri="{FF2B5EF4-FFF2-40B4-BE49-F238E27FC236}">
                  <a16:creationId xmlns:a16="http://schemas.microsoft.com/office/drawing/2014/main" id="{8A772822-C3C3-F4AF-8AE5-D4FE63246224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059275B4-8C04-7D98-72AB-B9F533482C95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C04BE381-DD7F-AEA6-8092-930A17C40E3E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6FF02F1D-9616-093C-40CD-6C6281AA2B49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B79DECA6-AC99-65BF-71CD-C3BB5E89E010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B89E499F-1959-69C5-F4B3-84B6B605569B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E93B125F-2BF5-A1A9-EED7-05BAACF9DF32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A0A421D8-3910-478B-3220-418A13B43955}"/>
              </a:ext>
            </a:extLst>
          </p:cNvPr>
          <p:cNvGrpSpPr/>
          <p:nvPr/>
        </p:nvGrpSpPr>
        <p:grpSpPr>
          <a:xfrm rot="16200000">
            <a:off x="3200668" y="3309903"/>
            <a:ext cx="386439" cy="228253"/>
            <a:chOff x="1471644" y="331852"/>
            <a:chExt cx="371412" cy="258698"/>
          </a:xfrm>
        </p:grpSpPr>
        <p:sp>
          <p:nvSpPr>
            <p:cNvPr id="139" name="Rounded Rectangle 752">
              <a:extLst>
                <a:ext uri="{FF2B5EF4-FFF2-40B4-BE49-F238E27FC236}">
                  <a16:creationId xmlns:a16="http://schemas.microsoft.com/office/drawing/2014/main" id="{3580AF3B-8B49-71D8-2B13-EB1508A16522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88C69627-41BE-2B94-5926-9B9F02D106D0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B00ECBC-396C-7163-9631-2B0DFA9B77A4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782FAF81-0177-1F17-42BC-318A94A7AB4A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AC6FC71C-65D7-10F7-16FA-7DBC4B31A6C3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048F9613-B357-FE9C-A26A-ACE99B51198D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A426DC33-883B-9E8F-9DCA-2FBCCAF238DC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3C3CFD62-2560-5C14-369B-7318DC3C94E7}"/>
              </a:ext>
            </a:extLst>
          </p:cNvPr>
          <p:cNvSpPr/>
          <p:nvPr/>
        </p:nvSpPr>
        <p:spPr>
          <a:xfrm rot="10800000">
            <a:off x="3793704" y="2783942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D607FB16-62E8-2CC1-0F7B-632CDC17B413}"/>
              </a:ext>
            </a:extLst>
          </p:cNvPr>
          <p:cNvGrpSpPr/>
          <p:nvPr/>
        </p:nvGrpSpPr>
        <p:grpSpPr>
          <a:xfrm rot="16200000">
            <a:off x="3174760" y="4434418"/>
            <a:ext cx="386439" cy="228253"/>
            <a:chOff x="1471644" y="331852"/>
            <a:chExt cx="371412" cy="258698"/>
          </a:xfrm>
        </p:grpSpPr>
        <p:sp>
          <p:nvSpPr>
            <p:cNvPr id="148" name="Rounded Rectangle 752">
              <a:extLst>
                <a:ext uri="{FF2B5EF4-FFF2-40B4-BE49-F238E27FC236}">
                  <a16:creationId xmlns:a16="http://schemas.microsoft.com/office/drawing/2014/main" id="{1940F4F9-7889-E656-D6B3-812CEB014271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D2840AD7-709E-DAC0-6C78-82FD305820B9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1F8978AE-4698-7C6B-55CB-7A31E1B71A49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B6021C89-6DB0-76B6-CA2E-C8AAFF8B887D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3AEE30D7-8FE1-51C2-8728-92E3F3975457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43CE622C-76FF-761E-03AF-B056F5C9F9A7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45F83A1A-F7B7-D9F5-6754-0A5282F67817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035F677E-4596-F91E-467A-EC1FE5828A9A}"/>
              </a:ext>
            </a:extLst>
          </p:cNvPr>
          <p:cNvGrpSpPr/>
          <p:nvPr/>
        </p:nvGrpSpPr>
        <p:grpSpPr>
          <a:xfrm rot="16200000">
            <a:off x="3194929" y="4925859"/>
            <a:ext cx="386439" cy="228253"/>
            <a:chOff x="1471644" y="331852"/>
            <a:chExt cx="371412" cy="258698"/>
          </a:xfrm>
        </p:grpSpPr>
        <p:sp>
          <p:nvSpPr>
            <p:cNvPr id="156" name="Rounded Rectangle 752">
              <a:extLst>
                <a:ext uri="{FF2B5EF4-FFF2-40B4-BE49-F238E27FC236}">
                  <a16:creationId xmlns:a16="http://schemas.microsoft.com/office/drawing/2014/main" id="{E50ED762-FF90-E793-BCBF-6DC94D88AF7E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A5B8A50C-AE99-F1C9-1329-E71341C2A005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1C7A9393-8B50-DD38-B424-E131D56BDA7B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DA90785C-ED50-B35D-F950-32047091AAC2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915C8B5F-482B-7D62-8233-33FED10F3672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08AE6231-BC12-D8FB-D0F0-BE5CB8C35EC1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4A55E14C-3E6C-61F7-1F66-D1DE51B3A5E6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3" name="Rectangle 162">
            <a:extLst>
              <a:ext uri="{FF2B5EF4-FFF2-40B4-BE49-F238E27FC236}">
                <a16:creationId xmlns:a16="http://schemas.microsoft.com/office/drawing/2014/main" id="{FBADD97E-C214-C2A6-723A-E4470651A874}"/>
              </a:ext>
            </a:extLst>
          </p:cNvPr>
          <p:cNvSpPr/>
          <p:nvPr/>
        </p:nvSpPr>
        <p:spPr>
          <a:xfrm rot="10800000">
            <a:off x="3787965" y="4399898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6D91351E-CB2E-597E-BB0A-845D9AEBE8A6}"/>
              </a:ext>
            </a:extLst>
          </p:cNvPr>
          <p:cNvGrpSpPr/>
          <p:nvPr/>
        </p:nvGrpSpPr>
        <p:grpSpPr>
          <a:xfrm rot="16200000">
            <a:off x="1865898" y="2847040"/>
            <a:ext cx="386439" cy="228253"/>
            <a:chOff x="1471644" y="331852"/>
            <a:chExt cx="371412" cy="258698"/>
          </a:xfrm>
        </p:grpSpPr>
        <p:sp>
          <p:nvSpPr>
            <p:cNvPr id="165" name="Rounded Rectangle 752">
              <a:extLst>
                <a:ext uri="{FF2B5EF4-FFF2-40B4-BE49-F238E27FC236}">
                  <a16:creationId xmlns:a16="http://schemas.microsoft.com/office/drawing/2014/main" id="{929A20E9-39C8-4D89-514D-F719350BF0AF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6771E4EC-E95C-4354-DC43-A3CFD09AAC09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8D7A74C-9C27-F934-3973-1A4182ADAD11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48FBB5F9-E2CF-4A87-D1FD-85D38F0C3373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852068A3-66A1-77E7-2187-A775F838208A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5C310FBB-BFDF-4CA9-64AB-C50D57FD1927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D43922C0-91FD-BED2-6B96-9753C96545B7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96855B66-ADA1-7DCD-683D-CA9397B0D786}"/>
              </a:ext>
            </a:extLst>
          </p:cNvPr>
          <p:cNvGrpSpPr/>
          <p:nvPr/>
        </p:nvGrpSpPr>
        <p:grpSpPr>
          <a:xfrm rot="16200000">
            <a:off x="1886067" y="3338481"/>
            <a:ext cx="386439" cy="228253"/>
            <a:chOff x="1471644" y="331852"/>
            <a:chExt cx="371412" cy="258698"/>
          </a:xfrm>
        </p:grpSpPr>
        <p:sp>
          <p:nvSpPr>
            <p:cNvPr id="173" name="Rounded Rectangle 752">
              <a:extLst>
                <a:ext uri="{FF2B5EF4-FFF2-40B4-BE49-F238E27FC236}">
                  <a16:creationId xmlns:a16="http://schemas.microsoft.com/office/drawing/2014/main" id="{E839E5AB-1964-8337-E3F6-E33BA4B10361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A6B35DEB-AD68-1EBA-01DD-2DC1408EF58A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C42A659-D6BD-0B7C-8E53-DE3B318A8BF8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A45080CA-F234-FDC6-4647-1C852D4B2A77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AC72EA8A-61B5-0870-2505-9A950A99BC55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E4505D2D-B735-16F0-B624-8EEC2FC4622D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002AF842-3E12-E4B0-DEF5-07ED71B87923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0" name="Rectangle 179">
            <a:extLst>
              <a:ext uri="{FF2B5EF4-FFF2-40B4-BE49-F238E27FC236}">
                <a16:creationId xmlns:a16="http://schemas.microsoft.com/office/drawing/2014/main" id="{FA7DB46D-7C2A-94D6-D7D9-AB779529554D}"/>
              </a:ext>
            </a:extLst>
          </p:cNvPr>
          <p:cNvSpPr/>
          <p:nvPr/>
        </p:nvSpPr>
        <p:spPr>
          <a:xfrm rot="10800000">
            <a:off x="2479103" y="2812520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7DE4D02A-A086-B776-33D6-27D9C14BDC39}"/>
              </a:ext>
            </a:extLst>
          </p:cNvPr>
          <p:cNvGrpSpPr/>
          <p:nvPr/>
        </p:nvGrpSpPr>
        <p:grpSpPr>
          <a:xfrm rot="16200000">
            <a:off x="1842549" y="4385732"/>
            <a:ext cx="386439" cy="228253"/>
            <a:chOff x="1471644" y="331852"/>
            <a:chExt cx="371412" cy="258698"/>
          </a:xfrm>
        </p:grpSpPr>
        <p:sp>
          <p:nvSpPr>
            <p:cNvPr id="182" name="Rounded Rectangle 752">
              <a:extLst>
                <a:ext uri="{FF2B5EF4-FFF2-40B4-BE49-F238E27FC236}">
                  <a16:creationId xmlns:a16="http://schemas.microsoft.com/office/drawing/2014/main" id="{0EC5968C-AC97-6A2D-5275-BDA0F894A492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6097AC5A-AB22-228C-DEC2-314BB533079F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A0EFBB47-E9B9-9E2C-9A09-2E9A57F4CB38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F4EADDBC-136C-6F44-D14F-8A4379C69EFD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C2A280B6-8B3A-23EC-D781-23DE40782B0D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2BCDC920-C947-2BAE-6570-D68BFC8F5AD9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84C82B0B-C539-A8ED-99AE-7F76C4AF962E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D3566EC6-4C04-8EDC-DAA6-9178160DEDAA}"/>
              </a:ext>
            </a:extLst>
          </p:cNvPr>
          <p:cNvGrpSpPr/>
          <p:nvPr/>
        </p:nvGrpSpPr>
        <p:grpSpPr>
          <a:xfrm rot="16200000">
            <a:off x="1862718" y="4877173"/>
            <a:ext cx="386439" cy="228253"/>
            <a:chOff x="1471644" y="331852"/>
            <a:chExt cx="371412" cy="258698"/>
          </a:xfrm>
        </p:grpSpPr>
        <p:sp>
          <p:nvSpPr>
            <p:cNvPr id="190" name="Rounded Rectangle 752">
              <a:extLst>
                <a:ext uri="{FF2B5EF4-FFF2-40B4-BE49-F238E27FC236}">
                  <a16:creationId xmlns:a16="http://schemas.microsoft.com/office/drawing/2014/main" id="{7B557926-3182-4A49-0422-172B544B3CB2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CE9675A9-F532-8149-086A-1CCBC3E42FCE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46489C9B-6C26-44C3-A862-CFD0298BD063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1EC7CB29-7F93-47D7-BB48-E3539746CEA2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4D2F9ED4-409F-D8DE-C41F-4ECC2CE1CD0B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706E716E-3CCA-E1B5-3737-6B5372C30E57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FD89D34D-C068-9076-569D-24D2B3F6ED81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7" name="Rectangle 196">
            <a:extLst>
              <a:ext uri="{FF2B5EF4-FFF2-40B4-BE49-F238E27FC236}">
                <a16:creationId xmlns:a16="http://schemas.microsoft.com/office/drawing/2014/main" id="{801302F3-DD33-337E-7559-80E36FC0179C}"/>
              </a:ext>
            </a:extLst>
          </p:cNvPr>
          <p:cNvSpPr/>
          <p:nvPr/>
        </p:nvSpPr>
        <p:spPr>
          <a:xfrm rot="10800000">
            <a:off x="2455754" y="4351212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6" name="Group 205">
            <a:extLst>
              <a:ext uri="{FF2B5EF4-FFF2-40B4-BE49-F238E27FC236}">
                <a16:creationId xmlns:a16="http://schemas.microsoft.com/office/drawing/2014/main" id="{82E6DBAA-7AE9-0567-5983-041333F05FF0}"/>
              </a:ext>
            </a:extLst>
          </p:cNvPr>
          <p:cNvGrpSpPr/>
          <p:nvPr/>
        </p:nvGrpSpPr>
        <p:grpSpPr>
          <a:xfrm rot="5400000">
            <a:off x="10477120" y="2608526"/>
            <a:ext cx="386439" cy="228253"/>
            <a:chOff x="1471644" y="331852"/>
            <a:chExt cx="371412" cy="258698"/>
          </a:xfrm>
        </p:grpSpPr>
        <p:sp>
          <p:nvSpPr>
            <p:cNvPr id="207" name="Rounded Rectangle 752">
              <a:extLst>
                <a:ext uri="{FF2B5EF4-FFF2-40B4-BE49-F238E27FC236}">
                  <a16:creationId xmlns:a16="http://schemas.microsoft.com/office/drawing/2014/main" id="{A1F31149-58F9-EFF6-D0F5-6DCF849399A1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24E1BBA8-104E-528F-58C0-9A6CCC9DACBF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65845220-361B-8539-9779-4DBBE6B1BC97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AABEDEA3-F70C-A175-4EEC-3C42179D5FA3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A3E3EE8A-7A80-DF87-1912-4C0D96BEADA3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E4B9ED94-DFE2-D9DA-8EAC-9C92D137D657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4D4E6F1E-2DEE-CCA0-BD50-A5417B3FF1C9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4" name="Rectangle 213">
            <a:extLst>
              <a:ext uri="{FF2B5EF4-FFF2-40B4-BE49-F238E27FC236}">
                <a16:creationId xmlns:a16="http://schemas.microsoft.com/office/drawing/2014/main" id="{245C821A-93D6-01AF-476F-FF316FF74942}"/>
              </a:ext>
            </a:extLst>
          </p:cNvPr>
          <p:cNvSpPr/>
          <p:nvPr/>
        </p:nvSpPr>
        <p:spPr>
          <a:xfrm>
            <a:off x="10097346" y="2529433"/>
            <a:ext cx="324917" cy="833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C46B5F58-32AE-8CB5-61CC-D4D85F574783}"/>
              </a:ext>
            </a:extLst>
          </p:cNvPr>
          <p:cNvCxnSpPr/>
          <p:nvPr/>
        </p:nvCxnSpPr>
        <p:spPr>
          <a:xfrm>
            <a:off x="4142843" y="1270459"/>
            <a:ext cx="64655" cy="471201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EF10854E-B39B-9EC3-812C-0BBD09112BC0}"/>
              </a:ext>
            </a:extLst>
          </p:cNvPr>
          <p:cNvCxnSpPr/>
          <p:nvPr/>
        </p:nvCxnSpPr>
        <p:spPr>
          <a:xfrm>
            <a:off x="6338784" y="1344774"/>
            <a:ext cx="64655" cy="471201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5E410336-B3DC-0912-F1BD-BB294FB749CC}"/>
              </a:ext>
            </a:extLst>
          </p:cNvPr>
          <p:cNvCxnSpPr/>
          <p:nvPr/>
        </p:nvCxnSpPr>
        <p:spPr>
          <a:xfrm>
            <a:off x="8949827" y="1254706"/>
            <a:ext cx="64655" cy="471201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ectangle 218">
            <a:extLst>
              <a:ext uri="{FF2B5EF4-FFF2-40B4-BE49-F238E27FC236}">
                <a16:creationId xmlns:a16="http://schemas.microsoft.com/office/drawing/2014/main" id="{7E534942-66D8-9DC9-35CE-0C55039ACA70}"/>
              </a:ext>
            </a:extLst>
          </p:cNvPr>
          <p:cNvSpPr/>
          <p:nvPr/>
        </p:nvSpPr>
        <p:spPr>
          <a:xfrm>
            <a:off x="589396" y="910418"/>
            <a:ext cx="11129818" cy="5190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Takas</a:t>
            </a:r>
          </a:p>
        </p:txBody>
      </p: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1B2EA5A7-29AB-9D84-4696-5FBAB42F6C3A}"/>
              </a:ext>
            </a:extLst>
          </p:cNvPr>
          <p:cNvCxnSpPr>
            <a:cxnSpLocks/>
          </p:cNvCxnSpPr>
          <p:nvPr/>
        </p:nvCxnSpPr>
        <p:spPr>
          <a:xfrm>
            <a:off x="4475946" y="1444377"/>
            <a:ext cx="394180" cy="47861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Arc 221">
            <a:extLst>
              <a:ext uri="{FF2B5EF4-FFF2-40B4-BE49-F238E27FC236}">
                <a16:creationId xmlns:a16="http://schemas.microsoft.com/office/drawing/2014/main" id="{0CB1A4A3-B538-B06B-481F-185C11209A55}"/>
              </a:ext>
            </a:extLst>
          </p:cNvPr>
          <p:cNvSpPr/>
          <p:nvPr/>
        </p:nvSpPr>
        <p:spPr>
          <a:xfrm rot="14999329">
            <a:off x="4237974" y="1324449"/>
            <a:ext cx="700885" cy="854874"/>
          </a:xfrm>
          <a:prstGeom prst="arc">
            <a:avLst>
              <a:gd name="adj1" fmla="val 16200000"/>
              <a:gd name="adj2" fmla="val 20968318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9817BA4F-BDA8-8C67-6609-187E48EC5C19}"/>
              </a:ext>
            </a:extLst>
          </p:cNvPr>
          <p:cNvSpPr txBox="1"/>
          <p:nvPr/>
        </p:nvSpPr>
        <p:spPr>
          <a:xfrm>
            <a:off x="2369796" y="5812553"/>
            <a:ext cx="1427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1 konteineris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41CC1852-C01C-6446-7AA4-638D5EFF60D8}"/>
              </a:ext>
            </a:extLst>
          </p:cNvPr>
          <p:cNvSpPr txBox="1"/>
          <p:nvPr/>
        </p:nvSpPr>
        <p:spPr>
          <a:xfrm>
            <a:off x="4586541" y="5782054"/>
            <a:ext cx="1427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2 konteineris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CE6C9922-7222-B3A5-A75F-E0611945BD2A}"/>
              </a:ext>
            </a:extLst>
          </p:cNvPr>
          <p:cNvSpPr txBox="1"/>
          <p:nvPr/>
        </p:nvSpPr>
        <p:spPr>
          <a:xfrm>
            <a:off x="7397851" y="5782054"/>
            <a:ext cx="1427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3 konteineris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BF33F736-1A35-FA07-B697-595B761FE18E}"/>
              </a:ext>
            </a:extLst>
          </p:cNvPr>
          <p:cNvSpPr txBox="1"/>
          <p:nvPr/>
        </p:nvSpPr>
        <p:spPr>
          <a:xfrm>
            <a:off x="9835394" y="5782054"/>
            <a:ext cx="1427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4 konteineris</a:t>
            </a:r>
          </a:p>
        </p:txBody>
      </p: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AAECF3A7-7EED-F782-6446-9AEDC01BBC0E}"/>
              </a:ext>
            </a:extLst>
          </p:cNvPr>
          <p:cNvCxnSpPr>
            <a:cxnSpLocks/>
          </p:cNvCxnSpPr>
          <p:nvPr/>
        </p:nvCxnSpPr>
        <p:spPr>
          <a:xfrm>
            <a:off x="1548219" y="1916096"/>
            <a:ext cx="19472" cy="3772374"/>
          </a:xfrm>
          <a:prstGeom prst="line">
            <a:avLst/>
          </a:prstGeom>
          <a:ln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Box 230">
            <a:extLst>
              <a:ext uri="{FF2B5EF4-FFF2-40B4-BE49-F238E27FC236}">
                <a16:creationId xmlns:a16="http://schemas.microsoft.com/office/drawing/2014/main" id="{6D1E60FA-A4E2-112D-4C7B-7BACF78744A9}"/>
              </a:ext>
            </a:extLst>
          </p:cNvPr>
          <p:cNvSpPr txBox="1"/>
          <p:nvPr/>
        </p:nvSpPr>
        <p:spPr>
          <a:xfrm>
            <a:off x="826655" y="3375216"/>
            <a:ext cx="818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5,7 m.</a:t>
            </a:r>
          </a:p>
        </p:txBody>
      </p: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D6791136-D764-1B55-7B0A-1F6B567EB1E2}"/>
              </a:ext>
            </a:extLst>
          </p:cNvPr>
          <p:cNvCxnSpPr>
            <a:cxnSpLocks/>
          </p:cNvCxnSpPr>
          <p:nvPr/>
        </p:nvCxnSpPr>
        <p:spPr>
          <a:xfrm>
            <a:off x="1784968" y="1683683"/>
            <a:ext cx="2088225" cy="0"/>
          </a:xfrm>
          <a:prstGeom prst="line">
            <a:avLst/>
          </a:prstGeom>
          <a:ln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>
            <a:extLst>
              <a:ext uri="{FF2B5EF4-FFF2-40B4-BE49-F238E27FC236}">
                <a16:creationId xmlns:a16="http://schemas.microsoft.com/office/drawing/2014/main" id="{B038091E-379F-1D42-4ABE-771D9BB19589}"/>
              </a:ext>
            </a:extLst>
          </p:cNvPr>
          <p:cNvSpPr txBox="1"/>
          <p:nvPr/>
        </p:nvSpPr>
        <p:spPr>
          <a:xfrm>
            <a:off x="2476620" y="1375635"/>
            <a:ext cx="818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/>
              <a:t>2,1 </a:t>
            </a:r>
            <a:r>
              <a:rPr lang="lt-LT" dirty="0"/>
              <a:t>m.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A1699EA-31CF-E71A-9C91-8F56F56CBA0E}"/>
              </a:ext>
            </a:extLst>
          </p:cNvPr>
          <p:cNvSpPr/>
          <p:nvPr/>
        </p:nvSpPr>
        <p:spPr>
          <a:xfrm rot="5400000">
            <a:off x="474333" y="5627544"/>
            <a:ext cx="125097" cy="260384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FDCA96-BB64-E14D-7820-E793DE3A53D1}"/>
              </a:ext>
            </a:extLst>
          </p:cNvPr>
          <p:cNvSpPr/>
          <p:nvPr/>
        </p:nvSpPr>
        <p:spPr>
          <a:xfrm rot="5400000">
            <a:off x="2565297" y="5470393"/>
            <a:ext cx="125097" cy="260384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C5FA87E-403E-2E13-9E00-4A701C74C3FC}"/>
              </a:ext>
            </a:extLst>
          </p:cNvPr>
          <p:cNvSpPr/>
          <p:nvPr/>
        </p:nvSpPr>
        <p:spPr>
          <a:xfrm rot="5400000">
            <a:off x="7465047" y="1898301"/>
            <a:ext cx="125097" cy="260384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4C88C8D-51D2-963A-8E65-83746F221418}"/>
              </a:ext>
            </a:extLst>
          </p:cNvPr>
          <p:cNvSpPr/>
          <p:nvPr/>
        </p:nvSpPr>
        <p:spPr>
          <a:xfrm rot="5400000">
            <a:off x="941889" y="5800044"/>
            <a:ext cx="125097" cy="260384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69D4381-5DDF-C5C2-E063-8F1CDFAD7550}"/>
              </a:ext>
            </a:extLst>
          </p:cNvPr>
          <p:cNvSpPr/>
          <p:nvPr/>
        </p:nvSpPr>
        <p:spPr>
          <a:xfrm rot="5400000">
            <a:off x="2565297" y="1868977"/>
            <a:ext cx="125097" cy="260384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48E5DC8-88FA-DE8F-1D69-FC9642BFA383}"/>
              </a:ext>
            </a:extLst>
          </p:cNvPr>
          <p:cNvSpPr/>
          <p:nvPr/>
        </p:nvSpPr>
        <p:spPr>
          <a:xfrm rot="5400000">
            <a:off x="5047423" y="5470394"/>
            <a:ext cx="125097" cy="260384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69457AE-4B1B-CF56-9535-E559F126426C}"/>
              </a:ext>
            </a:extLst>
          </p:cNvPr>
          <p:cNvSpPr/>
          <p:nvPr/>
        </p:nvSpPr>
        <p:spPr>
          <a:xfrm rot="5400000">
            <a:off x="7668304" y="5462372"/>
            <a:ext cx="125097" cy="260384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FAD10C-1460-9C1C-3ED8-E8F499831D66}"/>
              </a:ext>
            </a:extLst>
          </p:cNvPr>
          <p:cNvSpPr/>
          <p:nvPr/>
        </p:nvSpPr>
        <p:spPr>
          <a:xfrm rot="5400000">
            <a:off x="10193136" y="1905731"/>
            <a:ext cx="125097" cy="260384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27D8DF4A-9C01-2F22-4520-62650E3452FE}"/>
              </a:ext>
            </a:extLst>
          </p:cNvPr>
          <p:cNvSpPr/>
          <p:nvPr/>
        </p:nvSpPr>
        <p:spPr>
          <a:xfrm rot="5400000">
            <a:off x="734717" y="6002136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CC928E8D-19E9-7618-D1BF-3751A233BF9F}"/>
              </a:ext>
            </a:extLst>
          </p:cNvPr>
          <p:cNvSpPr/>
          <p:nvPr/>
        </p:nvSpPr>
        <p:spPr>
          <a:xfrm rot="5400000">
            <a:off x="5429006" y="5473509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0126C227-8CB0-CBB0-0093-0E3E9C4A4E51}"/>
              </a:ext>
            </a:extLst>
          </p:cNvPr>
          <p:cNvSpPr/>
          <p:nvPr/>
        </p:nvSpPr>
        <p:spPr>
          <a:xfrm rot="5400000">
            <a:off x="8039377" y="5462372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3BA2F05-0E76-6371-AD81-32D76F5E3067}"/>
              </a:ext>
            </a:extLst>
          </p:cNvPr>
          <p:cNvSpPr/>
          <p:nvPr/>
        </p:nvSpPr>
        <p:spPr>
          <a:xfrm rot="5400000">
            <a:off x="2953193" y="1868977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FB1D7550-5646-74E2-F598-C2DD7B03E540}"/>
              </a:ext>
            </a:extLst>
          </p:cNvPr>
          <p:cNvSpPr/>
          <p:nvPr/>
        </p:nvSpPr>
        <p:spPr>
          <a:xfrm rot="5400000">
            <a:off x="10581233" y="1905731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D9C74262-CF07-C516-4DCE-BB098B38252F}"/>
              </a:ext>
            </a:extLst>
          </p:cNvPr>
          <p:cNvSpPr/>
          <p:nvPr/>
        </p:nvSpPr>
        <p:spPr>
          <a:xfrm rot="10800000">
            <a:off x="11699885" y="3724207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6ACD2223-2FA5-9C2C-4A1C-2A46B82DE59E}"/>
              </a:ext>
            </a:extLst>
          </p:cNvPr>
          <p:cNvSpPr txBox="1"/>
          <p:nvPr/>
        </p:nvSpPr>
        <p:spPr>
          <a:xfrm>
            <a:off x="9928122" y="1893752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/>
              <a:t>*</a:t>
            </a:r>
            <a:endParaRPr lang="lt-LT" sz="1800" dirty="0"/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BB34D4A5-74FC-3E63-AFEA-26CEEE50A547}"/>
              </a:ext>
            </a:extLst>
          </p:cNvPr>
          <p:cNvSpPr txBox="1"/>
          <p:nvPr/>
        </p:nvSpPr>
        <p:spPr>
          <a:xfrm>
            <a:off x="11699885" y="3415457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30536F14-B559-2EF2-3F85-51BEE4107C87}"/>
              </a:ext>
            </a:extLst>
          </p:cNvPr>
          <p:cNvSpPr txBox="1"/>
          <p:nvPr/>
        </p:nvSpPr>
        <p:spPr>
          <a:xfrm>
            <a:off x="7130624" y="5466140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E6975057-E7EE-637A-0DA2-50C821790C92}"/>
              </a:ext>
            </a:extLst>
          </p:cNvPr>
          <p:cNvSpPr txBox="1"/>
          <p:nvPr/>
        </p:nvSpPr>
        <p:spPr>
          <a:xfrm>
            <a:off x="5203393" y="5447647"/>
            <a:ext cx="646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0BE1ACD5-4222-B306-DFBB-ABA4F727C13D}"/>
              </a:ext>
            </a:extLst>
          </p:cNvPr>
          <p:cNvSpPr txBox="1"/>
          <p:nvPr/>
        </p:nvSpPr>
        <p:spPr>
          <a:xfrm>
            <a:off x="2755452" y="5455444"/>
            <a:ext cx="646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CD02BFE-4FFF-F853-9837-196221D24947}"/>
              </a:ext>
            </a:extLst>
          </p:cNvPr>
          <p:cNvSpPr txBox="1"/>
          <p:nvPr/>
        </p:nvSpPr>
        <p:spPr>
          <a:xfrm>
            <a:off x="8276798" y="1444321"/>
            <a:ext cx="344241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PAVYZDYS</a:t>
            </a:r>
          </a:p>
        </p:txBody>
      </p:sp>
      <p:pic>
        <p:nvPicPr>
          <p:cNvPr id="236" name="Graphic 235" descr="Smart Phone with solid fill">
            <a:extLst>
              <a:ext uri="{FF2B5EF4-FFF2-40B4-BE49-F238E27FC236}">
                <a16:creationId xmlns:a16="http://schemas.microsoft.com/office/drawing/2014/main" id="{79C2BF2C-B756-10DE-D890-DE125CD1BE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467633" y="5517020"/>
            <a:ext cx="342900" cy="342900"/>
          </a:xfrm>
          <a:prstGeom prst="rect">
            <a:avLst/>
          </a:prstGeom>
        </p:spPr>
      </p:pic>
      <p:pic>
        <p:nvPicPr>
          <p:cNvPr id="238" name="Graphic 237" descr="Smart Phone with solid fill">
            <a:extLst>
              <a:ext uri="{FF2B5EF4-FFF2-40B4-BE49-F238E27FC236}">
                <a16:creationId xmlns:a16="http://schemas.microsoft.com/office/drawing/2014/main" id="{3F295986-7129-BD1D-C71D-34B19B3141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082691" y="5518988"/>
            <a:ext cx="342900" cy="342900"/>
          </a:xfrm>
          <a:prstGeom prst="rect">
            <a:avLst/>
          </a:prstGeom>
        </p:spPr>
      </p:pic>
      <p:pic>
        <p:nvPicPr>
          <p:cNvPr id="239" name="Graphic 238" descr="Smart Phone with solid fill">
            <a:extLst>
              <a:ext uri="{FF2B5EF4-FFF2-40B4-BE49-F238E27FC236}">
                <a16:creationId xmlns:a16="http://schemas.microsoft.com/office/drawing/2014/main" id="{DD6E94DD-A866-F49E-4654-B4BEB5B1E4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2076426" y="1759890"/>
            <a:ext cx="342900" cy="342900"/>
          </a:xfrm>
          <a:prstGeom prst="rect">
            <a:avLst/>
          </a:prstGeom>
        </p:spPr>
      </p:pic>
      <p:pic>
        <p:nvPicPr>
          <p:cNvPr id="240" name="Graphic 239" descr="Smart Phone with solid fill">
            <a:extLst>
              <a:ext uri="{FF2B5EF4-FFF2-40B4-BE49-F238E27FC236}">
                <a16:creationId xmlns:a16="http://schemas.microsoft.com/office/drawing/2014/main" id="{B04615B5-BD13-8404-953B-23B82483B4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3466947" y="1752460"/>
            <a:ext cx="342900" cy="342900"/>
          </a:xfrm>
          <a:prstGeom prst="rect">
            <a:avLst/>
          </a:prstGeom>
        </p:spPr>
      </p:pic>
      <p:pic>
        <p:nvPicPr>
          <p:cNvPr id="241" name="Graphic 240" descr="Smart Phone with solid fill">
            <a:extLst>
              <a:ext uri="{FF2B5EF4-FFF2-40B4-BE49-F238E27FC236}">
                <a16:creationId xmlns:a16="http://schemas.microsoft.com/office/drawing/2014/main" id="{46618BB4-5A70-24A3-F9EB-72615B2894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4438634" y="5508670"/>
            <a:ext cx="342900" cy="342900"/>
          </a:xfrm>
          <a:prstGeom prst="rect">
            <a:avLst/>
          </a:prstGeom>
        </p:spPr>
      </p:pic>
      <p:pic>
        <p:nvPicPr>
          <p:cNvPr id="242" name="Graphic 241" descr="Smart Phone with solid fill">
            <a:extLst>
              <a:ext uri="{FF2B5EF4-FFF2-40B4-BE49-F238E27FC236}">
                <a16:creationId xmlns:a16="http://schemas.microsoft.com/office/drawing/2014/main" id="{1FD3DF75-8AEE-F230-D700-0E8C1DBF3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5768644" y="5492572"/>
            <a:ext cx="342900" cy="342900"/>
          </a:xfrm>
          <a:prstGeom prst="rect">
            <a:avLst/>
          </a:prstGeom>
        </p:spPr>
      </p:pic>
      <p:pic>
        <p:nvPicPr>
          <p:cNvPr id="243" name="Graphic 242" descr="Smart Phone with solid fill">
            <a:extLst>
              <a:ext uri="{FF2B5EF4-FFF2-40B4-BE49-F238E27FC236}">
                <a16:creationId xmlns:a16="http://schemas.microsoft.com/office/drawing/2014/main" id="{58FB8270-62BF-AB27-17C1-40302DF816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5772177" y="1753285"/>
            <a:ext cx="342900" cy="342900"/>
          </a:xfrm>
          <a:prstGeom prst="rect">
            <a:avLst/>
          </a:prstGeom>
        </p:spPr>
      </p:pic>
      <p:pic>
        <p:nvPicPr>
          <p:cNvPr id="244" name="Graphic 243" descr="Smart Phone with solid fill">
            <a:extLst>
              <a:ext uri="{FF2B5EF4-FFF2-40B4-BE49-F238E27FC236}">
                <a16:creationId xmlns:a16="http://schemas.microsoft.com/office/drawing/2014/main" id="{97274EC5-BFD2-0DC5-3017-98377EA174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730947" y="5495415"/>
            <a:ext cx="342900" cy="342900"/>
          </a:xfrm>
          <a:prstGeom prst="rect">
            <a:avLst/>
          </a:prstGeom>
        </p:spPr>
      </p:pic>
      <p:pic>
        <p:nvPicPr>
          <p:cNvPr id="245" name="Graphic 244" descr="Smart Phone with solid fill">
            <a:extLst>
              <a:ext uri="{FF2B5EF4-FFF2-40B4-BE49-F238E27FC236}">
                <a16:creationId xmlns:a16="http://schemas.microsoft.com/office/drawing/2014/main" id="{14242573-F9B4-1881-EA9C-79243C657B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6724225" y="1744967"/>
            <a:ext cx="342900" cy="342900"/>
          </a:xfrm>
          <a:prstGeom prst="rect">
            <a:avLst/>
          </a:prstGeom>
        </p:spPr>
      </p:pic>
      <p:pic>
        <p:nvPicPr>
          <p:cNvPr id="246" name="Graphic 245" descr="Smart Phone with solid fill">
            <a:extLst>
              <a:ext uri="{FF2B5EF4-FFF2-40B4-BE49-F238E27FC236}">
                <a16:creationId xmlns:a16="http://schemas.microsoft.com/office/drawing/2014/main" id="{ABD329DF-3713-C7F9-DB46-6CA992C316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267065" y="5512848"/>
            <a:ext cx="342900" cy="342900"/>
          </a:xfrm>
          <a:prstGeom prst="rect">
            <a:avLst/>
          </a:prstGeom>
        </p:spPr>
      </p:pic>
      <p:pic>
        <p:nvPicPr>
          <p:cNvPr id="247" name="Graphic 246" descr="Smart Phone with solid fill">
            <a:extLst>
              <a:ext uri="{FF2B5EF4-FFF2-40B4-BE49-F238E27FC236}">
                <a16:creationId xmlns:a16="http://schemas.microsoft.com/office/drawing/2014/main" id="{C12F7AE0-68E9-8F19-A864-764A30322B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8276649" y="1752460"/>
            <a:ext cx="342900" cy="342900"/>
          </a:xfrm>
          <a:prstGeom prst="rect">
            <a:avLst/>
          </a:prstGeom>
        </p:spPr>
      </p:pic>
      <p:pic>
        <p:nvPicPr>
          <p:cNvPr id="248" name="Graphic 247" descr="Smart Phone with solid fill">
            <a:extLst>
              <a:ext uri="{FF2B5EF4-FFF2-40B4-BE49-F238E27FC236}">
                <a16:creationId xmlns:a16="http://schemas.microsoft.com/office/drawing/2014/main" id="{B4448921-D232-0476-56FA-DB61EA5C58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430877" y="5512848"/>
            <a:ext cx="342900" cy="342900"/>
          </a:xfrm>
          <a:prstGeom prst="rect">
            <a:avLst/>
          </a:prstGeom>
        </p:spPr>
      </p:pic>
      <p:pic>
        <p:nvPicPr>
          <p:cNvPr id="249" name="Graphic 248" descr="Smart Phone with solid fill">
            <a:extLst>
              <a:ext uri="{FF2B5EF4-FFF2-40B4-BE49-F238E27FC236}">
                <a16:creationId xmlns:a16="http://schemas.microsoft.com/office/drawing/2014/main" id="{38437135-7D95-51AA-3E02-90539A4652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9430877" y="1752460"/>
            <a:ext cx="342900" cy="342900"/>
          </a:xfrm>
          <a:prstGeom prst="rect">
            <a:avLst/>
          </a:prstGeom>
        </p:spPr>
      </p:pic>
      <p:pic>
        <p:nvPicPr>
          <p:cNvPr id="250" name="Graphic 249" descr="Smart Phone with solid fill">
            <a:extLst>
              <a:ext uri="{FF2B5EF4-FFF2-40B4-BE49-F238E27FC236}">
                <a16:creationId xmlns:a16="http://schemas.microsoft.com/office/drawing/2014/main" id="{8B830E9B-E368-C288-DD41-F3C21DAFE9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006515" y="5524468"/>
            <a:ext cx="342900" cy="342900"/>
          </a:xfrm>
          <a:prstGeom prst="rect">
            <a:avLst/>
          </a:prstGeom>
        </p:spPr>
      </p:pic>
      <p:pic>
        <p:nvPicPr>
          <p:cNvPr id="251" name="Graphic 250" descr="Smart Phone with solid fill">
            <a:extLst>
              <a:ext uri="{FF2B5EF4-FFF2-40B4-BE49-F238E27FC236}">
                <a16:creationId xmlns:a16="http://schemas.microsoft.com/office/drawing/2014/main" id="{B5D8C5C7-836C-02D6-258A-C0BCAE6121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11008509" y="1767718"/>
            <a:ext cx="342900" cy="342900"/>
          </a:xfrm>
          <a:prstGeom prst="rect">
            <a:avLst/>
          </a:prstGeom>
        </p:spPr>
      </p:pic>
      <p:pic>
        <p:nvPicPr>
          <p:cNvPr id="252" name="Graphic 251" descr="Smart Phone with solid fill">
            <a:extLst>
              <a:ext uri="{FF2B5EF4-FFF2-40B4-BE49-F238E27FC236}">
                <a16:creationId xmlns:a16="http://schemas.microsoft.com/office/drawing/2014/main" id="{EB8454E7-ACE1-D8A4-236B-93CAEFFCE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400000">
            <a:off x="584558" y="6339247"/>
            <a:ext cx="342900" cy="342900"/>
          </a:xfrm>
          <a:prstGeom prst="rect">
            <a:avLst/>
          </a:prstGeom>
        </p:spPr>
      </p:pic>
      <p:sp>
        <p:nvSpPr>
          <p:cNvPr id="220" name="TextBox 219">
            <a:extLst>
              <a:ext uri="{FF2B5EF4-FFF2-40B4-BE49-F238E27FC236}">
                <a16:creationId xmlns:a16="http://schemas.microsoft.com/office/drawing/2014/main" id="{99C56F34-B28F-DBBA-804D-DCD39AED3FA6}"/>
              </a:ext>
            </a:extLst>
          </p:cNvPr>
          <p:cNvSpPr txBox="1"/>
          <p:nvPr/>
        </p:nvSpPr>
        <p:spPr>
          <a:xfrm flipH="1">
            <a:off x="7108121" y="1851257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  <a:endParaRPr lang="lt-LT" dirty="0"/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B96F2AFA-8685-CD10-C387-7E69821F3160}"/>
              </a:ext>
            </a:extLst>
          </p:cNvPr>
          <p:cNvSpPr txBox="1"/>
          <p:nvPr/>
        </p:nvSpPr>
        <p:spPr>
          <a:xfrm>
            <a:off x="2733719" y="1869605"/>
            <a:ext cx="1025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  <a:endParaRPr lang="lt-LT" dirty="0"/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D8539514-65F9-7389-5A5A-4B281662DC49}"/>
              </a:ext>
            </a:extLst>
          </p:cNvPr>
          <p:cNvSpPr/>
          <p:nvPr/>
        </p:nvSpPr>
        <p:spPr>
          <a:xfrm rot="5400000">
            <a:off x="2954874" y="5462372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2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C15E3-8FEB-357A-052A-F3F3A767B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98"/>
            <a:ext cx="10515600" cy="985752"/>
          </a:xfrm>
        </p:spPr>
        <p:txBody>
          <a:bodyPr>
            <a:normAutofit/>
          </a:bodyPr>
          <a:lstStyle/>
          <a:p>
            <a:pPr algn="ctr"/>
            <a:r>
              <a:rPr lang="lt-LT" sz="3600" b="1" dirty="0"/>
              <a:t>2-jų darbo vietų konteineris </a:t>
            </a:r>
            <a:r>
              <a:rPr lang="lt-LT" sz="3600" b="1" dirty="0" smtClean="0"/>
              <a:t> </a:t>
            </a:r>
            <a:endParaRPr lang="lt-LT" b="1" dirty="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7E534942-66D8-9DC9-35CE-0C55039ACA70}"/>
              </a:ext>
            </a:extLst>
          </p:cNvPr>
          <p:cNvSpPr/>
          <p:nvPr/>
        </p:nvSpPr>
        <p:spPr>
          <a:xfrm>
            <a:off x="595746" y="993172"/>
            <a:ext cx="11129818" cy="5190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Takas</a:t>
            </a:r>
          </a:p>
        </p:txBody>
      </p:sp>
      <p:grpSp>
        <p:nvGrpSpPr>
          <p:cNvPr id="288" name="Group 287">
            <a:extLst>
              <a:ext uri="{FF2B5EF4-FFF2-40B4-BE49-F238E27FC236}">
                <a16:creationId xmlns:a16="http://schemas.microsoft.com/office/drawing/2014/main" id="{DFC2B468-B29B-C579-9B95-9EE455FD7D2F}"/>
              </a:ext>
            </a:extLst>
          </p:cNvPr>
          <p:cNvGrpSpPr/>
          <p:nvPr/>
        </p:nvGrpSpPr>
        <p:grpSpPr>
          <a:xfrm>
            <a:off x="325128" y="4183872"/>
            <a:ext cx="2106832" cy="2862322"/>
            <a:chOff x="325128" y="4183872"/>
            <a:chExt cx="2106832" cy="2862322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810AC970-2B5F-15AE-113C-3FAE4409BBB7}"/>
                </a:ext>
              </a:extLst>
            </p:cNvPr>
            <p:cNvSpPr txBox="1"/>
            <p:nvPr/>
          </p:nvSpPr>
          <p:spPr>
            <a:xfrm>
              <a:off x="325128" y="4183872"/>
              <a:ext cx="2106832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200" dirty="0"/>
                <a:t>Legenda:</a:t>
              </a:r>
            </a:p>
            <a:p>
              <a:r>
                <a:rPr lang="lt-LT" sz="1200" dirty="0"/>
                <a:t>Stalas – </a:t>
              </a:r>
            </a:p>
            <a:p>
              <a:r>
                <a:rPr lang="lt-LT" sz="1200" dirty="0"/>
                <a:t>Biuro kėdės – </a:t>
              </a:r>
            </a:p>
            <a:p>
              <a:r>
                <a:rPr lang="lt-LT" sz="1200" dirty="0"/>
                <a:t>Projektorius –</a:t>
              </a:r>
            </a:p>
            <a:p>
              <a:r>
                <a:rPr lang="lt-LT" sz="1200" dirty="0"/>
                <a:t>Ekranas – </a:t>
              </a:r>
            </a:p>
            <a:p>
              <a:r>
                <a:rPr lang="lt-LT" sz="1200" dirty="0"/>
                <a:t>Kario spintelė – </a:t>
              </a:r>
            </a:p>
            <a:p>
              <a:r>
                <a:rPr lang="lt-LT" sz="1200" dirty="0"/>
                <a:t>Kario kėdė – </a:t>
              </a:r>
            </a:p>
            <a:p>
              <a:r>
                <a:rPr lang="lt-LT" sz="1200" dirty="0"/>
                <a:t>Rozetė  – </a:t>
              </a:r>
            </a:p>
            <a:p>
              <a:r>
                <a:rPr lang="lt-LT" sz="1200" dirty="0"/>
                <a:t>Radiatoriai – </a:t>
              </a:r>
            </a:p>
            <a:p>
              <a:r>
                <a:rPr lang="lt-LT" sz="1200" dirty="0"/>
                <a:t>Šildytuvai /kondicionieriai -</a:t>
              </a:r>
            </a:p>
            <a:p>
              <a:r>
                <a:rPr lang="en-US" sz="1200" dirty="0"/>
                <a:t>Stela</a:t>
              </a:r>
              <a:r>
                <a:rPr lang="lt-LT" sz="1200" dirty="0" err="1"/>
                <a:t>žas</a:t>
              </a:r>
              <a:r>
                <a:rPr lang="lt-LT" sz="1200" dirty="0"/>
                <a:t> - </a:t>
              </a:r>
            </a:p>
            <a:p>
              <a:r>
                <a:rPr lang="lt-LT" sz="1200" dirty="0"/>
                <a:t>Tinklo rozetė - * RJ45</a:t>
              </a:r>
            </a:p>
            <a:p>
              <a:r>
                <a:rPr lang="lt-LT" sz="1200" dirty="0"/>
                <a:t>Langai - </a:t>
              </a:r>
            </a:p>
            <a:p>
              <a:endParaRPr lang="lt-LT" sz="1200" dirty="0"/>
            </a:p>
            <a:p>
              <a:endParaRPr lang="lt-LT" sz="1200" dirty="0"/>
            </a:p>
          </p:txBody>
        </p:sp>
        <p:grpSp>
          <p:nvGrpSpPr>
            <p:cNvPr id="236" name="Group 235">
              <a:extLst>
                <a:ext uri="{FF2B5EF4-FFF2-40B4-BE49-F238E27FC236}">
                  <a16:creationId xmlns:a16="http://schemas.microsoft.com/office/drawing/2014/main" id="{28B639A8-C697-C606-D2AD-0A13EC2642C2}"/>
                </a:ext>
              </a:extLst>
            </p:cNvPr>
            <p:cNvGrpSpPr/>
            <p:nvPr/>
          </p:nvGrpSpPr>
          <p:grpSpPr>
            <a:xfrm>
              <a:off x="1328945" y="4543264"/>
              <a:ext cx="292161" cy="258802"/>
              <a:chOff x="1471644" y="331852"/>
              <a:chExt cx="371412" cy="258698"/>
            </a:xfrm>
          </p:grpSpPr>
          <p:sp>
            <p:nvSpPr>
              <p:cNvPr id="237" name="Rounded Rectangle 752">
                <a:extLst>
                  <a:ext uri="{FF2B5EF4-FFF2-40B4-BE49-F238E27FC236}">
                    <a16:creationId xmlns:a16="http://schemas.microsoft.com/office/drawing/2014/main" id="{36AA758F-C16A-FB06-7F3F-847A504DFF75}"/>
                  </a:ext>
                </a:extLst>
              </p:cNvPr>
              <p:cNvSpPr/>
              <p:nvPr/>
            </p:nvSpPr>
            <p:spPr>
              <a:xfrm>
                <a:off x="1533525" y="400050"/>
                <a:ext cx="247650" cy="190500"/>
              </a:xfrm>
              <a:prstGeom prst="roundRect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Oval 237">
                <a:extLst>
                  <a:ext uri="{FF2B5EF4-FFF2-40B4-BE49-F238E27FC236}">
                    <a16:creationId xmlns:a16="http://schemas.microsoft.com/office/drawing/2014/main" id="{0021F525-E44F-5BDD-435E-2F9597C8843C}"/>
                  </a:ext>
                </a:extLst>
              </p:cNvPr>
              <p:cNvSpPr/>
              <p:nvPr/>
            </p:nvSpPr>
            <p:spPr>
              <a:xfrm>
                <a:off x="1471644" y="423193"/>
                <a:ext cx="45719" cy="138112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Oval 238">
                <a:extLst>
                  <a:ext uri="{FF2B5EF4-FFF2-40B4-BE49-F238E27FC236}">
                    <a16:creationId xmlns:a16="http://schemas.microsoft.com/office/drawing/2014/main" id="{149A026F-602E-FB61-5FBF-D52EA53FB7DB}"/>
                  </a:ext>
                </a:extLst>
              </p:cNvPr>
              <p:cNvSpPr/>
              <p:nvPr/>
            </p:nvSpPr>
            <p:spPr>
              <a:xfrm>
                <a:off x="1797337" y="418430"/>
                <a:ext cx="45719" cy="147637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8F86216D-4B71-5713-E251-9209AD06EA76}"/>
                  </a:ext>
                </a:extLst>
              </p:cNvPr>
              <p:cNvSpPr/>
              <p:nvPr/>
            </p:nvSpPr>
            <p:spPr>
              <a:xfrm>
                <a:off x="1634490" y="365090"/>
                <a:ext cx="45719" cy="10668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41" name="Straight Connector 240">
                <a:extLst>
                  <a:ext uri="{FF2B5EF4-FFF2-40B4-BE49-F238E27FC236}">
                    <a16:creationId xmlns:a16="http://schemas.microsoft.com/office/drawing/2014/main" id="{8D9EF98D-6FA5-E47A-AA24-CDD9D668E4BB}"/>
                  </a:ext>
                </a:extLst>
              </p:cNvPr>
              <p:cNvCxnSpPr/>
              <p:nvPr/>
            </p:nvCxnSpPr>
            <p:spPr>
              <a:xfrm>
                <a:off x="1713874" y="490728"/>
                <a:ext cx="83463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id="{9C6115C8-CFFB-A995-BA11-A655358C3D08}"/>
                  </a:ext>
                </a:extLst>
              </p:cNvPr>
              <p:cNvCxnSpPr/>
              <p:nvPr/>
            </p:nvCxnSpPr>
            <p:spPr>
              <a:xfrm>
                <a:off x="1517363" y="490728"/>
                <a:ext cx="83463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3" name="Oval 242">
                <a:extLst>
                  <a:ext uri="{FF2B5EF4-FFF2-40B4-BE49-F238E27FC236}">
                    <a16:creationId xmlns:a16="http://schemas.microsoft.com/office/drawing/2014/main" id="{D2ADAA3A-429D-BAE4-114C-778FCDB62137}"/>
                  </a:ext>
                </a:extLst>
              </p:cNvPr>
              <p:cNvSpPr/>
              <p:nvPr/>
            </p:nvSpPr>
            <p:spPr>
              <a:xfrm flipH="1">
                <a:off x="1543786" y="331852"/>
                <a:ext cx="230067" cy="45719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D5A0612D-8825-7301-5924-A46E848BF472}"/>
                </a:ext>
              </a:extLst>
            </p:cNvPr>
            <p:cNvSpPr/>
            <p:nvPr/>
          </p:nvSpPr>
          <p:spPr>
            <a:xfrm rot="5400000">
              <a:off x="1153070" y="4362828"/>
              <a:ext cx="125097" cy="2603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5" name="Picture 244">
              <a:extLst>
                <a:ext uri="{FF2B5EF4-FFF2-40B4-BE49-F238E27FC236}">
                  <a16:creationId xmlns:a16="http://schemas.microsoft.com/office/drawing/2014/main" id="{1887377B-A1A2-08DD-F79F-B5F1EEC72A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9883" y="4822733"/>
              <a:ext cx="137325" cy="17094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70C0"/>
              </a:solidFill>
            </a:ln>
          </p:spPr>
        </p:pic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A6572A30-2A74-C948-0C68-FA41139D7DA4}"/>
                </a:ext>
              </a:extLst>
            </p:cNvPr>
            <p:cNvCxnSpPr>
              <a:cxnSpLocks/>
            </p:cNvCxnSpPr>
            <p:nvPr/>
          </p:nvCxnSpPr>
          <p:spPr>
            <a:xfrm>
              <a:off x="1184468" y="4973226"/>
              <a:ext cx="0" cy="14787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53C3CED6-CD1D-A0F7-13AC-8D1E40737F00}"/>
                </a:ext>
              </a:extLst>
            </p:cNvPr>
            <p:cNvSpPr/>
            <p:nvPr/>
          </p:nvSpPr>
          <p:spPr>
            <a:xfrm rot="5400000">
              <a:off x="1580832" y="5106349"/>
              <a:ext cx="125097" cy="260384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9" name="Group 248">
              <a:extLst>
                <a:ext uri="{FF2B5EF4-FFF2-40B4-BE49-F238E27FC236}">
                  <a16:creationId xmlns:a16="http://schemas.microsoft.com/office/drawing/2014/main" id="{53E0E4C1-1FFB-F225-6672-44D2329251B1}"/>
                </a:ext>
              </a:extLst>
            </p:cNvPr>
            <p:cNvGrpSpPr/>
            <p:nvPr/>
          </p:nvGrpSpPr>
          <p:grpSpPr>
            <a:xfrm>
              <a:off x="1288358" y="5351340"/>
              <a:ext cx="379457" cy="168082"/>
              <a:chOff x="1471644" y="331852"/>
              <a:chExt cx="371412" cy="258698"/>
            </a:xfrm>
            <a:solidFill>
              <a:srgbClr val="FFFF00"/>
            </a:solidFill>
          </p:grpSpPr>
          <p:sp>
            <p:nvSpPr>
              <p:cNvPr id="250" name="Rounded Rectangle 752">
                <a:extLst>
                  <a:ext uri="{FF2B5EF4-FFF2-40B4-BE49-F238E27FC236}">
                    <a16:creationId xmlns:a16="http://schemas.microsoft.com/office/drawing/2014/main" id="{35FB61CA-D1EB-DD40-AE19-11B89854980D}"/>
                  </a:ext>
                </a:extLst>
              </p:cNvPr>
              <p:cNvSpPr/>
              <p:nvPr/>
            </p:nvSpPr>
            <p:spPr>
              <a:xfrm>
                <a:off x="1533525" y="400050"/>
                <a:ext cx="247650" cy="190500"/>
              </a:xfrm>
              <a:prstGeom prst="roundRect">
                <a:avLst/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" name="Oval 250">
                <a:extLst>
                  <a:ext uri="{FF2B5EF4-FFF2-40B4-BE49-F238E27FC236}">
                    <a16:creationId xmlns:a16="http://schemas.microsoft.com/office/drawing/2014/main" id="{BF70F8F8-E6EA-D24F-871D-C95D964DC61D}"/>
                  </a:ext>
                </a:extLst>
              </p:cNvPr>
              <p:cNvSpPr/>
              <p:nvPr/>
            </p:nvSpPr>
            <p:spPr>
              <a:xfrm>
                <a:off x="1471644" y="423193"/>
                <a:ext cx="45719" cy="138112"/>
              </a:xfrm>
              <a:prstGeom prst="ellipse">
                <a:avLst/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2" name="Oval 251">
                <a:extLst>
                  <a:ext uri="{FF2B5EF4-FFF2-40B4-BE49-F238E27FC236}">
                    <a16:creationId xmlns:a16="http://schemas.microsoft.com/office/drawing/2014/main" id="{FBE5A01A-C0D2-E71F-17B9-A9C87616EBA5}"/>
                  </a:ext>
                </a:extLst>
              </p:cNvPr>
              <p:cNvSpPr/>
              <p:nvPr/>
            </p:nvSpPr>
            <p:spPr>
              <a:xfrm>
                <a:off x="1797337" y="418430"/>
                <a:ext cx="45719" cy="147637"/>
              </a:xfrm>
              <a:prstGeom prst="ellipse">
                <a:avLst/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C0EDC45D-01C1-E7AF-06A9-AE47E7C1ECA2}"/>
                  </a:ext>
                </a:extLst>
              </p:cNvPr>
              <p:cNvSpPr/>
              <p:nvPr/>
            </p:nvSpPr>
            <p:spPr>
              <a:xfrm>
                <a:off x="1634490" y="365090"/>
                <a:ext cx="45719" cy="10668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59AECC2A-3FDE-A713-7703-C29452A04B08}"/>
                  </a:ext>
                </a:extLst>
              </p:cNvPr>
              <p:cNvCxnSpPr/>
              <p:nvPr/>
            </p:nvCxnSpPr>
            <p:spPr>
              <a:xfrm>
                <a:off x="1713874" y="490728"/>
                <a:ext cx="83463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341A15C5-063E-C555-0E1C-0E7510091594}"/>
                  </a:ext>
                </a:extLst>
              </p:cNvPr>
              <p:cNvCxnSpPr/>
              <p:nvPr/>
            </p:nvCxnSpPr>
            <p:spPr>
              <a:xfrm>
                <a:off x="1517363" y="490728"/>
                <a:ext cx="83463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6" name="Oval 255">
                <a:extLst>
                  <a:ext uri="{FF2B5EF4-FFF2-40B4-BE49-F238E27FC236}">
                    <a16:creationId xmlns:a16="http://schemas.microsoft.com/office/drawing/2014/main" id="{D9A39514-754B-93E2-B859-A9A730BE2699}"/>
                  </a:ext>
                </a:extLst>
              </p:cNvPr>
              <p:cNvSpPr/>
              <p:nvPr/>
            </p:nvSpPr>
            <p:spPr>
              <a:xfrm flipH="1">
                <a:off x="1543786" y="331852"/>
                <a:ext cx="230067" cy="45719"/>
              </a:xfrm>
              <a:prstGeom prst="ellipse">
                <a:avLst/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DD0E2073-DD3A-42A7-B5AF-4EA9F82B95A4}"/>
                </a:ext>
              </a:extLst>
            </p:cNvPr>
            <p:cNvSpPr/>
            <p:nvPr/>
          </p:nvSpPr>
          <p:spPr>
            <a:xfrm rot="5400000">
              <a:off x="1353208" y="5668190"/>
              <a:ext cx="125097" cy="260384"/>
            </a:xfrm>
            <a:prstGeom prst="rect">
              <a:avLst/>
            </a:prstGeom>
            <a:solidFill>
              <a:srgbClr val="FF00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8B3B3744-054E-0754-9FE4-E15D693AAA98}"/>
                </a:ext>
              </a:extLst>
            </p:cNvPr>
            <p:cNvSpPr/>
            <p:nvPr/>
          </p:nvSpPr>
          <p:spPr>
            <a:xfrm rot="5400000">
              <a:off x="1085849" y="5466534"/>
              <a:ext cx="125097" cy="260384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E10916ED-306C-CA60-1F0C-D07345691B12}"/>
                </a:ext>
              </a:extLst>
            </p:cNvPr>
            <p:cNvSpPr/>
            <p:nvPr/>
          </p:nvSpPr>
          <p:spPr>
            <a:xfrm rot="5400000">
              <a:off x="2239219" y="5812163"/>
              <a:ext cx="125097" cy="260384"/>
            </a:xfrm>
            <a:prstGeom prst="rect">
              <a:avLst/>
            </a:prstGeom>
            <a:solidFill>
              <a:srgbClr val="FFC0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0" name="Content Placeholder 2">
            <a:extLst>
              <a:ext uri="{FF2B5EF4-FFF2-40B4-BE49-F238E27FC236}">
                <a16:creationId xmlns:a16="http://schemas.microsoft.com/office/drawing/2014/main" id="{05C542D3-96C2-474D-A50A-8EF5684A9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2770" y="1923330"/>
            <a:ext cx="3667048" cy="4578188"/>
          </a:xfrm>
          <a:ln w="3175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lt-LT" dirty="0"/>
          </a:p>
        </p:txBody>
      </p: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BCFAD34-C004-A7C7-E5AA-90A581E73A66}"/>
              </a:ext>
            </a:extLst>
          </p:cNvPr>
          <p:cNvCxnSpPr>
            <a:cxnSpLocks/>
          </p:cNvCxnSpPr>
          <p:nvPr/>
        </p:nvCxnSpPr>
        <p:spPr>
          <a:xfrm>
            <a:off x="6724243" y="1513207"/>
            <a:ext cx="382910" cy="41012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63C61374-F07D-096B-2D5E-40EF89ECFB52}"/>
              </a:ext>
            </a:extLst>
          </p:cNvPr>
          <p:cNvCxnSpPr>
            <a:cxnSpLocks/>
          </p:cNvCxnSpPr>
          <p:nvPr/>
        </p:nvCxnSpPr>
        <p:spPr>
          <a:xfrm>
            <a:off x="4686020" y="1916436"/>
            <a:ext cx="32405" cy="4586570"/>
          </a:xfrm>
          <a:prstGeom prst="line">
            <a:avLst/>
          </a:prstGeom>
          <a:ln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TextBox 280">
            <a:extLst>
              <a:ext uri="{FF2B5EF4-FFF2-40B4-BE49-F238E27FC236}">
                <a16:creationId xmlns:a16="http://schemas.microsoft.com/office/drawing/2014/main" id="{45304A17-17AE-619E-23DB-2656781C2139}"/>
              </a:ext>
            </a:extLst>
          </p:cNvPr>
          <p:cNvSpPr txBox="1"/>
          <p:nvPr/>
        </p:nvSpPr>
        <p:spPr>
          <a:xfrm>
            <a:off x="3964456" y="3375555"/>
            <a:ext cx="1362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5,7 m.</a:t>
            </a:r>
          </a:p>
        </p:txBody>
      </p:sp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46458DC0-C700-D756-2073-A044FD4185A5}"/>
              </a:ext>
            </a:extLst>
          </p:cNvPr>
          <p:cNvCxnSpPr>
            <a:cxnSpLocks/>
          </p:cNvCxnSpPr>
          <p:nvPr/>
        </p:nvCxnSpPr>
        <p:spPr>
          <a:xfrm>
            <a:off x="4922769" y="1684023"/>
            <a:ext cx="3475174" cy="0"/>
          </a:xfrm>
          <a:prstGeom prst="line">
            <a:avLst/>
          </a:prstGeom>
          <a:ln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Arc 285">
            <a:extLst>
              <a:ext uri="{FF2B5EF4-FFF2-40B4-BE49-F238E27FC236}">
                <a16:creationId xmlns:a16="http://schemas.microsoft.com/office/drawing/2014/main" id="{44CFA8A5-5D8D-DA2C-F613-4CBDAD82133C}"/>
              </a:ext>
            </a:extLst>
          </p:cNvPr>
          <p:cNvSpPr/>
          <p:nvPr/>
        </p:nvSpPr>
        <p:spPr>
          <a:xfrm rot="14999329">
            <a:off x="6539048" y="1424005"/>
            <a:ext cx="700885" cy="854874"/>
          </a:xfrm>
          <a:prstGeom prst="arc">
            <a:avLst>
              <a:gd name="adj1" fmla="val 16200000"/>
              <a:gd name="adj2" fmla="val 20968318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E155B8-0D2E-9252-661E-96E94347BB37}"/>
              </a:ext>
            </a:extLst>
          </p:cNvPr>
          <p:cNvSpPr/>
          <p:nvPr/>
        </p:nvSpPr>
        <p:spPr>
          <a:xfrm rot="16200000">
            <a:off x="5319060" y="5162374"/>
            <a:ext cx="540719" cy="10131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DF927F-C6E3-3E52-0388-E3F0695902E5}"/>
              </a:ext>
            </a:extLst>
          </p:cNvPr>
          <p:cNvSpPr/>
          <p:nvPr/>
        </p:nvSpPr>
        <p:spPr>
          <a:xfrm rot="10800000">
            <a:off x="5071333" y="4379016"/>
            <a:ext cx="540719" cy="10131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F0B65A2-0F54-F3F3-879E-DB4AA63F5B11}"/>
              </a:ext>
            </a:extLst>
          </p:cNvPr>
          <p:cNvGrpSpPr/>
          <p:nvPr/>
        </p:nvGrpSpPr>
        <p:grpSpPr>
          <a:xfrm rot="10800000">
            <a:off x="5354496" y="6004904"/>
            <a:ext cx="469845" cy="379853"/>
            <a:chOff x="1471644" y="331852"/>
            <a:chExt cx="371412" cy="258698"/>
          </a:xfrm>
        </p:grpSpPr>
        <p:sp>
          <p:nvSpPr>
            <p:cNvPr id="7" name="Rounded Rectangle 752">
              <a:extLst>
                <a:ext uri="{FF2B5EF4-FFF2-40B4-BE49-F238E27FC236}">
                  <a16:creationId xmlns:a16="http://schemas.microsoft.com/office/drawing/2014/main" id="{CEDEB3D7-2B80-A3B2-6472-83E0B0B42DC0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17FAA50-13F7-37D6-491D-D2B20F1CD357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47DBFEA-2C86-0CCF-EEE7-CB6FDA25CCA8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C7D8E67-A7C0-C7B3-2087-11CCDDB77B1E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F81929B-2C3B-5E2B-CF24-4E1F33115632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8DF3397-4571-EB7E-1074-471EDDEEA0B1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997CD87-E789-506F-3517-2A4DF9F81539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22EFA74-471C-06F8-A1B5-10764ADD114B}"/>
              </a:ext>
            </a:extLst>
          </p:cNvPr>
          <p:cNvGrpSpPr/>
          <p:nvPr/>
        </p:nvGrpSpPr>
        <p:grpSpPr>
          <a:xfrm rot="5400000">
            <a:off x="5615926" y="4656485"/>
            <a:ext cx="469845" cy="379853"/>
            <a:chOff x="1471644" y="331852"/>
            <a:chExt cx="371412" cy="258698"/>
          </a:xfrm>
        </p:grpSpPr>
        <p:sp>
          <p:nvSpPr>
            <p:cNvPr id="15" name="Rounded Rectangle 752">
              <a:extLst>
                <a:ext uri="{FF2B5EF4-FFF2-40B4-BE49-F238E27FC236}">
                  <a16:creationId xmlns:a16="http://schemas.microsoft.com/office/drawing/2014/main" id="{0C0A164D-67EA-5361-9019-E1B9E01CF603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A62CAA4-04BE-6849-55F4-02BB34245545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ACFF246-1079-B0DD-9E77-3E339CB2A9CC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F573397-403E-0AD3-2C9C-9D1712E03606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2B90E71-7B18-BCD4-0D68-D02BE5EB4F68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D82857C-49D5-ADBB-1525-A07FC9B24E80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BC874572-11B3-D724-EB34-05475713FCBC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15D82316-F848-998D-864A-CA2D903CBE3A}"/>
              </a:ext>
            </a:extLst>
          </p:cNvPr>
          <p:cNvSpPr/>
          <p:nvPr/>
        </p:nvSpPr>
        <p:spPr>
          <a:xfrm rot="5400000">
            <a:off x="7207519" y="6288373"/>
            <a:ext cx="125097" cy="260384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DCB374-9BA6-B75E-4590-B0D12CA119B4}"/>
              </a:ext>
            </a:extLst>
          </p:cNvPr>
          <p:cNvSpPr/>
          <p:nvPr/>
        </p:nvSpPr>
        <p:spPr>
          <a:xfrm rot="10800000">
            <a:off x="4930051" y="4441820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F4EEAB8-CFDB-A00A-C970-208936E21761}"/>
              </a:ext>
            </a:extLst>
          </p:cNvPr>
          <p:cNvSpPr/>
          <p:nvPr/>
        </p:nvSpPr>
        <p:spPr>
          <a:xfrm rot="10800000">
            <a:off x="4942993" y="5392508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F40C92D-D743-2E5C-2E66-BBD61E6E731A}"/>
              </a:ext>
            </a:extLst>
          </p:cNvPr>
          <p:cNvSpPr/>
          <p:nvPr/>
        </p:nvSpPr>
        <p:spPr>
          <a:xfrm rot="10800000">
            <a:off x="4939205" y="5782534"/>
            <a:ext cx="125097" cy="260384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2F6DB01-568D-C516-0B2B-BE08F59878C8}"/>
              </a:ext>
            </a:extLst>
          </p:cNvPr>
          <p:cNvSpPr/>
          <p:nvPr/>
        </p:nvSpPr>
        <p:spPr>
          <a:xfrm rot="10800000">
            <a:off x="8033954" y="2326998"/>
            <a:ext cx="550941" cy="1144428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A13402D-D804-CA3F-D373-657EE1647B39}"/>
              </a:ext>
            </a:extLst>
          </p:cNvPr>
          <p:cNvSpPr/>
          <p:nvPr/>
        </p:nvSpPr>
        <p:spPr>
          <a:xfrm rot="10800000">
            <a:off x="8031090" y="3611658"/>
            <a:ext cx="550941" cy="1144427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0D25248-A9B4-7646-C9B3-5EBEFE781958}"/>
              </a:ext>
            </a:extLst>
          </p:cNvPr>
          <p:cNvSpPr/>
          <p:nvPr/>
        </p:nvSpPr>
        <p:spPr>
          <a:xfrm rot="10800000">
            <a:off x="4939207" y="3430029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D2BBA99-A097-C134-4A9D-1AC2FB1AA66A}"/>
              </a:ext>
            </a:extLst>
          </p:cNvPr>
          <p:cNvSpPr/>
          <p:nvPr/>
        </p:nvSpPr>
        <p:spPr>
          <a:xfrm rot="5400000">
            <a:off x="1156071" y="6028700"/>
            <a:ext cx="125097" cy="260384"/>
          </a:xfrm>
          <a:prstGeom prst="rect">
            <a:avLst/>
          </a:prstGeom>
          <a:solidFill>
            <a:srgbClr val="0070C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CE5D45C-9C5B-1FC3-1CD0-B3F0FE8DB709}"/>
              </a:ext>
            </a:extLst>
          </p:cNvPr>
          <p:cNvSpPr/>
          <p:nvPr/>
        </p:nvSpPr>
        <p:spPr>
          <a:xfrm rot="10800000">
            <a:off x="4942991" y="1938439"/>
            <a:ext cx="550939" cy="1390051"/>
          </a:xfrm>
          <a:prstGeom prst="rect">
            <a:avLst/>
          </a:prstGeom>
          <a:solidFill>
            <a:srgbClr val="0070C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A0D9D6D-0484-0665-CFEA-38E2689D15BE}"/>
              </a:ext>
            </a:extLst>
          </p:cNvPr>
          <p:cNvSpPr/>
          <p:nvPr/>
        </p:nvSpPr>
        <p:spPr>
          <a:xfrm rot="5400000">
            <a:off x="6438957" y="6288374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6CECA8F-371C-BAAC-670A-CE34F5CF2ED9}"/>
              </a:ext>
            </a:extLst>
          </p:cNvPr>
          <p:cNvSpPr txBox="1"/>
          <p:nvPr/>
        </p:nvSpPr>
        <p:spPr>
          <a:xfrm>
            <a:off x="4913866" y="4723539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03C325A-7FF1-9F26-A91D-9E7B8F0CB79C}"/>
              </a:ext>
            </a:extLst>
          </p:cNvPr>
          <p:cNvSpPr txBox="1"/>
          <p:nvPr/>
        </p:nvSpPr>
        <p:spPr>
          <a:xfrm>
            <a:off x="6218214" y="6289686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A4BCDB9-4DE4-2C63-A804-8DBA9D2C068A}"/>
              </a:ext>
            </a:extLst>
          </p:cNvPr>
          <p:cNvSpPr txBox="1"/>
          <p:nvPr/>
        </p:nvSpPr>
        <p:spPr>
          <a:xfrm>
            <a:off x="4920350" y="5177645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E9C68A-8115-2523-15AC-77DE84BA8B00}"/>
              </a:ext>
            </a:extLst>
          </p:cNvPr>
          <p:cNvSpPr txBox="1"/>
          <p:nvPr/>
        </p:nvSpPr>
        <p:spPr>
          <a:xfrm>
            <a:off x="595746" y="1531614"/>
            <a:ext cx="344241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PAVYZDYS</a:t>
            </a:r>
          </a:p>
        </p:txBody>
      </p:sp>
      <p:pic>
        <p:nvPicPr>
          <p:cNvPr id="22" name="Graphic 21" descr="Smart Phone with solid fill">
            <a:extLst>
              <a:ext uri="{FF2B5EF4-FFF2-40B4-BE49-F238E27FC236}">
                <a16:creationId xmlns:a16="http://schemas.microsoft.com/office/drawing/2014/main" id="{DE037CD7-AADD-A6B5-FE9F-6B13D6B819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489471" y="6333026"/>
            <a:ext cx="342900" cy="342900"/>
          </a:xfrm>
          <a:prstGeom prst="rect">
            <a:avLst/>
          </a:prstGeom>
        </p:spPr>
      </p:pic>
      <p:pic>
        <p:nvPicPr>
          <p:cNvPr id="23" name="Graphic 22" descr="Smart Phone with solid fill">
            <a:extLst>
              <a:ext uri="{FF2B5EF4-FFF2-40B4-BE49-F238E27FC236}">
                <a16:creationId xmlns:a16="http://schemas.microsoft.com/office/drawing/2014/main" id="{40F810BE-19DA-CADE-6FCF-38A91E32DF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7565537" y="6330068"/>
            <a:ext cx="342900" cy="342900"/>
          </a:xfrm>
          <a:prstGeom prst="rect">
            <a:avLst/>
          </a:prstGeom>
        </p:spPr>
      </p:pic>
      <p:pic>
        <p:nvPicPr>
          <p:cNvPr id="24" name="Graphic 23" descr="Smart Phone with solid fill">
            <a:extLst>
              <a:ext uri="{FF2B5EF4-FFF2-40B4-BE49-F238E27FC236}">
                <a16:creationId xmlns:a16="http://schemas.microsoft.com/office/drawing/2014/main" id="{5539CC01-C43F-F7E0-A8B0-0D87A3AA7A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968812" y="6363102"/>
            <a:ext cx="3429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2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C15E3-8FEB-357A-052A-F3F3A767B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98"/>
            <a:ext cx="10515600" cy="985752"/>
          </a:xfrm>
        </p:spPr>
        <p:txBody>
          <a:bodyPr>
            <a:normAutofit/>
          </a:bodyPr>
          <a:lstStyle/>
          <a:p>
            <a:pPr algn="ctr"/>
            <a:r>
              <a:rPr lang="lt-LT" sz="3600" b="1" dirty="0"/>
              <a:t>4-jų darbo vietų konteineris </a:t>
            </a:r>
            <a:r>
              <a:rPr lang="lt-LT" sz="3600" b="1" dirty="0" smtClean="0"/>
              <a:t> </a:t>
            </a:r>
            <a:endParaRPr lang="lt-LT" b="1" dirty="0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7E534942-66D8-9DC9-35CE-0C55039ACA70}"/>
              </a:ext>
            </a:extLst>
          </p:cNvPr>
          <p:cNvSpPr/>
          <p:nvPr/>
        </p:nvSpPr>
        <p:spPr>
          <a:xfrm>
            <a:off x="595746" y="993172"/>
            <a:ext cx="11129818" cy="5190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Takas</a:t>
            </a:r>
          </a:p>
        </p:txBody>
      </p: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61FBF19E-8A74-9A22-77AE-5FFC90264F34}"/>
              </a:ext>
            </a:extLst>
          </p:cNvPr>
          <p:cNvGrpSpPr/>
          <p:nvPr/>
        </p:nvGrpSpPr>
        <p:grpSpPr>
          <a:xfrm>
            <a:off x="325128" y="4183872"/>
            <a:ext cx="2106832" cy="2677656"/>
            <a:chOff x="325128" y="4183872"/>
            <a:chExt cx="2106832" cy="2677656"/>
          </a:xfrm>
        </p:grpSpPr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491D8E5A-8A67-0624-5BD5-8A15294800B6}"/>
                </a:ext>
              </a:extLst>
            </p:cNvPr>
            <p:cNvSpPr txBox="1"/>
            <p:nvPr/>
          </p:nvSpPr>
          <p:spPr>
            <a:xfrm>
              <a:off x="325128" y="4183872"/>
              <a:ext cx="2106832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sz="1200" dirty="0"/>
                <a:t>Legenda:</a:t>
              </a:r>
            </a:p>
            <a:p>
              <a:r>
                <a:rPr lang="lt-LT" sz="1200" dirty="0"/>
                <a:t>Stalas – </a:t>
              </a:r>
            </a:p>
            <a:p>
              <a:r>
                <a:rPr lang="lt-LT" sz="1200" dirty="0"/>
                <a:t>Biuro kėdės – </a:t>
              </a:r>
            </a:p>
            <a:p>
              <a:r>
                <a:rPr lang="lt-LT" sz="1200" dirty="0"/>
                <a:t>Projektorius –</a:t>
              </a:r>
            </a:p>
            <a:p>
              <a:r>
                <a:rPr lang="lt-LT" sz="1200" dirty="0"/>
                <a:t>Ekranas – </a:t>
              </a:r>
            </a:p>
            <a:p>
              <a:r>
                <a:rPr lang="lt-LT" sz="1200" dirty="0"/>
                <a:t>Kario spintelė – </a:t>
              </a:r>
            </a:p>
            <a:p>
              <a:r>
                <a:rPr lang="lt-LT" sz="1200" dirty="0"/>
                <a:t>Kario kėdė – </a:t>
              </a:r>
            </a:p>
            <a:p>
              <a:r>
                <a:rPr lang="lt-LT" sz="1200" dirty="0"/>
                <a:t>Rozetė  – </a:t>
              </a:r>
            </a:p>
            <a:p>
              <a:r>
                <a:rPr lang="lt-LT" sz="1200" dirty="0"/>
                <a:t>Radiatoriai – </a:t>
              </a:r>
            </a:p>
            <a:p>
              <a:r>
                <a:rPr lang="lt-LT" sz="1200" dirty="0"/>
                <a:t>Šildytuvai /kondicionieriai -</a:t>
              </a:r>
            </a:p>
            <a:p>
              <a:r>
                <a:rPr lang="en-US" sz="1200" dirty="0"/>
                <a:t>Stela</a:t>
              </a:r>
              <a:r>
                <a:rPr lang="lt-LT" sz="1200" dirty="0" err="1"/>
                <a:t>žas</a:t>
              </a:r>
              <a:r>
                <a:rPr lang="lt-LT" sz="1200" dirty="0"/>
                <a:t> - </a:t>
              </a:r>
            </a:p>
            <a:p>
              <a:r>
                <a:rPr lang="lt-LT" sz="1200" dirty="0"/>
                <a:t>Tinklo rozetė - * RJ45</a:t>
              </a:r>
            </a:p>
            <a:p>
              <a:r>
                <a:rPr lang="lt-LT" sz="1200" dirty="0"/>
                <a:t>Langai - </a:t>
              </a:r>
            </a:p>
            <a:p>
              <a:endParaRPr lang="lt-LT" sz="1200" dirty="0"/>
            </a:p>
          </p:txBody>
        </p:sp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716DE997-E432-D576-BFDB-8DBAB5899762}"/>
                </a:ext>
              </a:extLst>
            </p:cNvPr>
            <p:cNvGrpSpPr/>
            <p:nvPr/>
          </p:nvGrpSpPr>
          <p:grpSpPr>
            <a:xfrm>
              <a:off x="1328945" y="4543264"/>
              <a:ext cx="292161" cy="258802"/>
              <a:chOff x="1471644" y="331852"/>
              <a:chExt cx="371412" cy="258698"/>
            </a:xfrm>
          </p:grpSpPr>
          <p:sp>
            <p:nvSpPr>
              <p:cNvPr id="253" name="Rounded Rectangle 752">
                <a:extLst>
                  <a:ext uri="{FF2B5EF4-FFF2-40B4-BE49-F238E27FC236}">
                    <a16:creationId xmlns:a16="http://schemas.microsoft.com/office/drawing/2014/main" id="{4968D83B-B748-3CF2-0560-6AFCC1D91265}"/>
                  </a:ext>
                </a:extLst>
              </p:cNvPr>
              <p:cNvSpPr/>
              <p:nvPr/>
            </p:nvSpPr>
            <p:spPr>
              <a:xfrm>
                <a:off x="1533525" y="400050"/>
                <a:ext cx="247650" cy="190500"/>
              </a:xfrm>
              <a:prstGeom prst="roundRect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Oval 253">
                <a:extLst>
                  <a:ext uri="{FF2B5EF4-FFF2-40B4-BE49-F238E27FC236}">
                    <a16:creationId xmlns:a16="http://schemas.microsoft.com/office/drawing/2014/main" id="{6B7D6FD9-1F1F-C3DA-97CA-668BCFC482C7}"/>
                  </a:ext>
                </a:extLst>
              </p:cNvPr>
              <p:cNvSpPr/>
              <p:nvPr/>
            </p:nvSpPr>
            <p:spPr>
              <a:xfrm>
                <a:off x="1471644" y="423193"/>
                <a:ext cx="45719" cy="138112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Oval 254">
                <a:extLst>
                  <a:ext uri="{FF2B5EF4-FFF2-40B4-BE49-F238E27FC236}">
                    <a16:creationId xmlns:a16="http://schemas.microsoft.com/office/drawing/2014/main" id="{1FA17369-E584-8D53-3DD8-B7EB1B12B107}"/>
                  </a:ext>
                </a:extLst>
              </p:cNvPr>
              <p:cNvSpPr/>
              <p:nvPr/>
            </p:nvSpPr>
            <p:spPr>
              <a:xfrm>
                <a:off x="1797337" y="418430"/>
                <a:ext cx="45719" cy="147637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Rectangle 255">
                <a:extLst>
                  <a:ext uri="{FF2B5EF4-FFF2-40B4-BE49-F238E27FC236}">
                    <a16:creationId xmlns:a16="http://schemas.microsoft.com/office/drawing/2014/main" id="{374A0FC1-CC99-2304-95CD-331A657D8CED}"/>
                  </a:ext>
                </a:extLst>
              </p:cNvPr>
              <p:cNvSpPr/>
              <p:nvPr/>
            </p:nvSpPr>
            <p:spPr>
              <a:xfrm>
                <a:off x="1634490" y="365090"/>
                <a:ext cx="45719" cy="10668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7" name="Straight Connector 256">
                <a:extLst>
                  <a:ext uri="{FF2B5EF4-FFF2-40B4-BE49-F238E27FC236}">
                    <a16:creationId xmlns:a16="http://schemas.microsoft.com/office/drawing/2014/main" id="{BB0FDC1B-BA97-5D33-E7AE-0E4004CB60B5}"/>
                  </a:ext>
                </a:extLst>
              </p:cNvPr>
              <p:cNvCxnSpPr/>
              <p:nvPr/>
            </p:nvCxnSpPr>
            <p:spPr>
              <a:xfrm>
                <a:off x="1713874" y="490728"/>
                <a:ext cx="83463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>
                <a:extLst>
                  <a:ext uri="{FF2B5EF4-FFF2-40B4-BE49-F238E27FC236}">
                    <a16:creationId xmlns:a16="http://schemas.microsoft.com/office/drawing/2014/main" id="{239E9B35-275D-62AD-80AA-E3C92ADF3FFA}"/>
                  </a:ext>
                </a:extLst>
              </p:cNvPr>
              <p:cNvCxnSpPr/>
              <p:nvPr/>
            </p:nvCxnSpPr>
            <p:spPr>
              <a:xfrm>
                <a:off x="1517363" y="490728"/>
                <a:ext cx="83463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9" name="Oval 258">
                <a:extLst>
                  <a:ext uri="{FF2B5EF4-FFF2-40B4-BE49-F238E27FC236}">
                    <a16:creationId xmlns:a16="http://schemas.microsoft.com/office/drawing/2014/main" id="{F418BF64-F2D5-052D-BEAF-97D0605FC612}"/>
                  </a:ext>
                </a:extLst>
              </p:cNvPr>
              <p:cNvSpPr/>
              <p:nvPr/>
            </p:nvSpPr>
            <p:spPr>
              <a:xfrm flipH="1">
                <a:off x="1543786" y="331852"/>
                <a:ext cx="230067" cy="45719"/>
              </a:xfrm>
              <a:prstGeom prst="ellipse">
                <a:avLst/>
              </a:prstGeom>
              <a:solidFill>
                <a:schemeClr val="tx1"/>
              </a:solidFill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9BB6F18E-2800-0184-E781-395C500CCEE1}"/>
                </a:ext>
              </a:extLst>
            </p:cNvPr>
            <p:cNvSpPr/>
            <p:nvPr/>
          </p:nvSpPr>
          <p:spPr>
            <a:xfrm rot="5400000">
              <a:off x="1153070" y="4362828"/>
              <a:ext cx="125097" cy="2603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9" name="Picture 238">
              <a:extLst>
                <a:ext uri="{FF2B5EF4-FFF2-40B4-BE49-F238E27FC236}">
                  <a16:creationId xmlns:a16="http://schemas.microsoft.com/office/drawing/2014/main" id="{2D5F567E-42FE-00FD-697A-B06CEE78FF1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9883" y="4822733"/>
              <a:ext cx="137325" cy="17094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0070C0"/>
              </a:solidFill>
            </a:ln>
          </p:spPr>
        </p:pic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DD993353-4820-A3B2-3330-DD05F47BEA4C}"/>
                </a:ext>
              </a:extLst>
            </p:cNvPr>
            <p:cNvCxnSpPr>
              <a:cxnSpLocks/>
            </p:cNvCxnSpPr>
            <p:nvPr/>
          </p:nvCxnSpPr>
          <p:spPr>
            <a:xfrm>
              <a:off x="1184468" y="4973226"/>
              <a:ext cx="0" cy="14787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F365B4E6-E2ED-BAA0-4153-FF22B8421378}"/>
                </a:ext>
              </a:extLst>
            </p:cNvPr>
            <p:cNvSpPr/>
            <p:nvPr/>
          </p:nvSpPr>
          <p:spPr>
            <a:xfrm rot="5400000">
              <a:off x="1580832" y="5106349"/>
              <a:ext cx="125097" cy="260384"/>
            </a:xfrm>
            <a:prstGeom prst="rect">
              <a:avLst/>
            </a:prstGeom>
            <a:solidFill>
              <a:srgbClr val="92D05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8E5CF5FE-53C6-4CDF-39B7-631A2BDF6F80}"/>
                </a:ext>
              </a:extLst>
            </p:cNvPr>
            <p:cNvGrpSpPr/>
            <p:nvPr/>
          </p:nvGrpSpPr>
          <p:grpSpPr>
            <a:xfrm>
              <a:off x="1288358" y="5351340"/>
              <a:ext cx="379457" cy="168082"/>
              <a:chOff x="1471644" y="331852"/>
              <a:chExt cx="371412" cy="258698"/>
            </a:xfrm>
            <a:solidFill>
              <a:srgbClr val="FFFF00"/>
            </a:solidFill>
          </p:grpSpPr>
          <p:sp>
            <p:nvSpPr>
              <p:cNvPr id="246" name="Rounded Rectangle 752">
                <a:extLst>
                  <a:ext uri="{FF2B5EF4-FFF2-40B4-BE49-F238E27FC236}">
                    <a16:creationId xmlns:a16="http://schemas.microsoft.com/office/drawing/2014/main" id="{08D010C4-6AFC-64A0-59BC-73860C7EDC9E}"/>
                  </a:ext>
                </a:extLst>
              </p:cNvPr>
              <p:cNvSpPr/>
              <p:nvPr/>
            </p:nvSpPr>
            <p:spPr>
              <a:xfrm>
                <a:off x="1533525" y="400050"/>
                <a:ext cx="247650" cy="190500"/>
              </a:xfrm>
              <a:prstGeom prst="roundRect">
                <a:avLst/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" name="Oval 246">
                <a:extLst>
                  <a:ext uri="{FF2B5EF4-FFF2-40B4-BE49-F238E27FC236}">
                    <a16:creationId xmlns:a16="http://schemas.microsoft.com/office/drawing/2014/main" id="{FBD3BC8F-B037-3066-AFCA-DB1420087985}"/>
                  </a:ext>
                </a:extLst>
              </p:cNvPr>
              <p:cNvSpPr/>
              <p:nvPr/>
            </p:nvSpPr>
            <p:spPr>
              <a:xfrm>
                <a:off x="1471644" y="423193"/>
                <a:ext cx="45719" cy="138112"/>
              </a:xfrm>
              <a:prstGeom prst="ellipse">
                <a:avLst/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Oval 247">
                <a:extLst>
                  <a:ext uri="{FF2B5EF4-FFF2-40B4-BE49-F238E27FC236}">
                    <a16:creationId xmlns:a16="http://schemas.microsoft.com/office/drawing/2014/main" id="{CC5BE281-2184-58E6-44C9-483B16CC71BE}"/>
                  </a:ext>
                </a:extLst>
              </p:cNvPr>
              <p:cNvSpPr/>
              <p:nvPr/>
            </p:nvSpPr>
            <p:spPr>
              <a:xfrm>
                <a:off x="1797337" y="418430"/>
                <a:ext cx="45719" cy="147637"/>
              </a:xfrm>
              <a:prstGeom prst="ellipse">
                <a:avLst/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" name="Rectangle 248">
                <a:extLst>
                  <a:ext uri="{FF2B5EF4-FFF2-40B4-BE49-F238E27FC236}">
                    <a16:creationId xmlns:a16="http://schemas.microsoft.com/office/drawing/2014/main" id="{FA07E695-5CEC-9D6E-1DC2-78934F94DE64}"/>
                  </a:ext>
                </a:extLst>
              </p:cNvPr>
              <p:cNvSpPr/>
              <p:nvPr/>
            </p:nvSpPr>
            <p:spPr>
              <a:xfrm>
                <a:off x="1634490" y="365090"/>
                <a:ext cx="45719" cy="10668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DC7BFE2F-774A-3047-DC8D-FC49A97895E2}"/>
                  </a:ext>
                </a:extLst>
              </p:cNvPr>
              <p:cNvCxnSpPr/>
              <p:nvPr/>
            </p:nvCxnSpPr>
            <p:spPr>
              <a:xfrm>
                <a:off x="1713874" y="490728"/>
                <a:ext cx="83463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>
                <a:extLst>
                  <a:ext uri="{FF2B5EF4-FFF2-40B4-BE49-F238E27FC236}">
                    <a16:creationId xmlns:a16="http://schemas.microsoft.com/office/drawing/2014/main" id="{8E9D1284-0F3B-7431-E3A9-1C3A536656A4}"/>
                  </a:ext>
                </a:extLst>
              </p:cNvPr>
              <p:cNvCxnSpPr/>
              <p:nvPr/>
            </p:nvCxnSpPr>
            <p:spPr>
              <a:xfrm>
                <a:off x="1517363" y="490728"/>
                <a:ext cx="83463" cy="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2" name="Oval 251">
                <a:extLst>
                  <a:ext uri="{FF2B5EF4-FFF2-40B4-BE49-F238E27FC236}">
                    <a16:creationId xmlns:a16="http://schemas.microsoft.com/office/drawing/2014/main" id="{882479EC-5473-5D61-209E-C369EC91A48C}"/>
                  </a:ext>
                </a:extLst>
              </p:cNvPr>
              <p:cNvSpPr/>
              <p:nvPr/>
            </p:nvSpPr>
            <p:spPr>
              <a:xfrm flipH="1">
                <a:off x="1543786" y="331852"/>
                <a:ext cx="230067" cy="45719"/>
              </a:xfrm>
              <a:prstGeom prst="ellipse">
                <a:avLst/>
              </a:prstGeom>
              <a:grpFill/>
              <a:ln w="31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CA1C0F42-C826-D208-F17A-B478EFBB539B}"/>
                </a:ext>
              </a:extLst>
            </p:cNvPr>
            <p:cNvSpPr/>
            <p:nvPr/>
          </p:nvSpPr>
          <p:spPr>
            <a:xfrm rot="5400000">
              <a:off x="1353208" y="5668190"/>
              <a:ext cx="125097" cy="260384"/>
            </a:xfrm>
            <a:prstGeom prst="rect">
              <a:avLst/>
            </a:prstGeom>
            <a:solidFill>
              <a:srgbClr val="FF00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F1E1355B-86DE-305C-8E28-9D98519F4EA1}"/>
                </a:ext>
              </a:extLst>
            </p:cNvPr>
            <p:cNvSpPr/>
            <p:nvPr/>
          </p:nvSpPr>
          <p:spPr>
            <a:xfrm rot="5400000">
              <a:off x="1085849" y="5466534"/>
              <a:ext cx="125097" cy="260384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75CEDBE3-50A0-B039-8B7D-1B42B304C25D}"/>
                </a:ext>
              </a:extLst>
            </p:cNvPr>
            <p:cNvSpPr/>
            <p:nvPr/>
          </p:nvSpPr>
          <p:spPr>
            <a:xfrm rot="5400000">
              <a:off x="2239219" y="5812163"/>
              <a:ext cx="125097" cy="260384"/>
            </a:xfrm>
            <a:prstGeom prst="rect">
              <a:avLst/>
            </a:prstGeom>
            <a:solidFill>
              <a:srgbClr val="FFC000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E581ABAC-4437-D908-1EA3-09AD69AFCDF8}"/>
              </a:ext>
            </a:extLst>
          </p:cNvPr>
          <p:cNvCxnSpPr>
            <a:cxnSpLocks/>
          </p:cNvCxnSpPr>
          <p:nvPr/>
        </p:nvCxnSpPr>
        <p:spPr>
          <a:xfrm>
            <a:off x="4686020" y="1916436"/>
            <a:ext cx="32405" cy="4586570"/>
          </a:xfrm>
          <a:prstGeom prst="line">
            <a:avLst/>
          </a:prstGeom>
          <a:ln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TextBox 279">
            <a:extLst>
              <a:ext uri="{FF2B5EF4-FFF2-40B4-BE49-F238E27FC236}">
                <a16:creationId xmlns:a16="http://schemas.microsoft.com/office/drawing/2014/main" id="{86F5DAF3-CEB2-B7E3-E8F1-B5F540AD8C49}"/>
              </a:ext>
            </a:extLst>
          </p:cNvPr>
          <p:cNvSpPr txBox="1"/>
          <p:nvPr/>
        </p:nvSpPr>
        <p:spPr>
          <a:xfrm>
            <a:off x="3964456" y="3375555"/>
            <a:ext cx="1362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5,7 m.</a:t>
            </a:r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323A3026-B949-CF15-45A9-B8E037D09710}"/>
              </a:ext>
            </a:extLst>
          </p:cNvPr>
          <p:cNvCxnSpPr>
            <a:cxnSpLocks/>
          </p:cNvCxnSpPr>
          <p:nvPr/>
        </p:nvCxnSpPr>
        <p:spPr>
          <a:xfrm>
            <a:off x="4922769" y="1684023"/>
            <a:ext cx="3475174" cy="0"/>
          </a:xfrm>
          <a:prstGeom prst="line">
            <a:avLst/>
          </a:prstGeom>
          <a:ln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Arc 281">
            <a:extLst>
              <a:ext uri="{FF2B5EF4-FFF2-40B4-BE49-F238E27FC236}">
                <a16:creationId xmlns:a16="http://schemas.microsoft.com/office/drawing/2014/main" id="{6A09AFAF-5C51-A391-78AF-92DCADC0AAA8}"/>
              </a:ext>
            </a:extLst>
          </p:cNvPr>
          <p:cNvSpPr/>
          <p:nvPr/>
        </p:nvSpPr>
        <p:spPr>
          <a:xfrm rot="14999329">
            <a:off x="6539048" y="1424005"/>
            <a:ext cx="700885" cy="854874"/>
          </a:xfrm>
          <a:prstGeom prst="arc">
            <a:avLst>
              <a:gd name="adj1" fmla="val 16200000"/>
              <a:gd name="adj2" fmla="val 20968318"/>
            </a:avLst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80063A-0AFB-9852-FEC7-209DFD5B2250}"/>
              </a:ext>
            </a:extLst>
          </p:cNvPr>
          <p:cNvSpPr/>
          <p:nvPr/>
        </p:nvSpPr>
        <p:spPr>
          <a:xfrm rot="5400000">
            <a:off x="1156071" y="6028700"/>
            <a:ext cx="125097" cy="260384"/>
          </a:xfrm>
          <a:prstGeom prst="rect">
            <a:avLst/>
          </a:prstGeom>
          <a:solidFill>
            <a:srgbClr val="0070C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18E117-569D-9B01-0997-85ABC2EF3AFA}"/>
              </a:ext>
            </a:extLst>
          </p:cNvPr>
          <p:cNvSpPr/>
          <p:nvPr/>
        </p:nvSpPr>
        <p:spPr>
          <a:xfrm rot="10800000">
            <a:off x="8035769" y="1949018"/>
            <a:ext cx="550941" cy="1144428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04426C-363A-902B-637F-AD5D568BCFC7}"/>
              </a:ext>
            </a:extLst>
          </p:cNvPr>
          <p:cNvSpPr/>
          <p:nvPr/>
        </p:nvSpPr>
        <p:spPr>
          <a:xfrm rot="10800000">
            <a:off x="8035766" y="3196274"/>
            <a:ext cx="550941" cy="1144428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296476-795F-5766-906F-E15D925CA88C}"/>
              </a:ext>
            </a:extLst>
          </p:cNvPr>
          <p:cNvSpPr/>
          <p:nvPr/>
        </p:nvSpPr>
        <p:spPr>
          <a:xfrm rot="5400000">
            <a:off x="5253587" y="1652276"/>
            <a:ext cx="550941" cy="1144428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DD2CCF-E3BA-6D71-F8D2-B870B2C07678}"/>
              </a:ext>
            </a:extLst>
          </p:cNvPr>
          <p:cNvSpPr/>
          <p:nvPr/>
        </p:nvSpPr>
        <p:spPr>
          <a:xfrm rot="10800000">
            <a:off x="8034852" y="4444996"/>
            <a:ext cx="550941" cy="1144428"/>
          </a:xfrm>
          <a:prstGeom prst="rect">
            <a:avLst/>
          </a:prstGeom>
          <a:solidFill>
            <a:srgbClr val="92D05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06EFEF-D303-6F61-03C2-8CDF6A49D636}"/>
              </a:ext>
            </a:extLst>
          </p:cNvPr>
          <p:cNvSpPr/>
          <p:nvPr/>
        </p:nvSpPr>
        <p:spPr>
          <a:xfrm rot="5400000">
            <a:off x="5352591" y="5690236"/>
            <a:ext cx="540719" cy="10131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84B100-6989-4DF3-0E47-CDE0F876093E}"/>
              </a:ext>
            </a:extLst>
          </p:cNvPr>
          <p:cNvSpPr/>
          <p:nvPr/>
        </p:nvSpPr>
        <p:spPr>
          <a:xfrm rot="10800000">
            <a:off x="5057492" y="4468556"/>
            <a:ext cx="540719" cy="10131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D61709F-A7DD-62BB-245C-AE51CD118AA3}"/>
              </a:ext>
            </a:extLst>
          </p:cNvPr>
          <p:cNvSpPr/>
          <p:nvPr/>
        </p:nvSpPr>
        <p:spPr>
          <a:xfrm rot="10800000">
            <a:off x="4943835" y="2739267"/>
            <a:ext cx="550939" cy="1390051"/>
          </a:xfrm>
          <a:prstGeom prst="rect">
            <a:avLst/>
          </a:prstGeom>
          <a:solidFill>
            <a:srgbClr val="0070C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90BB212-370C-A7A4-0DD8-822CE45128F6}"/>
              </a:ext>
            </a:extLst>
          </p:cNvPr>
          <p:cNvCxnSpPr>
            <a:cxnSpLocks/>
          </p:cNvCxnSpPr>
          <p:nvPr/>
        </p:nvCxnSpPr>
        <p:spPr>
          <a:xfrm>
            <a:off x="6724243" y="1513207"/>
            <a:ext cx="382910" cy="41012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98B6790-1FE1-8530-103E-C0841616495F}"/>
              </a:ext>
            </a:extLst>
          </p:cNvPr>
          <p:cNvSpPr/>
          <p:nvPr/>
        </p:nvSpPr>
        <p:spPr>
          <a:xfrm rot="5400000">
            <a:off x="6597807" y="6283170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9AEF67-8169-34C0-3081-3AAE0A0F389C}"/>
              </a:ext>
            </a:extLst>
          </p:cNvPr>
          <p:cNvSpPr/>
          <p:nvPr/>
        </p:nvSpPr>
        <p:spPr>
          <a:xfrm rot="10800000">
            <a:off x="4940772" y="4169464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6662E99-6A1F-A59B-E4EA-2BDA028C2785}"/>
              </a:ext>
            </a:extLst>
          </p:cNvPr>
          <p:cNvSpPr/>
          <p:nvPr/>
        </p:nvSpPr>
        <p:spPr>
          <a:xfrm rot="10800000">
            <a:off x="4938732" y="5494965"/>
            <a:ext cx="125097" cy="2603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DBD32A-FC7D-B02F-167E-00E23277863F}"/>
              </a:ext>
            </a:extLst>
          </p:cNvPr>
          <p:cNvSpPr/>
          <p:nvPr/>
        </p:nvSpPr>
        <p:spPr>
          <a:xfrm rot="5400000">
            <a:off x="7044604" y="6283170"/>
            <a:ext cx="125097" cy="260384"/>
          </a:xfrm>
          <a:prstGeom prst="rect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DDAF99D-458C-124D-777C-3CECC0E4861F}"/>
              </a:ext>
            </a:extLst>
          </p:cNvPr>
          <p:cNvSpPr/>
          <p:nvPr/>
        </p:nvSpPr>
        <p:spPr>
          <a:xfrm rot="10800000">
            <a:off x="4939204" y="5953295"/>
            <a:ext cx="125097" cy="260384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AAB68B0-9D36-C6F9-C381-CDB67A32743F}"/>
              </a:ext>
            </a:extLst>
          </p:cNvPr>
          <p:cNvGrpSpPr/>
          <p:nvPr/>
        </p:nvGrpSpPr>
        <p:grpSpPr>
          <a:xfrm rot="5400000">
            <a:off x="5648546" y="4522670"/>
            <a:ext cx="361048" cy="260386"/>
            <a:chOff x="1471644" y="331852"/>
            <a:chExt cx="371412" cy="258698"/>
          </a:xfrm>
        </p:grpSpPr>
        <p:sp>
          <p:nvSpPr>
            <p:cNvPr id="20" name="Rounded Rectangle 752">
              <a:extLst>
                <a:ext uri="{FF2B5EF4-FFF2-40B4-BE49-F238E27FC236}">
                  <a16:creationId xmlns:a16="http://schemas.microsoft.com/office/drawing/2014/main" id="{8BC9124B-DD32-B82F-4F6E-D8D0844930BF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D889559-8EEA-1409-9884-6CC1D62F1849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C5717E7-825B-95CF-283F-F5440056ED36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AD87FBA-D95C-B37F-0B5D-8E6CE23AB58B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412F83A-3B23-974E-5282-627F0157FEB8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8C819C0-9CD8-E4E8-A90A-4E77F0A85CF7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F1D9925-220E-90E7-C537-B71E2E140182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0091966-A0DC-E0B9-AE7F-B4466D02D333}"/>
              </a:ext>
            </a:extLst>
          </p:cNvPr>
          <p:cNvGrpSpPr/>
          <p:nvPr/>
        </p:nvGrpSpPr>
        <p:grpSpPr>
          <a:xfrm>
            <a:off x="5478726" y="5606502"/>
            <a:ext cx="334662" cy="260385"/>
            <a:chOff x="1471644" y="331852"/>
            <a:chExt cx="371412" cy="258698"/>
          </a:xfrm>
        </p:grpSpPr>
        <p:sp>
          <p:nvSpPr>
            <p:cNvPr id="28" name="Rounded Rectangle 752">
              <a:extLst>
                <a:ext uri="{FF2B5EF4-FFF2-40B4-BE49-F238E27FC236}">
                  <a16:creationId xmlns:a16="http://schemas.microsoft.com/office/drawing/2014/main" id="{037B122E-07F6-D176-AC26-C40358189B1C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61D87B6-7C89-03D4-8F9D-7B073F2F0B99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98774A6B-9FD2-6482-201D-D7E0DF68F28D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C85B30C-F953-374A-0E8C-756A0DADD0AB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BAC825F-B653-3DFD-1CCF-C8302593489B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48109C6-35B8-EA85-B3BC-F10550D0B3FB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60B98A3-5495-9DB9-3AE9-B71A7FFF9830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DAD684DC-530B-3241-450E-F00E78236AB3}"/>
              </a:ext>
            </a:extLst>
          </p:cNvPr>
          <p:cNvSpPr txBox="1"/>
          <p:nvPr/>
        </p:nvSpPr>
        <p:spPr>
          <a:xfrm>
            <a:off x="4913886" y="4429848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5B6F729-0882-D6CA-5D97-FF06C2100077}"/>
              </a:ext>
            </a:extLst>
          </p:cNvPr>
          <p:cNvSpPr txBox="1"/>
          <p:nvPr/>
        </p:nvSpPr>
        <p:spPr>
          <a:xfrm>
            <a:off x="4913885" y="5695140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010C80A-3928-C206-93D9-26CC9F74484C}"/>
              </a:ext>
            </a:extLst>
          </p:cNvPr>
          <p:cNvSpPr txBox="1"/>
          <p:nvPr/>
        </p:nvSpPr>
        <p:spPr>
          <a:xfrm>
            <a:off x="6292022" y="6281858"/>
            <a:ext cx="457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t-LT" sz="1800" dirty="0"/>
              <a:t>*</a:t>
            </a: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A92BB744-DD4D-EBC1-7CAB-E26A1A67D0AC}"/>
              </a:ext>
            </a:extLst>
          </p:cNvPr>
          <p:cNvGrpSpPr/>
          <p:nvPr/>
        </p:nvGrpSpPr>
        <p:grpSpPr>
          <a:xfrm rot="5400000">
            <a:off x="6127242" y="6037982"/>
            <a:ext cx="334662" cy="260385"/>
            <a:chOff x="1471644" y="331852"/>
            <a:chExt cx="371412" cy="258698"/>
          </a:xfrm>
        </p:grpSpPr>
        <p:sp>
          <p:nvSpPr>
            <p:cNvPr id="200" name="Rounded Rectangle 752">
              <a:extLst>
                <a:ext uri="{FF2B5EF4-FFF2-40B4-BE49-F238E27FC236}">
                  <a16:creationId xmlns:a16="http://schemas.microsoft.com/office/drawing/2014/main" id="{9A867D08-42F0-D948-1806-5309CF6903A4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33214E1F-A699-8C7D-E8C7-DC7396BF3922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FA941153-11CC-794B-DDAA-A485F8FAF757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C623C855-7CE9-2360-9AE9-07BF4812FF91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20DCC367-71F8-ED8D-279E-518300D0533C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02655AAB-CB46-FC1A-D0FF-56DE6D087CE8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72107B8-BD77-E730-E22D-96C6CB7BFAAC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747DD60B-F780-5819-A075-CC10064520E4}"/>
              </a:ext>
            </a:extLst>
          </p:cNvPr>
          <p:cNvGrpSpPr/>
          <p:nvPr/>
        </p:nvGrpSpPr>
        <p:grpSpPr>
          <a:xfrm rot="5400000">
            <a:off x="5661739" y="5148770"/>
            <a:ext cx="334662" cy="260385"/>
            <a:chOff x="1471644" y="331852"/>
            <a:chExt cx="371412" cy="258698"/>
          </a:xfrm>
        </p:grpSpPr>
        <p:sp>
          <p:nvSpPr>
            <p:cNvPr id="208" name="Rounded Rectangle 752">
              <a:extLst>
                <a:ext uri="{FF2B5EF4-FFF2-40B4-BE49-F238E27FC236}">
                  <a16:creationId xmlns:a16="http://schemas.microsoft.com/office/drawing/2014/main" id="{F41519C8-B409-43CB-4C81-77D81B21234E}"/>
                </a:ext>
              </a:extLst>
            </p:cNvPr>
            <p:cNvSpPr/>
            <p:nvPr/>
          </p:nvSpPr>
          <p:spPr>
            <a:xfrm>
              <a:off x="1533525" y="400050"/>
              <a:ext cx="247650" cy="190500"/>
            </a:xfrm>
            <a:prstGeom prst="roundRect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59990441-B6BB-6EA9-6E29-24A6B26FDF66}"/>
                </a:ext>
              </a:extLst>
            </p:cNvPr>
            <p:cNvSpPr/>
            <p:nvPr/>
          </p:nvSpPr>
          <p:spPr>
            <a:xfrm>
              <a:off x="1471644" y="423193"/>
              <a:ext cx="45719" cy="138112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BE2966B1-CAD0-D8B8-A7D1-F01333F573A7}"/>
                </a:ext>
              </a:extLst>
            </p:cNvPr>
            <p:cNvSpPr/>
            <p:nvPr/>
          </p:nvSpPr>
          <p:spPr>
            <a:xfrm>
              <a:off x="1797337" y="418430"/>
              <a:ext cx="45719" cy="147637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9C4E177B-0994-B844-3258-46069B8C704A}"/>
                </a:ext>
              </a:extLst>
            </p:cNvPr>
            <p:cNvSpPr/>
            <p:nvPr/>
          </p:nvSpPr>
          <p:spPr>
            <a:xfrm>
              <a:off x="1634490" y="365090"/>
              <a:ext cx="45719" cy="10668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EC5102CD-75F1-EA84-1966-14A069FD6F2E}"/>
                </a:ext>
              </a:extLst>
            </p:cNvPr>
            <p:cNvCxnSpPr/>
            <p:nvPr/>
          </p:nvCxnSpPr>
          <p:spPr>
            <a:xfrm>
              <a:off x="1713874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3FB0753F-85FB-D8E9-2952-D85F171A96A5}"/>
                </a:ext>
              </a:extLst>
            </p:cNvPr>
            <p:cNvCxnSpPr/>
            <p:nvPr/>
          </p:nvCxnSpPr>
          <p:spPr>
            <a:xfrm>
              <a:off x="1517363" y="490728"/>
              <a:ext cx="83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21EBF4F7-A9C0-BB97-B256-AC684CCADAB2}"/>
                </a:ext>
              </a:extLst>
            </p:cNvPr>
            <p:cNvSpPr/>
            <p:nvPr/>
          </p:nvSpPr>
          <p:spPr>
            <a:xfrm flipH="1">
              <a:off x="1543786" y="331852"/>
              <a:ext cx="230067" cy="45719"/>
            </a:xfrm>
            <a:prstGeom prst="ellipse">
              <a:avLst/>
            </a:prstGeom>
            <a:solidFill>
              <a:schemeClr val="tx1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9" name="Content Placeholder 228">
            <a:extLst>
              <a:ext uri="{FF2B5EF4-FFF2-40B4-BE49-F238E27FC236}">
                <a16:creationId xmlns:a16="http://schemas.microsoft.com/office/drawing/2014/main" id="{EA37EE05-628A-0B02-4F7A-E242756DE99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783751" y="1933474"/>
            <a:ext cx="3827937" cy="4784104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C75C94-50DE-CE4C-1C64-D4FB2116FFEE}"/>
              </a:ext>
            </a:extLst>
          </p:cNvPr>
          <p:cNvSpPr txBox="1"/>
          <p:nvPr/>
        </p:nvSpPr>
        <p:spPr>
          <a:xfrm>
            <a:off x="595746" y="1531614"/>
            <a:ext cx="344241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lt-LT" dirty="0"/>
              <a:t>PAVYZDYS</a:t>
            </a:r>
          </a:p>
        </p:txBody>
      </p:sp>
      <p:pic>
        <p:nvPicPr>
          <p:cNvPr id="16" name="Graphic 15" descr="Smart Phone with solid fill">
            <a:extLst>
              <a:ext uri="{FF2B5EF4-FFF2-40B4-BE49-F238E27FC236}">
                <a16:creationId xmlns:a16="http://schemas.microsoft.com/office/drawing/2014/main" id="{4AFF9897-BE57-4775-0040-ABEF99BEAE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7465986" y="6541679"/>
            <a:ext cx="342900" cy="342900"/>
          </a:xfrm>
          <a:prstGeom prst="rect">
            <a:avLst/>
          </a:prstGeom>
        </p:spPr>
      </p:pic>
      <p:pic>
        <p:nvPicPr>
          <p:cNvPr id="35" name="Graphic 34" descr="Smart Phone with solid fill">
            <a:extLst>
              <a:ext uri="{FF2B5EF4-FFF2-40B4-BE49-F238E27FC236}">
                <a16:creationId xmlns:a16="http://schemas.microsoft.com/office/drawing/2014/main" id="{E8B79C60-C1C0-72F8-E469-44E562B328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5445088" y="6541679"/>
            <a:ext cx="342900" cy="342900"/>
          </a:xfrm>
          <a:prstGeom prst="rect">
            <a:avLst/>
          </a:prstGeom>
        </p:spPr>
      </p:pic>
      <p:pic>
        <p:nvPicPr>
          <p:cNvPr id="37" name="Graphic 36" descr="Smart Phone with solid fill">
            <a:extLst>
              <a:ext uri="{FF2B5EF4-FFF2-40B4-BE49-F238E27FC236}">
                <a16:creationId xmlns:a16="http://schemas.microsoft.com/office/drawing/2014/main" id="{69B8F4B3-D9D7-76E1-2375-950147887A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942664" y="6363102"/>
            <a:ext cx="3429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875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42471d5-fa97-44fe-baac-a28bb7ee9a6d">NA6HU5XJFDA6-2027376832-466</_dlc_DocId>
    <_dlc_DocIdUrl xmlns="342471d5-fa97-44fe-baac-a28bb7ee9a6d">
      <Url>http://sp.mil.lt/1div/1divv/_layouts/15/DocIdRedir.aspx?ID=NA6HU5XJFDA6-2027376832-466</Url>
      <Description>NA6HU5XJFDA6-2027376832-466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668D1C390FA0489E0DF41333C36EFA" ma:contentTypeVersion="1" ma:contentTypeDescription="Create a new document." ma:contentTypeScope="" ma:versionID="a72c04ee1ef89e129d9830c45c43e87e">
  <xsd:schema xmlns:xsd="http://www.w3.org/2001/XMLSchema" xmlns:xs="http://www.w3.org/2001/XMLSchema" xmlns:p="http://schemas.microsoft.com/office/2006/metadata/properties" xmlns:ns2="342471d5-fa97-44fe-baac-a28bb7ee9a6d" targetNamespace="http://schemas.microsoft.com/office/2006/metadata/properties" ma:root="true" ma:fieldsID="74c99c7acc0ecb45924aa7be0f6dcc0d" ns2:_="">
    <xsd:import namespace="342471d5-fa97-44fe-baac-a28bb7ee9a6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471d5-fa97-44fe-baac-a28bb7ee9a6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B31BA1D-BB40-407A-AF4C-6DED1F513B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AB741D-9628-4A23-9A8E-31BA8E248B6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342471d5-fa97-44fe-baac-a28bb7ee9a6d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6AB3B2E-2870-4BE5-B490-988BA80578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2471d5-fa97-44fe-baac-a28bb7ee9a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BC44573-E368-46A2-9B2A-03A10530CA1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1744</TotalTime>
  <Words>318</Words>
  <Application>Microsoft Office PowerPoint</Application>
  <PresentationFormat>Widescreen</PresentationFormat>
  <Paragraphs>91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 Theme</vt:lpstr>
      <vt:lpstr>20 karių klasių išdėstymo schema Sujungti 4 konteineriai </vt:lpstr>
      <vt:lpstr>2-jų darbo vietų konteineris  </vt:lpstr>
      <vt:lpstr>4-jų darbo vietų konteineris  </vt:lpstr>
    </vt:vector>
  </TitlesOfParts>
  <Company>ITT prie KAM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Rytis Švetkauskas</dc:creator>
  <cp:lastModifiedBy>Jonas Mazeika</cp:lastModifiedBy>
  <cp:revision>18</cp:revision>
  <dcterms:created xsi:type="dcterms:W3CDTF">2025-07-16T07:29:07Z</dcterms:created>
  <dcterms:modified xsi:type="dcterms:W3CDTF">2025-09-24T05:26:52Z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0x01010085668D1C390FA0489E0DF41333C36EFA</vt:lpwstr>
  </property>
  <property fmtid="{D5CDD505-2E9C-101B-9397-08002B2CF9AE}" pid="3" name="_dlc_DocIdItemGuid">
    <vt:lpwstr>59b617b2-c600-4be4-800a-6f06f907c555</vt:lpwstr>
  </property>
</Properties>
</file>