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handoutMasterIdLst>
    <p:handoutMasterId r:id="rId20"/>
  </p:handoutMasterIdLst>
  <p:sldIdLst>
    <p:sldId id="259" r:id="rId5"/>
    <p:sldId id="294" r:id="rId6"/>
    <p:sldId id="319" r:id="rId7"/>
    <p:sldId id="314" r:id="rId8"/>
    <p:sldId id="315" r:id="rId9"/>
    <p:sldId id="306" r:id="rId10"/>
    <p:sldId id="307" r:id="rId11"/>
    <p:sldId id="312" r:id="rId12"/>
    <p:sldId id="316" r:id="rId13"/>
    <p:sldId id="313" r:id="rId14"/>
    <p:sldId id="320" r:id="rId15"/>
    <p:sldId id="321" r:id="rId16"/>
    <p:sldId id="322" r:id="rId17"/>
    <p:sldId id="299" r:id="rId1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146998-BAD0-7628-12E3-FA80670C312B}" name="Rūta Vitkutė" initials="RV" userId="S::ruta.vitkute@ltginfra.lt::eb4592f8-f37f-4567-8c5a-279a1d031ca9" providerId="AD"/>
  <p188:author id="{7A3BEEBE-80CD-3F89-4F24-252E16ACDD41}" name="Indrė Daugialienė" initials="ID" userId="S::indre.daugialiene@ltg.lt::4e7c63ca-ed3d-4214-ac0c-52f59f68e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3FE28-0678-6BDD-055B-BBCF727DFAC8}" v="128" dt="2025-05-02T03:46:40.034"/>
    <p1510:client id="{D24352F8-29C3-FB18-19A2-BE4CF2530B2D}" v="318" dt="2025-05-02T04:12:09.635"/>
  </p1510:revLst>
</p1510:revInfo>
</file>

<file path=ppt/tableStyles.xml><?xml version="1.0" encoding="utf-8"?>
<a:tblStyleLst xmlns:a="http://schemas.openxmlformats.org/drawingml/2006/main" def="{5C22544A-7EE6-4342-B048-85BDC9FD1C3A}">
  <a:tblStyle styleId="{7DF18680-E054-41AD-8BC1-D1AEF772440D}" styleName="Vidutinis stilius 2 – paryškinima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drė Daugialienė" userId="S::indre.daugialiene@ltg.lt::4e7c63ca-ed3d-4214-ac0c-52f59f68e7c8" providerId="AD" clId="Web-{2A90EC63-D0C8-8C2F-4046-8A01DFB921ED}"/>
    <pc:docChg chg="modSld">
      <pc:chgData name="Indrė Daugialienė" userId="S::indre.daugialiene@ltg.lt::4e7c63ca-ed3d-4214-ac0c-52f59f68e7c8" providerId="AD" clId="Web-{2A90EC63-D0C8-8C2F-4046-8A01DFB921ED}" dt="2024-05-22T11:10:53.366" v="20" actId="20577"/>
      <pc:docMkLst>
        <pc:docMk/>
      </pc:docMkLst>
      <pc:sldChg chg="modSp modCm">
        <pc:chgData name="Indrė Daugialienė" userId="S::indre.daugialiene@ltg.lt::4e7c63ca-ed3d-4214-ac0c-52f59f68e7c8" providerId="AD" clId="Web-{2A90EC63-D0C8-8C2F-4046-8A01DFB921ED}" dt="2024-05-22T11:10:53.366" v="20" actId="20577"/>
        <pc:sldMkLst>
          <pc:docMk/>
          <pc:sldMk cId="2361683644" sldId="312"/>
        </pc:sldMkLst>
        <pc:spChg chg="mod">
          <ac:chgData name="Indrė Daugialienė" userId="S::indre.daugialiene@ltg.lt::4e7c63ca-ed3d-4214-ac0c-52f59f68e7c8" providerId="AD" clId="Web-{2A90EC63-D0C8-8C2F-4046-8A01DFB921ED}" dt="2024-05-22T11:10:53.366" v="20" actId="20577"/>
          <ac:spMkLst>
            <pc:docMk/>
            <pc:sldMk cId="2361683644" sldId="312"/>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Indrė Daugialienė" userId="S::indre.daugialiene@ltg.lt::4e7c63ca-ed3d-4214-ac0c-52f59f68e7c8" providerId="AD" clId="Web-{2A90EC63-D0C8-8C2F-4046-8A01DFB921ED}" dt="2024-05-22T11:10:48.507" v="19" actId="20577"/>
              <pc2:cmMkLst xmlns:pc2="http://schemas.microsoft.com/office/powerpoint/2019/9/main/command">
                <pc:docMk/>
                <pc:sldMk cId="2361683644" sldId="312"/>
                <pc2:cmMk id="{D02C4080-DD49-45F0-B751-FE43E1F63187}"/>
              </pc2:cmMkLst>
            </pc226:cmChg>
            <pc226:cmChg xmlns:pc226="http://schemas.microsoft.com/office/powerpoint/2022/06/main/command" chg="mod">
              <pc226:chgData name="Indrė Daugialienė" userId="S::indre.daugialiene@ltg.lt::4e7c63ca-ed3d-4214-ac0c-52f59f68e7c8" providerId="AD" clId="Web-{2A90EC63-D0C8-8C2F-4046-8A01DFB921ED}" dt="2024-05-22T11:10:48.507" v="19" actId="20577"/>
              <pc2:cmMkLst xmlns:pc2="http://schemas.microsoft.com/office/powerpoint/2019/9/main/command">
                <pc:docMk/>
                <pc:sldMk cId="2361683644" sldId="312"/>
                <pc2:cmMk id="{326E47A1-B9FE-4F43-B749-C7EC4139FE2B}"/>
              </pc2:cmMkLst>
            </pc226:cmChg>
          </p:ext>
        </pc:extLst>
      </pc:sldChg>
    </pc:docChg>
  </pc:docChgLst>
  <pc:docChgLst>
    <pc:chgData name="Rūta Vitkutė" userId="S::ruta.vitkute@ltginfra.lt::eb4592f8-f37f-4567-8c5a-279a1d031ca9" providerId="AD" clId="Web-{2EE918EE-14F2-28AE-39EC-BF3EA48CCCCF}"/>
    <pc:docChg chg="">
      <pc:chgData name="Rūta Vitkutė" userId="S::ruta.vitkute@ltginfra.lt::eb4592f8-f37f-4567-8c5a-279a1d031ca9" providerId="AD" clId="Web-{2EE918EE-14F2-28AE-39EC-BF3EA48CCCCF}" dt="2024-04-22T07:37:04.867" v="1"/>
      <pc:docMkLst>
        <pc:docMk/>
      </pc:docMkLst>
      <pc:sldChg chg="delCm">
        <pc:chgData name="Rūta Vitkutė" userId="S::ruta.vitkute@ltginfra.lt::eb4592f8-f37f-4567-8c5a-279a1d031ca9" providerId="AD" clId="Web-{2EE918EE-14F2-28AE-39EC-BF3EA48CCCCF}" dt="2024-04-22T07:18:23.183" v="0"/>
        <pc:sldMkLst>
          <pc:docMk/>
          <pc:sldMk cId="1319617991" sldId="299"/>
        </pc:sldMkLst>
        <pc:extLst>
          <p:ext xmlns:p="http://schemas.openxmlformats.org/presentationml/2006/main" uri="{D6D511B9-2390-475A-947B-AFAB55BFBCF1}">
            <pc226:cmChg xmlns:pc226="http://schemas.microsoft.com/office/powerpoint/2022/06/main/command" chg="del">
              <pc226:chgData name="Rūta Vitkutė" userId="S::ruta.vitkute@ltginfra.lt::eb4592f8-f37f-4567-8c5a-279a1d031ca9" providerId="AD" clId="Web-{2EE918EE-14F2-28AE-39EC-BF3EA48CCCCF}" dt="2024-04-22T07:18:23.183" v="0"/>
              <pc2:cmMkLst xmlns:pc2="http://schemas.microsoft.com/office/powerpoint/2019/9/main/command">
                <pc:docMk/>
                <pc:sldMk cId="1319617991" sldId="299"/>
                <pc2:cmMk id="{823CC76F-D00E-4F77-9CA3-CE62BEE0F547}"/>
              </pc2:cmMkLst>
            </pc226:cmChg>
          </p:ext>
        </pc:extLst>
      </pc:sldChg>
      <pc:sldChg chg="modCm">
        <pc:chgData name="Rūta Vitkutė" userId="S::ruta.vitkute@ltginfra.lt::eb4592f8-f37f-4567-8c5a-279a1d031ca9" providerId="AD" clId="Web-{2EE918EE-14F2-28AE-39EC-BF3EA48CCCCF}" dt="2024-04-22T07:37:04.867" v="1"/>
        <pc:sldMkLst>
          <pc:docMk/>
          <pc:sldMk cId="3036489413" sldId="302"/>
        </pc:sldMkLst>
        <pc:extLst>
          <p:ext xmlns:p="http://schemas.openxmlformats.org/presentationml/2006/main" uri="{D6D511B9-2390-475A-947B-AFAB55BFBCF1}">
            <pc226:cmChg xmlns:pc226="http://schemas.microsoft.com/office/powerpoint/2022/06/main/command" chg="">
              <pc226:chgData name="Rūta Vitkutė" userId="S::ruta.vitkute@ltginfra.lt::eb4592f8-f37f-4567-8c5a-279a1d031ca9" providerId="AD" clId="Web-{2EE918EE-14F2-28AE-39EC-BF3EA48CCCCF}" dt="2024-04-22T07:37:04.867" v="1"/>
              <pc2:cmMkLst xmlns:pc2="http://schemas.microsoft.com/office/powerpoint/2019/9/main/command">
                <pc:docMk/>
                <pc:sldMk cId="3036489413" sldId="302"/>
                <pc2:cmMk id="{6AE0C07A-A214-42E8-AD01-2BD023E23B5B}"/>
              </pc2:cmMkLst>
              <pc226:cmRplyChg chg="add">
                <pc226:chgData name="Rūta Vitkutė" userId="S::ruta.vitkute@ltginfra.lt::eb4592f8-f37f-4567-8c5a-279a1d031ca9" providerId="AD" clId="Web-{2EE918EE-14F2-28AE-39EC-BF3EA48CCCCF}" dt="2024-04-22T07:37:04.867" v="1"/>
                <pc2:cmRplyMkLst xmlns:pc2="http://schemas.microsoft.com/office/powerpoint/2019/9/main/command">
                  <pc:docMk/>
                  <pc:sldMk cId="3036489413" sldId="302"/>
                  <pc2:cmMk id="{6AE0C07A-A214-42E8-AD01-2BD023E23B5B}"/>
                  <pc2:cmRplyMk id="{37B1156A-B422-417D-922B-BD7CA397E7C1}"/>
                </pc2:cmRplyMkLst>
              </pc226:cmRplyChg>
            </pc226:cmChg>
          </p:ext>
        </pc:extLst>
      </pc:sldChg>
    </pc:docChg>
  </pc:docChgLst>
  <pc:docChgLst>
    <pc:chgData name="Indrė Daugialienė" userId="S::indre.daugialiene@ltg.lt::4e7c63ca-ed3d-4214-ac0c-52f59f68e7c8" providerId="AD" clId="Web-{AF356652-3E65-4EDE-2123-B130957D8DF7}"/>
    <pc:docChg chg="modSld">
      <pc:chgData name="Indrė Daugialienė" userId="S::indre.daugialiene@ltg.lt::4e7c63ca-ed3d-4214-ac0c-52f59f68e7c8" providerId="AD" clId="Web-{AF356652-3E65-4EDE-2123-B130957D8DF7}" dt="2024-04-28T23:07:23.138" v="90"/>
      <pc:docMkLst>
        <pc:docMk/>
      </pc:docMkLst>
      <pc:sldChg chg="modSp">
        <pc:chgData name="Indrė Daugialienė" userId="S::indre.daugialiene@ltg.lt::4e7c63ca-ed3d-4214-ac0c-52f59f68e7c8" providerId="AD" clId="Web-{AF356652-3E65-4EDE-2123-B130957D8DF7}" dt="2024-04-28T23:07:23.138" v="90"/>
        <pc:sldMkLst>
          <pc:docMk/>
          <pc:sldMk cId="3036489413" sldId="302"/>
        </pc:sldMkLst>
        <pc:graphicFrameChg chg="mod modGraphic">
          <ac:chgData name="Indrė Daugialienė" userId="S::indre.daugialiene@ltg.lt::4e7c63ca-ed3d-4214-ac0c-52f59f68e7c8" providerId="AD" clId="Web-{AF356652-3E65-4EDE-2123-B130957D8DF7}" dt="2024-04-28T23:07:23.138" v="90"/>
          <ac:graphicFrameMkLst>
            <pc:docMk/>
            <pc:sldMk cId="3036489413" sldId="302"/>
            <ac:graphicFrameMk id="7" creationId="{D1198D28-3A83-CD33-44BF-081AFFEA0788}"/>
          </ac:graphicFrameMkLst>
        </pc:graphicFrameChg>
      </pc:sldChg>
      <pc:sldChg chg="modSp">
        <pc:chgData name="Indrė Daugialienė" userId="S::indre.daugialiene@ltg.lt::4e7c63ca-ed3d-4214-ac0c-52f59f68e7c8" providerId="AD" clId="Web-{AF356652-3E65-4EDE-2123-B130957D8DF7}" dt="2024-04-28T23:02:12.557" v="2" actId="20577"/>
        <pc:sldMkLst>
          <pc:docMk/>
          <pc:sldMk cId="489367849" sldId="307"/>
        </pc:sldMkLst>
        <pc:spChg chg="mod">
          <ac:chgData name="Indrė Daugialienė" userId="S::indre.daugialiene@ltg.lt::4e7c63ca-ed3d-4214-ac0c-52f59f68e7c8" providerId="AD" clId="Web-{AF356652-3E65-4EDE-2123-B130957D8DF7}" dt="2024-04-28T23:02:12.557" v="2" actId="20577"/>
          <ac:spMkLst>
            <pc:docMk/>
            <pc:sldMk cId="489367849" sldId="307"/>
            <ac:spMk id="5" creationId="{00000000-0000-0000-0000-000000000000}"/>
          </ac:spMkLst>
        </pc:spChg>
      </pc:sldChg>
      <pc:sldChg chg="modSp">
        <pc:chgData name="Indrė Daugialienė" userId="S::indre.daugialiene@ltg.lt::4e7c63ca-ed3d-4214-ac0c-52f59f68e7c8" providerId="AD" clId="Web-{AF356652-3E65-4EDE-2123-B130957D8DF7}" dt="2024-04-28T23:05:07.868" v="4" actId="20577"/>
        <pc:sldMkLst>
          <pc:docMk/>
          <pc:sldMk cId="2361683644" sldId="312"/>
        </pc:sldMkLst>
        <pc:spChg chg="mod">
          <ac:chgData name="Indrė Daugialienė" userId="S::indre.daugialiene@ltg.lt::4e7c63ca-ed3d-4214-ac0c-52f59f68e7c8" providerId="AD" clId="Web-{AF356652-3E65-4EDE-2123-B130957D8DF7}" dt="2024-04-28T23:05:07.868" v="4" actId="20577"/>
          <ac:spMkLst>
            <pc:docMk/>
            <pc:sldMk cId="2361683644" sldId="312"/>
            <ac:spMk id="5" creationId="{00000000-0000-0000-0000-000000000000}"/>
          </ac:spMkLst>
        </pc:spChg>
      </pc:sldChg>
    </pc:docChg>
  </pc:docChgLst>
  <pc:docChgLst>
    <pc:chgData name="Indrė Daugialienė" userId="S::indre.daugialiene@ltg.lt::4e7c63ca-ed3d-4214-ac0c-52f59f68e7c8" providerId="AD" clId="Web-{6F419289-6A51-5343-B721-221F71169E2F}"/>
    <pc:docChg chg="modSld">
      <pc:chgData name="Indrė Daugialienė" userId="S::indre.daugialiene@ltg.lt::4e7c63ca-ed3d-4214-ac0c-52f59f68e7c8" providerId="AD" clId="Web-{6F419289-6A51-5343-B721-221F71169E2F}" dt="2024-04-29T08:38:54.242" v="30" actId="20577"/>
      <pc:docMkLst>
        <pc:docMk/>
      </pc:docMkLst>
      <pc:sldChg chg="modSp">
        <pc:chgData name="Indrė Daugialienė" userId="S::indre.daugialiene@ltg.lt::4e7c63ca-ed3d-4214-ac0c-52f59f68e7c8" providerId="AD" clId="Web-{6F419289-6A51-5343-B721-221F71169E2F}" dt="2024-04-29T08:38:54.242" v="30" actId="20577"/>
        <pc:sldMkLst>
          <pc:docMk/>
          <pc:sldMk cId="2361683644" sldId="312"/>
        </pc:sldMkLst>
        <pc:spChg chg="mod">
          <ac:chgData name="Indrė Daugialienė" userId="S::indre.daugialiene@ltg.lt::4e7c63ca-ed3d-4214-ac0c-52f59f68e7c8" providerId="AD" clId="Web-{6F419289-6A51-5343-B721-221F71169E2F}" dt="2024-04-29T08:38:54.242" v="30" actId="20577"/>
          <ac:spMkLst>
            <pc:docMk/>
            <pc:sldMk cId="2361683644" sldId="312"/>
            <ac:spMk id="5" creationId="{00000000-0000-0000-0000-000000000000}"/>
          </ac:spMkLst>
        </pc:spChg>
      </pc:sldChg>
    </pc:docChg>
  </pc:docChgLst>
  <pc:docChgLst>
    <pc:chgData name="Giedrius Gudaitis" userId="S::giedrius.gudaitis@ltginfra.lt::8bcb5607-a225-4077-8e53-394c33414d67" providerId="AD" clId="Web-{DB2BAB2A-601B-B24C-344B-CE68EC0AB801}"/>
    <pc:docChg chg="modSld">
      <pc:chgData name="Giedrius Gudaitis" userId="S::giedrius.gudaitis@ltginfra.lt::8bcb5607-a225-4077-8e53-394c33414d67" providerId="AD" clId="Web-{DB2BAB2A-601B-B24C-344B-CE68EC0AB801}" dt="2025-04-06T16:56:19.120" v="42" actId="20577"/>
      <pc:docMkLst>
        <pc:docMk/>
      </pc:docMkLst>
      <pc:sldChg chg="modSp">
        <pc:chgData name="Giedrius Gudaitis" userId="S::giedrius.gudaitis@ltginfra.lt::8bcb5607-a225-4077-8e53-394c33414d67" providerId="AD" clId="Web-{DB2BAB2A-601B-B24C-344B-CE68EC0AB801}" dt="2025-04-06T16:56:19.120" v="42" actId="20577"/>
        <pc:sldMkLst>
          <pc:docMk/>
          <pc:sldMk cId="2361683644" sldId="312"/>
        </pc:sldMkLst>
        <pc:spChg chg="mod">
          <ac:chgData name="Giedrius Gudaitis" userId="S::giedrius.gudaitis@ltginfra.lt::8bcb5607-a225-4077-8e53-394c33414d67" providerId="AD" clId="Web-{DB2BAB2A-601B-B24C-344B-CE68EC0AB801}" dt="2025-04-06T16:56:19.120" v="42" actId="20577"/>
          <ac:spMkLst>
            <pc:docMk/>
            <pc:sldMk cId="2361683644" sldId="312"/>
            <ac:spMk id="5" creationId="{00000000-0000-0000-0000-000000000000}"/>
          </ac:spMkLst>
        </pc:spChg>
        <pc:spChg chg="mod">
          <ac:chgData name="Giedrius Gudaitis" userId="S::giedrius.gudaitis@ltginfra.lt::8bcb5607-a225-4077-8e53-394c33414d67" providerId="AD" clId="Web-{DB2BAB2A-601B-B24C-344B-CE68EC0AB801}" dt="2025-04-06T16:41:11.128" v="0" actId="20577"/>
          <ac:spMkLst>
            <pc:docMk/>
            <pc:sldMk cId="2361683644" sldId="312"/>
            <ac:spMk id="7" creationId="{42670960-893B-F283-6E01-8B5727083761}"/>
          </ac:spMkLst>
        </pc:spChg>
      </pc:sldChg>
      <pc:sldChg chg="modSp">
        <pc:chgData name="Giedrius Gudaitis" userId="S::giedrius.gudaitis@ltginfra.lt::8bcb5607-a225-4077-8e53-394c33414d67" providerId="AD" clId="Web-{DB2BAB2A-601B-B24C-344B-CE68EC0AB801}" dt="2025-04-06T16:54:38.645" v="38" actId="20577"/>
        <pc:sldMkLst>
          <pc:docMk/>
          <pc:sldMk cId="2223170793" sldId="313"/>
        </pc:sldMkLst>
        <pc:spChg chg="mod">
          <ac:chgData name="Giedrius Gudaitis" userId="S::giedrius.gudaitis@ltginfra.lt::8bcb5607-a225-4077-8e53-394c33414d67" providerId="AD" clId="Web-{DB2BAB2A-601B-B24C-344B-CE68EC0AB801}" dt="2025-04-06T16:54:38.645" v="38" actId="20577"/>
          <ac:spMkLst>
            <pc:docMk/>
            <pc:sldMk cId="2223170793" sldId="313"/>
            <ac:spMk id="5" creationId="{00000000-0000-0000-0000-000000000000}"/>
          </ac:spMkLst>
        </pc:spChg>
      </pc:sldChg>
      <pc:sldChg chg="modSp">
        <pc:chgData name="Giedrius Gudaitis" userId="S::giedrius.gudaitis@ltginfra.lt::8bcb5607-a225-4077-8e53-394c33414d67" providerId="AD" clId="Web-{DB2BAB2A-601B-B24C-344B-CE68EC0AB801}" dt="2025-04-06T16:43:40.463" v="13" actId="20577"/>
        <pc:sldMkLst>
          <pc:docMk/>
          <pc:sldMk cId="2201245374" sldId="316"/>
        </pc:sldMkLst>
        <pc:spChg chg="mod">
          <ac:chgData name="Giedrius Gudaitis" userId="S::giedrius.gudaitis@ltginfra.lt::8bcb5607-a225-4077-8e53-394c33414d67" providerId="AD" clId="Web-{DB2BAB2A-601B-B24C-344B-CE68EC0AB801}" dt="2025-04-06T16:43:40.463" v="13" actId="20577"/>
          <ac:spMkLst>
            <pc:docMk/>
            <pc:sldMk cId="2201245374" sldId="316"/>
            <ac:spMk id="5" creationId="{00000000-0000-0000-0000-000000000000}"/>
          </ac:spMkLst>
        </pc:spChg>
      </pc:sldChg>
    </pc:docChg>
  </pc:docChgLst>
  <pc:docChgLst>
    <pc:chgData name="Giedrius Gudaitis" userId="S::giedrius.gudaitis@ltginfra.lt::8bcb5607-a225-4077-8e53-394c33414d67" providerId="AD" clId="Web-{2B68FBA7-CDCB-2C92-B3FA-7D9069A8295D}"/>
    <pc:docChg chg="addSld delSld modSld">
      <pc:chgData name="Giedrius Gudaitis" userId="S::giedrius.gudaitis@ltginfra.lt::8bcb5607-a225-4077-8e53-394c33414d67" providerId="AD" clId="Web-{2B68FBA7-CDCB-2C92-B3FA-7D9069A8295D}" dt="2025-04-22T04:18:29.602" v="429" actId="20577"/>
      <pc:docMkLst>
        <pc:docMk/>
      </pc:docMkLst>
      <pc:sldChg chg="modSp">
        <pc:chgData name="Giedrius Gudaitis" userId="S::giedrius.gudaitis@ltginfra.lt::8bcb5607-a225-4077-8e53-394c33414d67" providerId="AD" clId="Web-{2B68FBA7-CDCB-2C92-B3FA-7D9069A8295D}" dt="2025-04-22T04:00:48.914" v="53" actId="20577"/>
        <pc:sldMkLst>
          <pc:docMk/>
          <pc:sldMk cId="3941564160" sldId="259"/>
        </pc:sldMkLst>
        <pc:spChg chg="mod">
          <ac:chgData name="Giedrius Gudaitis" userId="S::giedrius.gudaitis@ltginfra.lt::8bcb5607-a225-4077-8e53-394c33414d67" providerId="AD" clId="Web-{2B68FBA7-CDCB-2C92-B3FA-7D9069A8295D}" dt="2025-04-22T04:00:39.211" v="46" actId="20577"/>
          <ac:spMkLst>
            <pc:docMk/>
            <pc:sldMk cId="3941564160" sldId="259"/>
            <ac:spMk id="8" creationId="{1F342E14-0915-6827-B9D9-8B7B0239C01E}"/>
          </ac:spMkLst>
        </pc:spChg>
        <pc:spChg chg="mod">
          <ac:chgData name="Giedrius Gudaitis" userId="S::giedrius.gudaitis@ltginfra.lt::8bcb5607-a225-4077-8e53-394c33414d67" providerId="AD" clId="Web-{2B68FBA7-CDCB-2C92-B3FA-7D9069A8295D}" dt="2025-04-22T04:00:48.914" v="53" actId="20577"/>
          <ac:spMkLst>
            <pc:docMk/>
            <pc:sldMk cId="3941564160" sldId="259"/>
            <ac:spMk id="11" creationId="{5695F9A9-FBBC-9030-F0E7-50C67D541A0D}"/>
          </ac:spMkLst>
        </pc:spChg>
      </pc:sldChg>
      <pc:sldChg chg="modSp">
        <pc:chgData name="Giedrius Gudaitis" userId="S::giedrius.gudaitis@ltginfra.lt::8bcb5607-a225-4077-8e53-394c33414d67" providerId="AD" clId="Web-{2B68FBA7-CDCB-2C92-B3FA-7D9069A8295D}" dt="2025-04-22T04:01:08.618" v="58" actId="20577"/>
        <pc:sldMkLst>
          <pc:docMk/>
          <pc:sldMk cId="3915321393" sldId="294"/>
        </pc:sldMkLst>
        <pc:spChg chg="mod">
          <ac:chgData name="Giedrius Gudaitis" userId="S::giedrius.gudaitis@ltginfra.lt::8bcb5607-a225-4077-8e53-394c33414d67" providerId="AD" clId="Web-{2B68FBA7-CDCB-2C92-B3FA-7D9069A8295D}" dt="2025-04-22T04:00:57.961" v="55" actId="20577"/>
          <ac:spMkLst>
            <pc:docMk/>
            <pc:sldMk cId="3915321393" sldId="294"/>
            <ac:spMk id="2" creationId="{00000000-0000-0000-0000-000000000000}"/>
          </ac:spMkLst>
        </pc:spChg>
        <pc:spChg chg="mod">
          <ac:chgData name="Giedrius Gudaitis" userId="S::giedrius.gudaitis@ltginfra.lt::8bcb5607-a225-4077-8e53-394c33414d67" providerId="AD" clId="Web-{2B68FBA7-CDCB-2C92-B3FA-7D9069A8295D}" dt="2025-04-22T04:01:06.305" v="57" actId="20577"/>
          <ac:spMkLst>
            <pc:docMk/>
            <pc:sldMk cId="3915321393" sldId="294"/>
            <ac:spMk id="4" creationId="{00000000-0000-0000-0000-000000000000}"/>
          </ac:spMkLst>
        </pc:spChg>
        <pc:spChg chg="mod">
          <ac:chgData name="Giedrius Gudaitis" userId="S::giedrius.gudaitis@ltginfra.lt::8bcb5607-a225-4077-8e53-394c33414d67" providerId="AD" clId="Web-{2B68FBA7-CDCB-2C92-B3FA-7D9069A8295D}" dt="2025-04-22T04:01:08.618" v="58" actId="20577"/>
          <ac:spMkLst>
            <pc:docMk/>
            <pc:sldMk cId="3915321393" sldId="294"/>
            <ac:spMk id="6" creationId="{00000000-0000-0000-0000-000000000000}"/>
          </ac:spMkLst>
        </pc:spChg>
      </pc:sldChg>
      <pc:sldChg chg="del">
        <pc:chgData name="Giedrius Gudaitis" userId="S::giedrius.gudaitis@ltginfra.lt::8bcb5607-a225-4077-8e53-394c33414d67" providerId="AD" clId="Web-{2B68FBA7-CDCB-2C92-B3FA-7D9069A8295D}" dt="2025-04-22T04:12:56.469" v="228"/>
        <pc:sldMkLst>
          <pc:docMk/>
          <pc:sldMk cId="2416154778" sldId="298"/>
        </pc:sldMkLst>
      </pc:sldChg>
      <pc:sldChg chg="modSp">
        <pc:chgData name="Giedrius Gudaitis" userId="S::giedrius.gudaitis@ltginfra.lt::8bcb5607-a225-4077-8e53-394c33414d67" providerId="AD" clId="Web-{2B68FBA7-CDCB-2C92-B3FA-7D9069A8295D}" dt="2025-04-22T04:13:17" v="234" actId="20577"/>
        <pc:sldMkLst>
          <pc:docMk/>
          <pc:sldMk cId="1319617991" sldId="299"/>
        </pc:sldMkLst>
        <pc:spChg chg="mod">
          <ac:chgData name="Giedrius Gudaitis" userId="S::giedrius.gudaitis@ltginfra.lt::8bcb5607-a225-4077-8e53-394c33414d67" providerId="AD" clId="Web-{2B68FBA7-CDCB-2C92-B3FA-7D9069A8295D}" dt="2025-04-22T04:13:17" v="234" actId="20577"/>
          <ac:spMkLst>
            <pc:docMk/>
            <pc:sldMk cId="1319617991" sldId="299"/>
            <ac:spMk id="10" creationId="{00000000-0000-0000-0000-000000000000}"/>
          </ac:spMkLst>
        </pc:spChg>
      </pc:sldChg>
      <pc:sldChg chg="del">
        <pc:chgData name="Giedrius Gudaitis" userId="S::giedrius.gudaitis@ltginfra.lt::8bcb5607-a225-4077-8e53-394c33414d67" providerId="AD" clId="Web-{2B68FBA7-CDCB-2C92-B3FA-7D9069A8295D}" dt="2025-04-22T04:12:48.687" v="226"/>
        <pc:sldMkLst>
          <pc:docMk/>
          <pc:sldMk cId="1316506702" sldId="301"/>
        </pc:sldMkLst>
      </pc:sldChg>
      <pc:sldChg chg="del">
        <pc:chgData name="Giedrius Gudaitis" userId="S::giedrius.gudaitis@ltginfra.lt::8bcb5607-a225-4077-8e53-394c33414d67" providerId="AD" clId="Web-{2B68FBA7-CDCB-2C92-B3FA-7D9069A8295D}" dt="2025-04-22T04:12:39.421" v="224"/>
        <pc:sldMkLst>
          <pc:docMk/>
          <pc:sldMk cId="3036489413" sldId="302"/>
        </pc:sldMkLst>
      </pc:sldChg>
      <pc:sldChg chg="modSp">
        <pc:chgData name="Giedrius Gudaitis" userId="S::giedrius.gudaitis@ltginfra.lt::8bcb5607-a225-4077-8e53-394c33414d67" providerId="AD" clId="Web-{2B68FBA7-CDCB-2C92-B3FA-7D9069A8295D}" dt="2025-04-22T04:09:52.761" v="206" actId="20577"/>
        <pc:sldMkLst>
          <pc:docMk/>
          <pc:sldMk cId="1279408603" sldId="306"/>
        </pc:sldMkLst>
        <pc:spChg chg="mod">
          <ac:chgData name="Giedrius Gudaitis" userId="S::giedrius.gudaitis@ltginfra.lt::8bcb5607-a225-4077-8e53-394c33414d67" providerId="AD" clId="Web-{2B68FBA7-CDCB-2C92-B3FA-7D9069A8295D}" dt="2025-04-22T04:09:39.480" v="203" actId="20577"/>
          <ac:spMkLst>
            <pc:docMk/>
            <pc:sldMk cId="1279408603" sldId="306"/>
            <ac:spMk id="3" creationId="{00000000-0000-0000-0000-000000000000}"/>
          </ac:spMkLst>
        </pc:spChg>
        <pc:spChg chg="mod">
          <ac:chgData name="Giedrius Gudaitis" userId="S::giedrius.gudaitis@ltginfra.lt::8bcb5607-a225-4077-8e53-394c33414d67" providerId="AD" clId="Web-{2B68FBA7-CDCB-2C92-B3FA-7D9069A8295D}" dt="2025-04-22T04:09:52.761" v="206" actId="20577"/>
          <ac:spMkLst>
            <pc:docMk/>
            <pc:sldMk cId="1279408603" sldId="306"/>
            <ac:spMk id="5" creationId="{00000000-0000-0000-0000-000000000000}"/>
          </ac:spMkLst>
        </pc:spChg>
        <pc:spChg chg="mod">
          <ac:chgData name="Giedrius Gudaitis" userId="S::giedrius.gudaitis@ltginfra.lt::8bcb5607-a225-4077-8e53-394c33414d67" providerId="AD" clId="Web-{2B68FBA7-CDCB-2C92-B3FA-7D9069A8295D}" dt="2025-04-22T04:09:30.058" v="201" actId="20577"/>
          <ac:spMkLst>
            <pc:docMk/>
            <pc:sldMk cId="1279408603" sldId="306"/>
            <ac:spMk id="7" creationId="{BABA0EC1-026F-79E9-7CF0-2021F7B53BA5}"/>
          </ac:spMkLst>
        </pc:spChg>
      </pc:sldChg>
      <pc:sldChg chg="modSp">
        <pc:chgData name="Giedrius Gudaitis" userId="S::giedrius.gudaitis@ltginfra.lt::8bcb5607-a225-4077-8e53-394c33414d67" providerId="AD" clId="Web-{2B68FBA7-CDCB-2C92-B3FA-7D9069A8295D}" dt="2025-04-22T04:10:43.856" v="213" actId="20577"/>
        <pc:sldMkLst>
          <pc:docMk/>
          <pc:sldMk cId="489367849" sldId="307"/>
        </pc:sldMkLst>
        <pc:spChg chg="mod">
          <ac:chgData name="Giedrius Gudaitis" userId="S::giedrius.gudaitis@ltginfra.lt::8bcb5607-a225-4077-8e53-394c33414d67" providerId="AD" clId="Web-{2B68FBA7-CDCB-2C92-B3FA-7D9069A8295D}" dt="2025-04-22T04:10:43.856" v="213" actId="20577"/>
          <ac:spMkLst>
            <pc:docMk/>
            <pc:sldMk cId="489367849" sldId="307"/>
            <ac:spMk id="5" creationId="{00000000-0000-0000-0000-000000000000}"/>
          </ac:spMkLst>
        </pc:spChg>
      </pc:sldChg>
      <pc:sldChg chg="modSp">
        <pc:chgData name="Giedrius Gudaitis" userId="S::giedrius.gudaitis@ltginfra.lt::8bcb5607-a225-4077-8e53-394c33414d67" providerId="AD" clId="Web-{2B68FBA7-CDCB-2C92-B3FA-7D9069A8295D}" dt="2025-04-22T04:11:45.451" v="222" actId="20577"/>
        <pc:sldMkLst>
          <pc:docMk/>
          <pc:sldMk cId="2361683644" sldId="312"/>
        </pc:sldMkLst>
        <pc:spChg chg="mod">
          <ac:chgData name="Giedrius Gudaitis" userId="S::giedrius.gudaitis@ltginfra.lt::8bcb5607-a225-4077-8e53-394c33414d67" providerId="AD" clId="Web-{2B68FBA7-CDCB-2C92-B3FA-7D9069A8295D}" dt="2025-04-22T04:11:45.451" v="222" actId="20577"/>
          <ac:spMkLst>
            <pc:docMk/>
            <pc:sldMk cId="2361683644" sldId="312"/>
            <ac:spMk id="5" creationId="{00000000-0000-0000-0000-000000000000}"/>
          </ac:spMkLst>
        </pc:spChg>
      </pc:sldChg>
      <pc:sldChg chg="modSp">
        <pc:chgData name="Giedrius Gudaitis" userId="S::giedrius.gudaitis@ltginfra.lt::8bcb5607-a225-4077-8e53-394c33414d67" providerId="AD" clId="Web-{2B68FBA7-CDCB-2C92-B3FA-7D9069A8295D}" dt="2025-04-22T04:18:29.602" v="429" actId="20577"/>
        <pc:sldMkLst>
          <pc:docMk/>
          <pc:sldMk cId="3066101956" sldId="314"/>
        </pc:sldMkLst>
        <pc:spChg chg="mod">
          <ac:chgData name="Giedrius Gudaitis" userId="S::giedrius.gudaitis@ltginfra.lt::8bcb5607-a225-4077-8e53-394c33414d67" providerId="AD" clId="Web-{2B68FBA7-CDCB-2C92-B3FA-7D9069A8295D}" dt="2025-04-22T04:17:31.944" v="394" actId="20577"/>
          <ac:spMkLst>
            <pc:docMk/>
            <pc:sldMk cId="3066101956" sldId="314"/>
            <ac:spMk id="5" creationId="{ACF5BEAA-4DEB-E6EB-A8D1-E5960ACFFB9B}"/>
          </ac:spMkLst>
        </pc:spChg>
        <pc:spChg chg="mod">
          <ac:chgData name="Giedrius Gudaitis" userId="S::giedrius.gudaitis@ltginfra.lt::8bcb5607-a225-4077-8e53-394c33414d67" providerId="AD" clId="Web-{2B68FBA7-CDCB-2C92-B3FA-7D9069A8295D}" dt="2025-04-22T04:18:29.602" v="429" actId="20577"/>
          <ac:spMkLst>
            <pc:docMk/>
            <pc:sldMk cId="3066101956" sldId="314"/>
            <ac:spMk id="20" creationId="{FCBE71A7-AFB2-BFE6-2A95-849E7672CB68}"/>
          </ac:spMkLst>
        </pc:spChg>
      </pc:sldChg>
      <pc:sldChg chg="modSp">
        <pc:chgData name="Giedrius Gudaitis" userId="S::giedrius.gudaitis@ltginfra.lt::8bcb5607-a225-4077-8e53-394c33414d67" providerId="AD" clId="Web-{2B68FBA7-CDCB-2C92-B3FA-7D9069A8295D}" dt="2025-04-22T04:09:11.323" v="198" actId="20577"/>
        <pc:sldMkLst>
          <pc:docMk/>
          <pc:sldMk cId="1695564379" sldId="315"/>
        </pc:sldMkLst>
        <pc:spChg chg="mod">
          <ac:chgData name="Giedrius Gudaitis" userId="S::giedrius.gudaitis@ltginfra.lt::8bcb5607-a225-4077-8e53-394c33414d67" providerId="AD" clId="Web-{2B68FBA7-CDCB-2C92-B3FA-7D9069A8295D}" dt="2025-04-22T04:08:12.509" v="153" actId="20577"/>
          <ac:spMkLst>
            <pc:docMk/>
            <pc:sldMk cId="1695564379" sldId="315"/>
            <ac:spMk id="4" creationId="{B3053B30-F013-3D0C-4905-377241B41999}"/>
          </ac:spMkLst>
        </pc:spChg>
        <pc:spChg chg="mod">
          <ac:chgData name="Giedrius Gudaitis" userId="S::giedrius.gudaitis@ltginfra.lt::8bcb5607-a225-4077-8e53-394c33414d67" providerId="AD" clId="Web-{2B68FBA7-CDCB-2C92-B3FA-7D9069A8295D}" dt="2025-04-22T04:09:11.323" v="198" actId="20577"/>
          <ac:spMkLst>
            <pc:docMk/>
            <pc:sldMk cId="1695564379" sldId="315"/>
            <ac:spMk id="6" creationId="{A97DB290-B174-742B-0C2A-FEC53F5FBAEF}"/>
          </ac:spMkLst>
        </pc:spChg>
        <pc:spChg chg="mod">
          <ac:chgData name="Giedrius Gudaitis" userId="S::giedrius.gudaitis@ltginfra.lt::8bcb5607-a225-4077-8e53-394c33414d67" providerId="AD" clId="Web-{2B68FBA7-CDCB-2C92-B3FA-7D9069A8295D}" dt="2025-04-22T04:05:54.343" v="88" actId="1076"/>
          <ac:spMkLst>
            <pc:docMk/>
            <pc:sldMk cId="1695564379" sldId="315"/>
            <ac:spMk id="20" creationId="{FCBE71A7-AFB2-BFE6-2A95-849E7672CB68}"/>
          </ac:spMkLst>
        </pc:spChg>
      </pc:sldChg>
      <pc:sldChg chg="modSp">
        <pc:chgData name="Giedrius Gudaitis" userId="S::giedrius.gudaitis@ltginfra.lt::8bcb5607-a225-4077-8e53-394c33414d67" providerId="AD" clId="Web-{2B68FBA7-CDCB-2C92-B3FA-7D9069A8295D}" dt="2025-04-22T04:05:12.983" v="85" actId="20577"/>
        <pc:sldMkLst>
          <pc:docMk/>
          <pc:sldMk cId="1047330680" sldId="319"/>
        </pc:sldMkLst>
        <pc:spChg chg="mod">
          <ac:chgData name="Giedrius Gudaitis" userId="S::giedrius.gudaitis@ltginfra.lt::8bcb5607-a225-4077-8e53-394c33414d67" providerId="AD" clId="Web-{2B68FBA7-CDCB-2C92-B3FA-7D9069A8295D}" dt="2025-04-22T04:02:04.228" v="61" actId="14100"/>
          <ac:spMkLst>
            <pc:docMk/>
            <pc:sldMk cId="1047330680" sldId="319"/>
            <ac:spMk id="2" creationId="{FD5D748A-673A-E49B-2C7F-F0D76789F561}"/>
          </ac:spMkLst>
        </pc:spChg>
        <pc:spChg chg="mod">
          <ac:chgData name="Giedrius Gudaitis" userId="S::giedrius.gudaitis@ltginfra.lt::8bcb5607-a225-4077-8e53-394c33414d67" providerId="AD" clId="Web-{2B68FBA7-CDCB-2C92-B3FA-7D9069A8295D}" dt="2025-04-22T04:05:12.983" v="85" actId="20577"/>
          <ac:spMkLst>
            <pc:docMk/>
            <pc:sldMk cId="1047330680" sldId="319"/>
            <ac:spMk id="4" creationId="{9A3C720C-2F09-9512-CC3B-330256F0D12A}"/>
          </ac:spMkLst>
        </pc:spChg>
      </pc:sldChg>
      <pc:sldChg chg="add">
        <pc:chgData name="Giedrius Gudaitis" userId="S::giedrius.gudaitis@ltginfra.lt::8bcb5607-a225-4077-8e53-394c33414d67" providerId="AD" clId="Web-{2B68FBA7-CDCB-2C92-B3FA-7D9069A8295D}" dt="2025-04-22T04:12:37.593" v="223"/>
        <pc:sldMkLst>
          <pc:docMk/>
          <pc:sldMk cId="874284463" sldId="320"/>
        </pc:sldMkLst>
      </pc:sldChg>
      <pc:sldChg chg="add">
        <pc:chgData name="Giedrius Gudaitis" userId="S::giedrius.gudaitis@ltginfra.lt::8bcb5607-a225-4077-8e53-394c33414d67" providerId="AD" clId="Web-{2B68FBA7-CDCB-2C92-B3FA-7D9069A8295D}" dt="2025-04-22T04:12:46.156" v="225"/>
        <pc:sldMkLst>
          <pc:docMk/>
          <pc:sldMk cId="1048772624" sldId="321"/>
        </pc:sldMkLst>
      </pc:sldChg>
      <pc:sldChg chg="modSp add">
        <pc:chgData name="Giedrius Gudaitis" userId="S::giedrius.gudaitis@ltginfra.lt::8bcb5607-a225-4077-8e53-394c33414d67" providerId="AD" clId="Web-{2B68FBA7-CDCB-2C92-B3FA-7D9069A8295D}" dt="2025-04-22T04:13:05.235" v="229" actId="20577"/>
        <pc:sldMkLst>
          <pc:docMk/>
          <pc:sldMk cId="1297344664" sldId="322"/>
        </pc:sldMkLst>
        <pc:spChg chg="mod">
          <ac:chgData name="Giedrius Gudaitis" userId="S::giedrius.gudaitis@ltginfra.lt::8bcb5607-a225-4077-8e53-394c33414d67" providerId="AD" clId="Web-{2B68FBA7-CDCB-2C92-B3FA-7D9069A8295D}" dt="2025-04-22T04:13:05.235" v="229" actId="20577"/>
          <ac:spMkLst>
            <pc:docMk/>
            <pc:sldMk cId="1297344664" sldId="322"/>
            <ac:spMk id="5" creationId="{00000000-0000-0000-0000-000000000000}"/>
          </ac:spMkLst>
        </pc:spChg>
      </pc:sldChg>
    </pc:docChg>
  </pc:docChgLst>
  <pc:docChgLst>
    <pc:chgData name="Rūta Vitkutė" userId="S::ruta.vitkute@ltginfra.lt::eb4592f8-f37f-4567-8c5a-279a1d031ca9" providerId="AD" clId="Web-{214EB657-818B-92C5-20ED-94475DCDF62F}"/>
    <pc:docChg chg="mod modSld">
      <pc:chgData name="Rūta Vitkutė" userId="S::ruta.vitkute@ltginfra.lt::eb4592f8-f37f-4567-8c5a-279a1d031ca9" providerId="AD" clId="Web-{214EB657-818B-92C5-20ED-94475DCDF62F}" dt="2024-04-16T14:47:11.247" v="20" actId="20577"/>
      <pc:docMkLst>
        <pc:docMk/>
      </pc:docMkLst>
      <pc:sldChg chg="addSp modSp">
        <pc:chgData name="Rūta Vitkutė" userId="S::ruta.vitkute@ltginfra.lt::eb4592f8-f37f-4567-8c5a-279a1d031ca9" providerId="AD" clId="Web-{214EB657-818B-92C5-20ED-94475DCDF62F}" dt="2024-04-16T14:47:11.247" v="20" actId="20577"/>
        <pc:sldMkLst>
          <pc:docMk/>
          <pc:sldMk cId="2116385251" sldId="304"/>
        </pc:sldMkLst>
        <pc:spChg chg="add mod">
          <ac:chgData name="Rūta Vitkutė" userId="S::ruta.vitkute@ltginfra.lt::eb4592f8-f37f-4567-8c5a-279a1d031ca9" providerId="AD" clId="Web-{214EB657-818B-92C5-20ED-94475DCDF62F}" dt="2024-04-16T14:47:11.247" v="20" actId="20577"/>
          <ac:spMkLst>
            <pc:docMk/>
            <pc:sldMk cId="2116385251" sldId="304"/>
            <ac:spMk id="3" creationId="{30C12562-82DB-52CD-7A23-F34BDDD0B4BD}"/>
          </ac:spMkLst>
        </pc:spChg>
      </pc:sldChg>
    </pc:docChg>
  </pc:docChgLst>
  <pc:docChgLst>
    <pc:chgData name="Giedrius Gudaitis" userId="S::giedrius.gudaitis@ltginfra.lt::8bcb5607-a225-4077-8e53-394c33414d67" providerId="AD" clId="Web-{CF83FE28-0678-6BDD-055B-BBCF727DFAC8}"/>
    <pc:docChg chg="modSld">
      <pc:chgData name="Giedrius Gudaitis" userId="S::giedrius.gudaitis@ltginfra.lt::8bcb5607-a225-4077-8e53-394c33414d67" providerId="AD" clId="Web-{CF83FE28-0678-6BDD-055B-BBCF727DFAC8}" dt="2025-05-02T03:46:39.440" v="118" actId="20577"/>
      <pc:docMkLst>
        <pc:docMk/>
      </pc:docMkLst>
      <pc:sldChg chg="modSp">
        <pc:chgData name="Giedrius Gudaitis" userId="S::giedrius.gudaitis@ltginfra.lt::8bcb5607-a225-4077-8e53-394c33414d67" providerId="AD" clId="Web-{CF83FE28-0678-6BDD-055B-BBCF727DFAC8}" dt="2025-05-02T03:45:42.215" v="101" actId="20577"/>
        <pc:sldMkLst>
          <pc:docMk/>
          <pc:sldMk cId="1279408603" sldId="306"/>
        </pc:sldMkLst>
        <pc:spChg chg="mod">
          <ac:chgData name="Giedrius Gudaitis" userId="S::giedrius.gudaitis@ltginfra.lt::8bcb5607-a225-4077-8e53-394c33414d67" providerId="AD" clId="Web-{CF83FE28-0678-6BDD-055B-BBCF727DFAC8}" dt="2025-05-02T03:45:42.215" v="101" actId="20577"/>
          <ac:spMkLst>
            <pc:docMk/>
            <pc:sldMk cId="1279408603" sldId="306"/>
            <ac:spMk id="5" creationId="{00000000-0000-0000-0000-000000000000}"/>
          </ac:spMkLst>
        </pc:spChg>
      </pc:sldChg>
      <pc:sldChg chg="modSp">
        <pc:chgData name="Giedrius Gudaitis" userId="S::giedrius.gudaitis@ltginfra.lt::8bcb5607-a225-4077-8e53-394c33414d67" providerId="AD" clId="Web-{CF83FE28-0678-6BDD-055B-BBCF727DFAC8}" dt="2025-05-02T03:46:39.440" v="118" actId="20577"/>
        <pc:sldMkLst>
          <pc:docMk/>
          <pc:sldMk cId="489367849" sldId="307"/>
        </pc:sldMkLst>
        <pc:spChg chg="mod">
          <ac:chgData name="Giedrius Gudaitis" userId="S::giedrius.gudaitis@ltginfra.lt::8bcb5607-a225-4077-8e53-394c33414d67" providerId="AD" clId="Web-{CF83FE28-0678-6BDD-055B-BBCF727DFAC8}" dt="2025-05-02T03:46:39.440" v="118" actId="20577"/>
          <ac:spMkLst>
            <pc:docMk/>
            <pc:sldMk cId="489367849" sldId="307"/>
            <ac:spMk id="9" creationId="{6BAB8B63-45D8-EE66-ED8F-7D9510634C92}"/>
          </ac:spMkLst>
        </pc:spChg>
      </pc:sldChg>
      <pc:sldChg chg="modSp">
        <pc:chgData name="Giedrius Gudaitis" userId="S::giedrius.gudaitis@ltginfra.lt::8bcb5607-a225-4077-8e53-394c33414d67" providerId="AD" clId="Web-{CF83FE28-0678-6BDD-055B-BBCF727DFAC8}" dt="2025-05-02T03:44:32.121" v="73" actId="20577"/>
        <pc:sldMkLst>
          <pc:docMk/>
          <pc:sldMk cId="3066101956" sldId="314"/>
        </pc:sldMkLst>
        <pc:spChg chg="mod">
          <ac:chgData name="Giedrius Gudaitis" userId="S::giedrius.gudaitis@ltginfra.lt::8bcb5607-a225-4077-8e53-394c33414d67" providerId="AD" clId="Web-{CF83FE28-0678-6BDD-055B-BBCF727DFAC8}" dt="2025-05-02T03:44:13.933" v="64" actId="20577"/>
          <ac:spMkLst>
            <pc:docMk/>
            <pc:sldMk cId="3066101956" sldId="314"/>
            <ac:spMk id="3" creationId="{C27424E5-A351-A2C6-ED8E-6ECC75F8DF58}"/>
          </ac:spMkLst>
        </pc:spChg>
        <pc:spChg chg="mod">
          <ac:chgData name="Giedrius Gudaitis" userId="S::giedrius.gudaitis@ltginfra.lt::8bcb5607-a225-4077-8e53-394c33414d67" providerId="AD" clId="Web-{CF83FE28-0678-6BDD-055B-BBCF727DFAC8}" dt="2025-05-02T03:44:32.121" v="73" actId="20577"/>
          <ac:spMkLst>
            <pc:docMk/>
            <pc:sldMk cId="3066101956" sldId="314"/>
            <ac:spMk id="5" creationId="{ACF5BEAA-4DEB-E6EB-A8D1-E5960ACFFB9B}"/>
          </ac:spMkLst>
        </pc:spChg>
      </pc:sldChg>
      <pc:sldChg chg="modSp">
        <pc:chgData name="Giedrius Gudaitis" userId="S::giedrius.gudaitis@ltginfra.lt::8bcb5607-a225-4077-8e53-394c33414d67" providerId="AD" clId="Web-{CF83FE28-0678-6BDD-055B-BBCF727DFAC8}" dt="2025-05-02T03:45:17.402" v="98" actId="20577"/>
        <pc:sldMkLst>
          <pc:docMk/>
          <pc:sldMk cId="1695564379" sldId="315"/>
        </pc:sldMkLst>
        <pc:spChg chg="mod">
          <ac:chgData name="Giedrius Gudaitis" userId="S::giedrius.gudaitis@ltginfra.lt::8bcb5607-a225-4077-8e53-394c33414d67" providerId="AD" clId="Web-{CF83FE28-0678-6BDD-055B-BBCF727DFAC8}" dt="2025-05-02T03:45:17.402" v="98" actId="20577"/>
          <ac:spMkLst>
            <pc:docMk/>
            <pc:sldMk cId="1695564379" sldId="315"/>
            <ac:spMk id="4" creationId="{B3053B30-F013-3D0C-4905-377241B41999}"/>
          </ac:spMkLst>
        </pc:spChg>
        <pc:spChg chg="mod">
          <ac:chgData name="Giedrius Gudaitis" userId="S::giedrius.gudaitis@ltginfra.lt::8bcb5607-a225-4077-8e53-394c33414d67" providerId="AD" clId="Web-{CF83FE28-0678-6BDD-055B-BBCF727DFAC8}" dt="2025-05-02T03:45:10.762" v="97" actId="20577"/>
          <ac:spMkLst>
            <pc:docMk/>
            <pc:sldMk cId="1695564379" sldId="315"/>
            <ac:spMk id="6" creationId="{A97DB290-B174-742B-0C2A-FEC53F5FBAEF}"/>
          </ac:spMkLst>
        </pc:spChg>
      </pc:sldChg>
      <pc:sldChg chg="modSp">
        <pc:chgData name="Giedrius Gudaitis" userId="S::giedrius.gudaitis@ltginfra.lt::8bcb5607-a225-4077-8e53-394c33414d67" providerId="AD" clId="Web-{CF83FE28-0678-6BDD-055B-BBCF727DFAC8}" dt="2025-05-02T03:40:47.743" v="1" actId="20577"/>
        <pc:sldMkLst>
          <pc:docMk/>
          <pc:sldMk cId="1047330680" sldId="319"/>
        </pc:sldMkLst>
        <pc:spChg chg="mod">
          <ac:chgData name="Giedrius Gudaitis" userId="S::giedrius.gudaitis@ltginfra.lt::8bcb5607-a225-4077-8e53-394c33414d67" providerId="AD" clId="Web-{CF83FE28-0678-6BDD-055B-BBCF727DFAC8}" dt="2025-05-02T03:40:47.743" v="1" actId="20577"/>
          <ac:spMkLst>
            <pc:docMk/>
            <pc:sldMk cId="1047330680" sldId="319"/>
            <ac:spMk id="4" creationId="{9A3C720C-2F09-9512-CC3B-330256F0D12A}"/>
          </ac:spMkLst>
        </pc:spChg>
      </pc:sldChg>
    </pc:docChg>
  </pc:docChgLst>
  <pc:docChgLst>
    <pc:chgData name="Indrė Daugialienė" userId="S::indre.daugialiene@ltg.lt::4e7c63ca-ed3d-4214-ac0c-52f59f68e7c8" providerId="AD" clId="Web-{6621163B-E281-6135-7FF5-08F1DD1D216D}"/>
    <pc:docChg chg="modSld">
      <pc:chgData name="Indrė Daugialienė" userId="S::indre.daugialiene@ltg.lt::4e7c63ca-ed3d-4214-ac0c-52f59f68e7c8" providerId="AD" clId="Web-{6621163B-E281-6135-7FF5-08F1DD1D216D}" dt="2024-04-28T21:49:08.870" v="16" actId="20577"/>
      <pc:docMkLst>
        <pc:docMk/>
      </pc:docMkLst>
      <pc:sldChg chg="modSp">
        <pc:chgData name="Indrė Daugialienė" userId="S::indre.daugialiene@ltg.lt::4e7c63ca-ed3d-4214-ac0c-52f59f68e7c8" providerId="AD" clId="Web-{6621163B-E281-6135-7FF5-08F1DD1D216D}" dt="2024-04-28T21:49:08.870" v="16" actId="20577"/>
        <pc:sldMkLst>
          <pc:docMk/>
          <pc:sldMk cId="489367849" sldId="307"/>
        </pc:sldMkLst>
        <pc:spChg chg="mod">
          <ac:chgData name="Indrė Daugialienė" userId="S::indre.daugialiene@ltg.lt::4e7c63ca-ed3d-4214-ac0c-52f59f68e7c8" providerId="AD" clId="Web-{6621163B-E281-6135-7FF5-08F1DD1D216D}" dt="2024-04-28T21:49:08.870" v="16" actId="20577"/>
          <ac:spMkLst>
            <pc:docMk/>
            <pc:sldMk cId="489367849" sldId="307"/>
            <ac:spMk id="5" creationId="{00000000-0000-0000-0000-000000000000}"/>
          </ac:spMkLst>
        </pc:spChg>
      </pc:sldChg>
    </pc:docChg>
  </pc:docChgLst>
  <pc:docChgLst>
    <pc:chgData name="Rūta Vitkutė" userId="S::ruta.vitkute@ltginfra.lt::eb4592f8-f37f-4567-8c5a-279a1d031ca9" providerId="AD" clId="Web-{8A81F20C-52C7-B8D8-D2D4-AE0578EB3A3C}"/>
    <pc:docChg chg="delSld modSld">
      <pc:chgData name="Rūta Vitkutė" userId="S::ruta.vitkute@ltginfra.lt::eb4592f8-f37f-4567-8c5a-279a1d031ca9" providerId="AD" clId="Web-{8A81F20C-52C7-B8D8-D2D4-AE0578EB3A3C}" dt="2024-04-17T05:42:25.096" v="22"/>
      <pc:docMkLst>
        <pc:docMk/>
      </pc:docMkLst>
      <pc:sldChg chg="modSp modCm">
        <pc:chgData name="Rūta Vitkutė" userId="S::ruta.vitkute@ltginfra.lt::eb4592f8-f37f-4567-8c5a-279a1d031ca9" providerId="AD" clId="Web-{8A81F20C-52C7-B8D8-D2D4-AE0578EB3A3C}" dt="2024-04-17T05:42:25.096" v="22"/>
        <pc:sldMkLst>
          <pc:docMk/>
          <pc:sldMk cId="1316506702" sldId="301"/>
        </pc:sldMkLst>
        <pc:spChg chg="mod">
          <ac:chgData name="Rūta Vitkutė" userId="S::ruta.vitkute@ltginfra.lt::eb4592f8-f37f-4567-8c5a-279a1d031ca9" providerId="AD" clId="Web-{8A81F20C-52C7-B8D8-D2D4-AE0578EB3A3C}" dt="2024-04-17T05:42:12.751" v="21" actId="20577"/>
          <ac:spMkLst>
            <pc:docMk/>
            <pc:sldMk cId="1316506702" sldId="301"/>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Rūta Vitkutė" userId="S::ruta.vitkute@ltginfra.lt::eb4592f8-f37f-4567-8c5a-279a1d031ca9" providerId="AD" clId="Web-{8A81F20C-52C7-B8D8-D2D4-AE0578EB3A3C}" dt="2024-04-17T05:42:25.096" v="22"/>
              <pc2:cmMkLst xmlns:pc2="http://schemas.microsoft.com/office/powerpoint/2019/9/main/command">
                <pc:docMk/>
                <pc:sldMk cId="1316506702" sldId="301"/>
                <pc2:cmMk id="{9E10A69B-AB6E-48D1-8B4E-646D024504EC}"/>
              </pc2:cmMkLst>
            </pc226:cmChg>
          </p:ext>
        </pc:extLst>
      </pc:sldChg>
      <pc:sldChg chg="del">
        <pc:chgData name="Rūta Vitkutė" userId="S::ruta.vitkute@ltginfra.lt::eb4592f8-f37f-4567-8c5a-279a1d031ca9" providerId="AD" clId="Web-{8A81F20C-52C7-B8D8-D2D4-AE0578EB3A3C}" dt="2024-04-17T05:32:57.724" v="0"/>
        <pc:sldMkLst>
          <pc:docMk/>
          <pc:sldMk cId="2116385251" sldId="304"/>
        </pc:sldMkLst>
      </pc:sldChg>
    </pc:docChg>
  </pc:docChgLst>
  <pc:docChgLst>
    <pc:chgData name="Rūta Vitkutė" userId="S::ruta.vitkute@ltginfra.lt::eb4592f8-f37f-4567-8c5a-279a1d031ca9" providerId="AD" clId="Web-{D101642B-B718-0685-068F-A08267E8F8AB}"/>
    <pc:docChg chg="modSld sldOrd">
      <pc:chgData name="Rūta Vitkutė" userId="S::ruta.vitkute@ltginfra.lt::eb4592f8-f37f-4567-8c5a-279a1d031ca9" providerId="AD" clId="Web-{D101642B-B718-0685-068F-A08267E8F8AB}" dt="2024-04-18T08:36:26.344" v="24"/>
      <pc:docMkLst>
        <pc:docMk/>
      </pc:docMkLst>
      <pc:sldChg chg="addSp delSp modSp ord">
        <pc:chgData name="Rūta Vitkutė" userId="S::ruta.vitkute@ltginfra.lt::eb4592f8-f37f-4567-8c5a-279a1d031ca9" providerId="AD" clId="Web-{D101642B-B718-0685-068F-A08267E8F8AB}" dt="2024-04-18T08:36:26.344" v="24"/>
        <pc:sldMkLst>
          <pc:docMk/>
          <pc:sldMk cId="1195540817" sldId="261"/>
        </pc:sldMkLst>
        <pc:spChg chg="del">
          <ac:chgData name="Rūta Vitkutė" userId="S::ruta.vitkute@ltginfra.lt::eb4592f8-f37f-4567-8c5a-279a1d031ca9" providerId="AD" clId="Web-{D101642B-B718-0685-068F-A08267E8F8AB}" dt="2024-04-18T08:36:24.016" v="23"/>
          <ac:spMkLst>
            <pc:docMk/>
            <pc:sldMk cId="1195540817" sldId="261"/>
            <ac:spMk id="3" creationId="{00000000-0000-0000-0000-000000000000}"/>
          </ac:spMkLst>
        </pc:spChg>
        <pc:spChg chg="add del">
          <ac:chgData name="Rūta Vitkutė" userId="S::ruta.vitkute@ltginfra.lt::eb4592f8-f37f-4567-8c5a-279a1d031ca9" providerId="AD" clId="Web-{D101642B-B718-0685-068F-A08267E8F8AB}" dt="2024-04-18T08:36:06.203" v="21"/>
          <ac:spMkLst>
            <pc:docMk/>
            <pc:sldMk cId="1195540817" sldId="261"/>
            <ac:spMk id="4" creationId="{00000000-0000-0000-0000-000000000000}"/>
          </ac:spMkLst>
        </pc:spChg>
        <pc:spChg chg="mod">
          <ac:chgData name="Rūta Vitkutė" userId="S::ruta.vitkute@ltginfra.lt::eb4592f8-f37f-4567-8c5a-279a1d031ca9" providerId="AD" clId="Web-{D101642B-B718-0685-068F-A08267E8F8AB}" dt="2024-04-18T08:34:57.968" v="11" actId="14100"/>
          <ac:spMkLst>
            <pc:docMk/>
            <pc:sldMk cId="1195540817" sldId="261"/>
            <ac:spMk id="5" creationId="{00000000-0000-0000-0000-000000000000}"/>
          </ac:spMkLst>
        </pc:spChg>
        <pc:spChg chg="add del">
          <ac:chgData name="Rūta Vitkutė" userId="S::ruta.vitkute@ltginfra.lt::eb4592f8-f37f-4567-8c5a-279a1d031ca9" providerId="AD" clId="Web-{D101642B-B718-0685-068F-A08267E8F8AB}" dt="2024-04-18T08:34:41.921" v="6"/>
          <ac:spMkLst>
            <pc:docMk/>
            <pc:sldMk cId="1195540817" sldId="261"/>
            <ac:spMk id="6" creationId="{3B6083EB-6390-E3B4-3CC0-F92243760EFE}"/>
          </ac:spMkLst>
        </pc:spChg>
        <pc:spChg chg="add del mod">
          <ac:chgData name="Rūta Vitkutė" userId="S::ruta.vitkute@ltginfra.lt::eb4592f8-f37f-4567-8c5a-279a1d031ca9" providerId="AD" clId="Web-{D101642B-B718-0685-068F-A08267E8F8AB}" dt="2024-04-18T08:36:06.203" v="20"/>
          <ac:spMkLst>
            <pc:docMk/>
            <pc:sldMk cId="1195540817" sldId="261"/>
            <ac:spMk id="7" creationId="{19E866D5-C415-4168-3644-5582743247AE}"/>
          </ac:spMkLst>
        </pc:spChg>
        <pc:spChg chg="add">
          <ac:chgData name="Rūta Vitkutė" userId="S::ruta.vitkute@ltginfra.lt::eb4592f8-f37f-4567-8c5a-279a1d031ca9" providerId="AD" clId="Web-{D101642B-B718-0685-068F-A08267E8F8AB}" dt="2024-04-18T08:36:21.626" v="22"/>
          <ac:spMkLst>
            <pc:docMk/>
            <pc:sldMk cId="1195540817" sldId="261"/>
            <ac:spMk id="10" creationId="{2E862AB5-17EF-77E4-769C-0D8A776BBD7B}"/>
          </ac:spMkLst>
        </pc:spChg>
        <pc:spChg chg="add del mod">
          <ac:chgData name="Rūta Vitkutė" userId="S::ruta.vitkute@ltginfra.lt::eb4592f8-f37f-4567-8c5a-279a1d031ca9" providerId="AD" clId="Web-{D101642B-B718-0685-068F-A08267E8F8AB}" dt="2024-04-18T08:36:26.344" v="24"/>
          <ac:spMkLst>
            <pc:docMk/>
            <pc:sldMk cId="1195540817" sldId="261"/>
            <ac:spMk id="12" creationId="{CCE44E89-3E3F-BBAE-8EE5-2CC7AB435F20}"/>
          </ac:spMkLst>
        </pc:spChg>
      </pc:sldChg>
      <pc:sldChg chg="ord">
        <pc:chgData name="Rūta Vitkutė" userId="S::ruta.vitkute@ltginfra.lt::eb4592f8-f37f-4567-8c5a-279a1d031ca9" providerId="AD" clId="Web-{D101642B-B718-0685-068F-A08267E8F8AB}" dt="2024-04-18T08:35:55.844" v="16"/>
        <pc:sldMkLst>
          <pc:docMk/>
          <pc:sldMk cId="2223170793" sldId="313"/>
        </pc:sldMkLst>
      </pc:sldChg>
    </pc:docChg>
  </pc:docChgLst>
  <pc:docChgLst>
    <pc:chgData name="Indrė Daugialienė" userId="S::indre.daugialiene@ltg.lt::4e7c63ca-ed3d-4214-ac0c-52f59f68e7c8" providerId="AD" clId="Web-{977313AD-3663-C4BD-0454-3C2CF8BB602C}"/>
    <pc:docChg chg="modSld">
      <pc:chgData name="Indrė Daugialienė" userId="S::indre.daugialiene@ltg.lt::4e7c63ca-ed3d-4214-ac0c-52f59f68e7c8" providerId="AD" clId="Web-{977313AD-3663-C4BD-0454-3C2CF8BB602C}" dt="2024-04-29T08:22:51.964" v="3"/>
      <pc:docMkLst>
        <pc:docMk/>
      </pc:docMkLst>
      <pc:sldChg chg="modSp delCm modCm">
        <pc:chgData name="Indrė Daugialienė" userId="S::indre.daugialiene@ltg.lt::4e7c63ca-ed3d-4214-ac0c-52f59f68e7c8" providerId="AD" clId="Web-{977313AD-3663-C4BD-0454-3C2CF8BB602C}" dt="2024-04-29T08:22:51.964" v="3"/>
        <pc:sldMkLst>
          <pc:docMk/>
          <pc:sldMk cId="1316506702" sldId="301"/>
        </pc:sldMkLst>
        <pc:spChg chg="mod">
          <ac:chgData name="Indrė Daugialienė" userId="S::indre.daugialiene@ltg.lt::4e7c63ca-ed3d-4214-ac0c-52f59f68e7c8" providerId="AD" clId="Web-{977313AD-3663-C4BD-0454-3C2CF8BB602C}" dt="2024-04-29T08:22:51.839" v="2" actId="20577"/>
          <ac:spMkLst>
            <pc:docMk/>
            <pc:sldMk cId="1316506702" sldId="301"/>
            <ac:spMk id="5" creationId="{00000000-0000-0000-0000-000000000000}"/>
          </ac:spMkLst>
        </pc:spChg>
        <pc:extLst>
          <p:ext xmlns:p="http://schemas.openxmlformats.org/presentationml/2006/main" uri="{D6D511B9-2390-475A-947B-AFAB55BFBCF1}">
            <pc226:cmChg xmlns:pc226="http://schemas.microsoft.com/office/powerpoint/2022/06/main/command" chg="del mod">
              <pc226:chgData name="Indrė Daugialienė" userId="S::indre.daugialiene@ltg.lt::4e7c63ca-ed3d-4214-ac0c-52f59f68e7c8" providerId="AD" clId="Web-{977313AD-3663-C4BD-0454-3C2CF8BB602C}" dt="2024-04-29T08:22:51.964" v="3"/>
              <pc2:cmMkLst xmlns:pc2="http://schemas.microsoft.com/office/powerpoint/2019/9/main/command">
                <pc:docMk/>
                <pc:sldMk cId="1316506702" sldId="301"/>
                <pc2:cmMk id="{9E10A69B-AB6E-48D1-8B4E-646D024504EC}"/>
              </pc2:cmMkLst>
            </pc226:cmChg>
          </p:ext>
        </pc:extLst>
      </pc:sldChg>
    </pc:docChg>
  </pc:docChgLst>
  <pc:docChgLst>
    <pc:chgData name="Rūta Vitkutė" userId="S::ruta.vitkute@ltginfra.lt::eb4592f8-f37f-4567-8c5a-279a1d031ca9" providerId="AD" clId="Web-{72C3152F-6A11-09D0-8754-697EFAC7578F}"/>
    <pc:docChg chg="modSld">
      <pc:chgData name="Rūta Vitkutė" userId="S::ruta.vitkute@ltginfra.lt::eb4592f8-f37f-4567-8c5a-279a1d031ca9" providerId="AD" clId="Web-{72C3152F-6A11-09D0-8754-697EFAC7578F}" dt="2024-04-18T08:26:06.344" v="255" actId="14100"/>
      <pc:docMkLst>
        <pc:docMk/>
      </pc:docMkLst>
      <pc:sldChg chg="modSp modCm">
        <pc:chgData name="Rūta Vitkutė" userId="S::ruta.vitkute@ltginfra.lt::eb4592f8-f37f-4567-8c5a-279a1d031ca9" providerId="AD" clId="Web-{72C3152F-6A11-09D0-8754-697EFAC7578F}" dt="2024-04-18T08:22:49.074" v="221" actId="20577"/>
        <pc:sldMkLst>
          <pc:docMk/>
          <pc:sldMk cId="1316506702" sldId="301"/>
        </pc:sldMkLst>
        <pc:spChg chg="mod">
          <ac:chgData name="Rūta Vitkutė" userId="S::ruta.vitkute@ltginfra.lt::eb4592f8-f37f-4567-8c5a-279a1d031ca9" providerId="AD" clId="Web-{72C3152F-6A11-09D0-8754-697EFAC7578F}" dt="2024-04-18T08:22:49.074" v="221" actId="20577"/>
          <ac:spMkLst>
            <pc:docMk/>
            <pc:sldMk cId="1316506702" sldId="301"/>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Rūta Vitkutė" userId="S::ruta.vitkute@ltginfra.lt::eb4592f8-f37f-4567-8c5a-279a1d031ca9" providerId="AD" clId="Web-{72C3152F-6A11-09D0-8754-697EFAC7578F}" dt="2024-04-18T08:22:15.027" v="220" actId="20577"/>
              <pc2:cmMkLst xmlns:pc2="http://schemas.microsoft.com/office/powerpoint/2019/9/main/command">
                <pc:docMk/>
                <pc:sldMk cId="1316506702" sldId="301"/>
                <pc2:cmMk id="{9E10A69B-AB6E-48D1-8B4E-646D024504EC}"/>
              </pc2:cmMkLst>
            </pc226:cmChg>
          </p:ext>
        </pc:extLst>
      </pc:sldChg>
      <pc:sldChg chg="addSp delSp modSp">
        <pc:chgData name="Rūta Vitkutė" userId="S::ruta.vitkute@ltginfra.lt::eb4592f8-f37f-4567-8c5a-279a1d031ca9" providerId="AD" clId="Web-{72C3152F-6A11-09D0-8754-697EFAC7578F}" dt="2024-04-18T08:26:05.266" v="254"/>
        <pc:sldMkLst>
          <pc:docMk/>
          <pc:sldMk cId="3066101956" sldId="314"/>
        </pc:sldMkLst>
        <pc:spChg chg="mod">
          <ac:chgData name="Rūta Vitkutė" userId="S::ruta.vitkute@ltginfra.lt::eb4592f8-f37f-4567-8c5a-279a1d031ca9" providerId="AD" clId="Web-{72C3152F-6A11-09D0-8754-697EFAC7578F}" dt="2024-04-18T08:26:02.344" v="253" actId="14100"/>
          <ac:spMkLst>
            <pc:docMk/>
            <pc:sldMk cId="3066101956" sldId="314"/>
            <ac:spMk id="3" creationId="{C27424E5-A351-A2C6-ED8E-6ECC75F8DF58}"/>
          </ac:spMkLst>
        </pc:spChg>
        <pc:spChg chg="add del mod">
          <ac:chgData name="Rūta Vitkutė" userId="S::ruta.vitkute@ltginfra.lt::eb4592f8-f37f-4567-8c5a-279a1d031ca9" providerId="AD" clId="Web-{72C3152F-6A11-09D0-8754-697EFAC7578F}" dt="2024-04-18T08:26:05.266" v="254"/>
          <ac:spMkLst>
            <pc:docMk/>
            <pc:sldMk cId="3066101956" sldId="314"/>
            <ac:spMk id="4" creationId="{03228A4E-21D6-7706-F094-ADC9E13AD764}"/>
          </ac:spMkLst>
        </pc:spChg>
      </pc:sldChg>
      <pc:sldChg chg="modSp addCm delCm modCm">
        <pc:chgData name="Rūta Vitkutė" userId="S::ruta.vitkute@ltginfra.lt::eb4592f8-f37f-4567-8c5a-279a1d031ca9" providerId="AD" clId="Web-{72C3152F-6A11-09D0-8754-697EFAC7578F}" dt="2024-04-18T08:26:06.344" v="255" actId="14100"/>
        <pc:sldMkLst>
          <pc:docMk/>
          <pc:sldMk cId="1695564379" sldId="315"/>
        </pc:sldMkLst>
        <pc:spChg chg="mod">
          <ac:chgData name="Rūta Vitkutė" userId="S::ruta.vitkute@ltginfra.lt::eb4592f8-f37f-4567-8c5a-279a1d031ca9" providerId="AD" clId="Web-{72C3152F-6A11-09D0-8754-697EFAC7578F}" dt="2024-04-18T08:26:06.344" v="255" actId="14100"/>
          <ac:spMkLst>
            <pc:docMk/>
            <pc:sldMk cId="1695564379" sldId="315"/>
            <ac:spMk id="3" creationId="{1706897E-B0D7-A857-F72C-C5B3D1B79A0B}"/>
          </ac:spMkLst>
        </pc:spChg>
        <pc:spChg chg="mod">
          <ac:chgData name="Rūta Vitkutė" userId="S::ruta.vitkute@ltginfra.lt::eb4592f8-f37f-4567-8c5a-279a1d031ca9" providerId="AD" clId="Web-{72C3152F-6A11-09D0-8754-697EFAC7578F}" dt="2024-04-18T08:16:55.769" v="218" actId="20577"/>
          <ac:spMkLst>
            <pc:docMk/>
            <pc:sldMk cId="1695564379" sldId="315"/>
            <ac:spMk id="6" creationId="{A97DB290-B174-742B-0C2A-FEC53F5FBAEF}"/>
          </ac:spMkLst>
        </pc:spChg>
        <pc:extLst>
          <p:ext xmlns:p="http://schemas.openxmlformats.org/presentationml/2006/main" uri="{D6D511B9-2390-475A-947B-AFAB55BFBCF1}">
            <pc226:cmChg xmlns:pc226="http://schemas.microsoft.com/office/powerpoint/2022/06/main/command" chg="add del mod">
              <pc226:chgData name="Rūta Vitkutė" userId="S::ruta.vitkute@ltginfra.lt::eb4592f8-f37f-4567-8c5a-279a1d031ca9" providerId="AD" clId="Web-{72C3152F-6A11-09D0-8754-697EFAC7578F}" dt="2024-04-18T08:16:56.004" v="219"/>
              <pc2:cmMkLst xmlns:pc2="http://schemas.microsoft.com/office/powerpoint/2019/9/main/command">
                <pc:docMk/>
                <pc:sldMk cId="1695564379" sldId="315"/>
                <pc2:cmMk id="{7BF269B4-E3DE-4C08-A7C3-D2ABFD9E2450}"/>
              </pc2:cmMkLst>
            </pc226:cmChg>
          </p:ext>
        </pc:extLst>
      </pc:sldChg>
    </pc:docChg>
  </pc:docChgLst>
  <pc:docChgLst>
    <pc:chgData name="Indrė Daugialienė" userId="S::indre.daugialiene@ltg.lt::4e7c63ca-ed3d-4214-ac0c-52f59f68e7c8" providerId="AD" clId="Web-{599DA48E-AD8A-4030-27EE-C3D9A3524C4F}"/>
    <pc:docChg chg="addSld modSld">
      <pc:chgData name="Indrė Daugialienė" userId="S::indre.daugialiene@ltg.lt::4e7c63ca-ed3d-4214-ac0c-52f59f68e7c8" providerId="AD" clId="Web-{599DA48E-AD8A-4030-27EE-C3D9A3524C4F}" dt="2024-04-29T08:19:39.277" v="27" actId="20577"/>
      <pc:docMkLst>
        <pc:docMk/>
      </pc:docMkLst>
      <pc:sldChg chg="modSp">
        <pc:chgData name="Indrė Daugialienė" userId="S::indre.daugialiene@ltg.lt::4e7c63ca-ed3d-4214-ac0c-52f59f68e7c8" providerId="AD" clId="Web-{599DA48E-AD8A-4030-27EE-C3D9A3524C4F}" dt="2024-04-29T08:08:23.923" v="5" actId="20577"/>
        <pc:sldMkLst>
          <pc:docMk/>
          <pc:sldMk cId="489367849" sldId="307"/>
        </pc:sldMkLst>
        <pc:spChg chg="mod">
          <ac:chgData name="Indrė Daugialienė" userId="S::indre.daugialiene@ltg.lt::4e7c63ca-ed3d-4214-ac0c-52f59f68e7c8" providerId="AD" clId="Web-{599DA48E-AD8A-4030-27EE-C3D9A3524C4F}" dt="2024-04-29T08:08:23.923" v="5" actId="20577"/>
          <ac:spMkLst>
            <pc:docMk/>
            <pc:sldMk cId="489367849" sldId="307"/>
            <ac:spMk id="5" creationId="{00000000-0000-0000-0000-000000000000}"/>
          </ac:spMkLst>
        </pc:spChg>
      </pc:sldChg>
      <pc:sldChg chg="modSp">
        <pc:chgData name="Indrė Daugialienė" userId="S::indre.daugialiene@ltg.lt::4e7c63ca-ed3d-4214-ac0c-52f59f68e7c8" providerId="AD" clId="Web-{599DA48E-AD8A-4030-27EE-C3D9A3524C4F}" dt="2024-04-29T08:08:33.127" v="6" actId="14100"/>
        <pc:sldMkLst>
          <pc:docMk/>
          <pc:sldMk cId="2647777939" sldId="308"/>
        </pc:sldMkLst>
        <pc:spChg chg="mod">
          <ac:chgData name="Indrė Daugialienė" userId="S::indre.daugialiene@ltg.lt::4e7c63ca-ed3d-4214-ac0c-52f59f68e7c8" providerId="AD" clId="Web-{599DA48E-AD8A-4030-27EE-C3D9A3524C4F}" dt="2024-04-29T08:08:33.127" v="6" actId="14100"/>
          <ac:spMkLst>
            <pc:docMk/>
            <pc:sldMk cId="2647777939" sldId="308"/>
            <ac:spMk id="5" creationId="{00000000-0000-0000-0000-000000000000}"/>
          </ac:spMkLst>
        </pc:spChg>
      </pc:sldChg>
      <pc:sldChg chg="modSp">
        <pc:chgData name="Indrė Daugialienė" userId="S::indre.daugialiene@ltg.lt::4e7c63ca-ed3d-4214-ac0c-52f59f68e7c8" providerId="AD" clId="Web-{599DA48E-AD8A-4030-27EE-C3D9A3524C4F}" dt="2024-04-29T08:19:39.277" v="27" actId="20577"/>
        <pc:sldMkLst>
          <pc:docMk/>
          <pc:sldMk cId="2223170793" sldId="313"/>
        </pc:sldMkLst>
        <pc:spChg chg="mod">
          <ac:chgData name="Indrė Daugialienė" userId="S::indre.daugialiene@ltg.lt::4e7c63ca-ed3d-4214-ac0c-52f59f68e7c8" providerId="AD" clId="Web-{599DA48E-AD8A-4030-27EE-C3D9A3524C4F}" dt="2024-04-29T08:19:39.277" v="27" actId="20577"/>
          <ac:spMkLst>
            <pc:docMk/>
            <pc:sldMk cId="2223170793" sldId="313"/>
            <ac:spMk id="5" creationId="{00000000-0000-0000-0000-000000000000}"/>
          </ac:spMkLst>
        </pc:spChg>
      </pc:sldChg>
      <pc:sldChg chg="modSp">
        <pc:chgData name="Indrė Daugialienė" userId="S::indre.daugialiene@ltg.lt::4e7c63ca-ed3d-4214-ac0c-52f59f68e7c8" providerId="AD" clId="Web-{599DA48E-AD8A-4030-27EE-C3D9A3524C4F}" dt="2024-04-29T08:13:08.028" v="22" actId="20577"/>
        <pc:sldMkLst>
          <pc:docMk/>
          <pc:sldMk cId="2201245374" sldId="316"/>
        </pc:sldMkLst>
        <pc:spChg chg="mod">
          <ac:chgData name="Indrė Daugialienė" userId="S::indre.daugialiene@ltg.lt::4e7c63ca-ed3d-4214-ac0c-52f59f68e7c8" providerId="AD" clId="Web-{599DA48E-AD8A-4030-27EE-C3D9A3524C4F}" dt="2024-04-29T08:13:08.028" v="22" actId="20577"/>
          <ac:spMkLst>
            <pc:docMk/>
            <pc:sldMk cId="2201245374" sldId="316"/>
            <ac:spMk id="5" creationId="{00000000-0000-0000-0000-000000000000}"/>
          </ac:spMkLst>
        </pc:spChg>
        <pc:spChg chg="mod">
          <ac:chgData name="Indrė Daugialienė" userId="S::indre.daugialiene@ltg.lt::4e7c63ca-ed3d-4214-ac0c-52f59f68e7c8" providerId="AD" clId="Web-{599DA48E-AD8A-4030-27EE-C3D9A3524C4F}" dt="2024-04-29T08:12:16.745" v="18" actId="20577"/>
          <ac:spMkLst>
            <pc:docMk/>
            <pc:sldMk cId="2201245374" sldId="316"/>
            <ac:spMk id="7" creationId="{42670960-893B-F283-6E01-8B5727083761}"/>
          </ac:spMkLst>
        </pc:spChg>
      </pc:sldChg>
      <pc:sldChg chg="modSp add replId">
        <pc:chgData name="Indrė Daugialienė" userId="S::indre.daugialiene@ltg.lt::4e7c63ca-ed3d-4214-ac0c-52f59f68e7c8" providerId="AD" clId="Web-{599DA48E-AD8A-4030-27EE-C3D9A3524C4F}" dt="2024-04-29T08:12:13.854" v="16" actId="20577"/>
        <pc:sldMkLst>
          <pc:docMk/>
          <pc:sldMk cId="1150159724" sldId="317"/>
        </pc:sldMkLst>
        <pc:spChg chg="mod">
          <ac:chgData name="Indrė Daugialienė" userId="S::indre.daugialiene@ltg.lt::4e7c63ca-ed3d-4214-ac0c-52f59f68e7c8" providerId="AD" clId="Web-{599DA48E-AD8A-4030-27EE-C3D9A3524C4F}" dt="2024-04-29T08:12:13.854" v="16" actId="20577"/>
          <ac:spMkLst>
            <pc:docMk/>
            <pc:sldMk cId="1150159724" sldId="317"/>
            <ac:spMk id="7" creationId="{42670960-893B-F283-6E01-8B5727083761}"/>
          </ac:spMkLst>
        </pc:spChg>
      </pc:sldChg>
    </pc:docChg>
  </pc:docChgLst>
  <pc:docChgLst>
    <pc:chgData name="Indrė Daugialienė" userId="S::indre.daugialiene@ltg.lt::4e7c63ca-ed3d-4214-ac0c-52f59f68e7c8" providerId="AD" clId="Web-{523A9760-8EFE-7D28-B9B4-5716BE5D5214}"/>
    <pc:docChg chg="modSld">
      <pc:chgData name="Indrė Daugialienė" userId="S::indre.daugialiene@ltg.lt::4e7c63ca-ed3d-4214-ac0c-52f59f68e7c8" providerId="AD" clId="Web-{523A9760-8EFE-7D28-B9B4-5716BE5D5214}" dt="2024-04-17T11:42:17.062" v="4"/>
      <pc:docMkLst>
        <pc:docMk/>
      </pc:docMkLst>
      <pc:sldChg chg="delCm">
        <pc:chgData name="Indrė Daugialienė" userId="S::indre.daugialiene@ltg.lt::4e7c63ca-ed3d-4214-ac0c-52f59f68e7c8" providerId="AD" clId="Web-{523A9760-8EFE-7D28-B9B4-5716BE5D5214}" dt="2024-04-17T11:42:17.062" v="4"/>
        <pc:sldMkLst>
          <pc:docMk/>
          <pc:sldMk cId="3941564160" sldId="259"/>
        </pc:sldMkLst>
        <pc:extLst>
          <p:ext xmlns:p="http://schemas.openxmlformats.org/presentationml/2006/main" uri="{D6D511B9-2390-475A-947B-AFAB55BFBCF1}">
            <pc226:cmChg xmlns:pc226="http://schemas.microsoft.com/office/powerpoint/2022/06/main/command" chg="del">
              <pc226:chgData name="Indrė Daugialienė" userId="S::indre.daugialiene@ltg.lt::4e7c63ca-ed3d-4214-ac0c-52f59f68e7c8" providerId="AD" clId="Web-{523A9760-8EFE-7D28-B9B4-5716BE5D5214}" dt="2024-04-17T11:42:17.062" v="4"/>
              <pc2:cmMkLst xmlns:pc2="http://schemas.microsoft.com/office/powerpoint/2019/9/main/command">
                <pc:docMk/>
                <pc:sldMk cId="3941564160" sldId="259"/>
                <pc2:cmMk id="{F89E99B2-1A22-4E90-A13D-78F8AD4C3E25}"/>
              </pc2:cmMkLst>
            </pc226:cmChg>
          </p:ext>
        </pc:extLst>
      </pc:sldChg>
      <pc:sldChg chg="addSp delSp modSp">
        <pc:chgData name="Indrė Daugialienė" userId="S::indre.daugialiene@ltg.lt::4e7c63ca-ed3d-4214-ac0c-52f59f68e7c8" providerId="AD" clId="Web-{523A9760-8EFE-7D28-B9B4-5716BE5D5214}" dt="2024-04-17T11:41:09.451" v="3" actId="20577"/>
        <pc:sldMkLst>
          <pc:docMk/>
          <pc:sldMk cId="1195540817" sldId="261"/>
        </pc:sldMkLst>
        <pc:spChg chg="mod">
          <ac:chgData name="Indrė Daugialienė" userId="S::indre.daugialiene@ltg.lt::4e7c63ca-ed3d-4214-ac0c-52f59f68e7c8" providerId="AD" clId="Web-{523A9760-8EFE-7D28-B9B4-5716BE5D5214}" dt="2024-04-17T11:41:09.451" v="3" actId="20577"/>
          <ac:spMkLst>
            <pc:docMk/>
            <pc:sldMk cId="1195540817" sldId="261"/>
            <ac:spMk id="4" creationId="{00000000-0000-0000-0000-000000000000}"/>
          </ac:spMkLst>
        </pc:spChg>
        <pc:spChg chg="del">
          <ac:chgData name="Indrė Daugialienė" userId="S::indre.daugialiene@ltg.lt::4e7c63ca-ed3d-4214-ac0c-52f59f68e7c8" providerId="AD" clId="Web-{523A9760-8EFE-7D28-B9B4-5716BE5D5214}" dt="2024-04-17T11:41:06.951" v="0"/>
          <ac:spMkLst>
            <pc:docMk/>
            <pc:sldMk cId="1195540817" sldId="261"/>
            <ac:spMk id="6" creationId="{00000000-0000-0000-0000-000000000000}"/>
          </ac:spMkLst>
        </pc:spChg>
        <pc:spChg chg="add mod">
          <ac:chgData name="Indrė Daugialienė" userId="S::indre.daugialiene@ltg.lt::4e7c63ca-ed3d-4214-ac0c-52f59f68e7c8" providerId="AD" clId="Web-{523A9760-8EFE-7D28-B9B4-5716BE5D5214}" dt="2024-04-17T11:41:06.951" v="0"/>
          <ac:spMkLst>
            <pc:docMk/>
            <pc:sldMk cId="1195540817" sldId="261"/>
            <ac:spMk id="7" creationId="{19E866D5-C415-4168-3644-5582743247AE}"/>
          </ac:spMkLst>
        </pc:spChg>
      </pc:sldChg>
    </pc:docChg>
  </pc:docChgLst>
  <pc:docChgLst>
    <pc:chgData name="Indrė Daugialienė" userId="S::indre.daugialiene@ltg.lt::4e7c63ca-ed3d-4214-ac0c-52f59f68e7c8" providerId="AD" clId="Web-{0001FDE0-F085-3B8D-3D66-9CE4F8F87938}"/>
    <pc:docChg chg="modSld">
      <pc:chgData name="Indrė Daugialienė" userId="S::indre.daugialiene@ltg.lt::4e7c63ca-ed3d-4214-ac0c-52f59f68e7c8" providerId="AD" clId="Web-{0001FDE0-F085-3B8D-3D66-9CE4F8F87938}" dt="2024-04-28T21:41:03.930" v="14" actId="20577"/>
      <pc:docMkLst>
        <pc:docMk/>
      </pc:docMkLst>
      <pc:sldChg chg="modSp">
        <pc:chgData name="Indrė Daugialienė" userId="S::indre.daugialiene@ltg.lt::4e7c63ca-ed3d-4214-ac0c-52f59f68e7c8" providerId="AD" clId="Web-{0001FDE0-F085-3B8D-3D66-9CE4F8F87938}" dt="2024-04-28T21:41:03.930" v="14" actId="20577"/>
        <pc:sldMkLst>
          <pc:docMk/>
          <pc:sldMk cId="489367849" sldId="307"/>
        </pc:sldMkLst>
        <pc:spChg chg="mod">
          <ac:chgData name="Indrė Daugialienė" userId="S::indre.daugialiene@ltg.lt::4e7c63ca-ed3d-4214-ac0c-52f59f68e7c8" providerId="AD" clId="Web-{0001FDE0-F085-3B8D-3D66-9CE4F8F87938}" dt="2024-04-28T21:41:03.930" v="14" actId="20577"/>
          <ac:spMkLst>
            <pc:docMk/>
            <pc:sldMk cId="489367849" sldId="307"/>
            <ac:spMk id="5" creationId="{00000000-0000-0000-0000-000000000000}"/>
          </ac:spMkLst>
        </pc:spChg>
      </pc:sldChg>
    </pc:docChg>
  </pc:docChgLst>
  <pc:docChgLst>
    <pc:chgData name="Indrė Daugialienė" userId="4e7c63ca-ed3d-4214-ac0c-52f59f68e7c8" providerId="ADAL" clId="{69FC144A-FE0D-4CBB-8D3F-7B7D64B6B26F}"/>
    <pc:docChg chg="undo custSel addSld modSld">
      <pc:chgData name="Indrė Daugialienė" userId="4e7c63ca-ed3d-4214-ac0c-52f59f68e7c8" providerId="ADAL" clId="{69FC144A-FE0D-4CBB-8D3F-7B7D64B6B26F}" dt="2024-04-29T09:34:50.835" v="710" actId="14100"/>
      <pc:docMkLst>
        <pc:docMk/>
      </pc:docMkLst>
      <pc:sldChg chg="modSp mod">
        <pc:chgData name="Indrė Daugialienė" userId="4e7c63ca-ed3d-4214-ac0c-52f59f68e7c8" providerId="ADAL" clId="{69FC144A-FE0D-4CBB-8D3F-7B7D64B6B26F}" dt="2024-04-28T21:30:25.856" v="415" actId="120"/>
        <pc:sldMkLst>
          <pc:docMk/>
          <pc:sldMk cId="3915321393" sldId="294"/>
        </pc:sldMkLst>
        <pc:spChg chg="mod">
          <ac:chgData name="Indrė Daugialienė" userId="4e7c63ca-ed3d-4214-ac0c-52f59f68e7c8" providerId="ADAL" clId="{69FC144A-FE0D-4CBB-8D3F-7B7D64B6B26F}" dt="2024-04-28T21:30:25.856" v="415" actId="120"/>
          <ac:spMkLst>
            <pc:docMk/>
            <pc:sldMk cId="3915321393" sldId="294"/>
            <ac:spMk id="6" creationId="{00000000-0000-0000-0000-000000000000}"/>
          </ac:spMkLst>
        </pc:spChg>
      </pc:sldChg>
      <pc:sldChg chg="modSp mod">
        <pc:chgData name="Indrė Daugialienė" userId="4e7c63ca-ed3d-4214-ac0c-52f59f68e7c8" providerId="ADAL" clId="{69FC144A-FE0D-4CBB-8D3F-7B7D64B6B26F}" dt="2024-04-28T21:32:15.839" v="427" actId="113"/>
        <pc:sldMkLst>
          <pc:docMk/>
          <pc:sldMk cId="2099416824" sldId="296"/>
        </pc:sldMkLst>
        <pc:spChg chg="mod">
          <ac:chgData name="Indrė Daugialienė" userId="4e7c63ca-ed3d-4214-ac0c-52f59f68e7c8" providerId="ADAL" clId="{69FC144A-FE0D-4CBB-8D3F-7B7D64B6B26F}" dt="2024-04-28T21:30:08.908" v="413" actId="14100"/>
          <ac:spMkLst>
            <pc:docMk/>
            <pc:sldMk cId="2099416824" sldId="296"/>
            <ac:spMk id="3" creationId="{00000000-0000-0000-0000-000000000000}"/>
          </ac:spMkLst>
        </pc:spChg>
        <pc:spChg chg="mod">
          <ac:chgData name="Indrė Daugialienė" userId="4e7c63ca-ed3d-4214-ac0c-52f59f68e7c8" providerId="ADAL" clId="{69FC144A-FE0D-4CBB-8D3F-7B7D64B6B26F}" dt="2024-04-28T21:32:15.839" v="427" actId="113"/>
          <ac:spMkLst>
            <pc:docMk/>
            <pc:sldMk cId="2099416824" sldId="296"/>
            <ac:spMk id="5" creationId="{00000000-0000-0000-0000-000000000000}"/>
          </ac:spMkLst>
        </pc:spChg>
      </pc:sldChg>
      <pc:sldChg chg="modSp mod modCm">
        <pc:chgData name="Indrė Daugialienė" userId="4e7c63ca-ed3d-4214-ac0c-52f59f68e7c8" providerId="ADAL" clId="{69FC144A-FE0D-4CBB-8D3F-7B7D64B6B26F}" dt="2024-04-28T21:15:17.518" v="285" actId="20577"/>
        <pc:sldMkLst>
          <pc:docMk/>
          <pc:sldMk cId="2416154778" sldId="298"/>
        </pc:sldMkLst>
        <pc:spChg chg="mod">
          <ac:chgData name="Indrė Daugialienė" userId="4e7c63ca-ed3d-4214-ac0c-52f59f68e7c8" providerId="ADAL" clId="{69FC144A-FE0D-4CBB-8D3F-7B7D64B6B26F}" dt="2024-04-28T21:15:03.679" v="281" actId="20577"/>
          <ac:spMkLst>
            <pc:docMk/>
            <pc:sldMk cId="2416154778" sldId="298"/>
            <ac:spMk id="3" creationId="{00000000-0000-0000-0000-000000000000}"/>
          </ac:spMkLst>
        </pc:spChg>
        <pc:spChg chg="mod">
          <ac:chgData name="Indrė Daugialienė" userId="4e7c63ca-ed3d-4214-ac0c-52f59f68e7c8" providerId="ADAL" clId="{69FC144A-FE0D-4CBB-8D3F-7B7D64B6B26F}" dt="2024-04-28T21:15:17.518" v="285" actId="20577"/>
          <ac:spMkLst>
            <pc:docMk/>
            <pc:sldMk cId="2416154778" sldId="298"/>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Indrė Daugialienė" userId="4e7c63ca-ed3d-4214-ac0c-52f59f68e7c8" providerId="ADAL" clId="{69FC144A-FE0D-4CBB-8D3F-7B7D64B6B26F}" dt="2024-04-28T21:15:17.518" v="285" actId="20577"/>
              <pc2:cmMkLst xmlns:pc2="http://schemas.microsoft.com/office/powerpoint/2019/9/main/command">
                <pc:docMk/>
                <pc:sldMk cId="2416154778" sldId="298"/>
                <pc2:cmMk id="{B9303D6F-FC3C-4E63-979E-2F058ED736FE}"/>
              </pc2:cmMkLst>
            </pc226:cmChg>
          </p:ext>
        </pc:extLst>
      </pc:sldChg>
      <pc:sldChg chg="modSp mod delCm">
        <pc:chgData name="Indrė Daugialienė" userId="4e7c63ca-ed3d-4214-ac0c-52f59f68e7c8" providerId="ADAL" clId="{69FC144A-FE0D-4CBB-8D3F-7B7D64B6B26F}" dt="2024-04-28T21:10:22.024" v="158" actId="13926"/>
        <pc:sldMkLst>
          <pc:docMk/>
          <pc:sldMk cId="3036489413" sldId="302"/>
        </pc:sldMkLst>
        <pc:graphicFrameChg chg="modGraphic">
          <ac:chgData name="Indrė Daugialienė" userId="4e7c63ca-ed3d-4214-ac0c-52f59f68e7c8" providerId="ADAL" clId="{69FC144A-FE0D-4CBB-8D3F-7B7D64B6B26F}" dt="2024-04-28T21:10:22.024" v="158" actId="13926"/>
          <ac:graphicFrameMkLst>
            <pc:docMk/>
            <pc:sldMk cId="3036489413" sldId="302"/>
            <ac:graphicFrameMk id="7" creationId="{D1198D28-3A83-CD33-44BF-081AFFEA0788}"/>
          </ac:graphicFrameMkLst>
        </pc:graphicFrameChg>
        <pc:extLst>
          <p:ext xmlns:p="http://schemas.openxmlformats.org/presentationml/2006/main" uri="{D6D511B9-2390-475A-947B-AFAB55BFBCF1}">
            <pc226:cmChg xmlns:pc226="http://schemas.microsoft.com/office/powerpoint/2022/06/main/command" chg="del">
              <pc226:chgData name="Indrė Daugialienė" userId="4e7c63ca-ed3d-4214-ac0c-52f59f68e7c8" providerId="ADAL" clId="{69FC144A-FE0D-4CBB-8D3F-7B7D64B6B26F}" dt="2024-04-28T21:10:15.265" v="157"/>
              <pc2:cmMkLst xmlns:pc2="http://schemas.microsoft.com/office/powerpoint/2019/9/main/command">
                <pc:docMk/>
                <pc:sldMk cId="3036489413" sldId="302"/>
                <pc2:cmMk id="{6AE0C07A-A214-42E8-AD01-2BD023E23B5B}"/>
              </pc2:cmMkLst>
            </pc226:cmChg>
          </p:ext>
        </pc:extLst>
      </pc:sldChg>
      <pc:sldChg chg="modSp mod">
        <pc:chgData name="Indrė Daugialienė" userId="4e7c63ca-ed3d-4214-ac0c-52f59f68e7c8" providerId="ADAL" clId="{69FC144A-FE0D-4CBB-8D3F-7B7D64B6B26F}" dt="2024-04-28T21:29:52.189" v="410" actId="123"/>
        <pc:sldMkLst>
          <pc:docMk/>
          <pc:sldMk cId="1279408603" sldId="306"/>
        </pc:sldMkLst>
        <pc:spChg chg="mod">
          <ac:chgData name="Indrė Daugialienė" userId="4e7c63ca-ed3d-4214-ac0c-52f59f68e7c8" providerId="ADAL" clId="{69FC144A-FE0D-4CBB-8D3F-7B7D64B6B26F}" dt="2024-04-28T21:29:52.189" v="410" actId="123"/>
          <ac:spMkLst>
            <pc:docMk/>
            <pc:sldMk cId="1279408603" sldId="306"/>
            <ac:spMk id="5" creationId="{00000000-0000-0000-0000-000000000000}"/>
          </ac:spMkLst>
        </pc:spChg>
      </pc:sldChg>
      <pc:sldChg chg="modSp mod">
        <pc:chgData name="Indrė Daugialienė" userId="4e7c63ca-ed3d-4214-ac0c-52f59f68e7c8" providerId="ADAL" clId="{69FC144A-FE0D-4CBB-8D3F-7B7D64B6B26F}" dt="2024-04-28T21:30:47.554" v="418" actId="123"/>
        <pc:sldMkLst>
          <pc:docMk/>
          <pc:sldMk cId="489367849" sldId="307"/>
        </pc:sldMkLst>
        <pc:spChg chg="mod">
          <ac:chgData name="Indrė Daugialienė" userId="4e7c63ca-ed3d-4214-ac0c-52f59f68e7c8" providerId="ADAL" clId="{69FC144A-FE0D-4CBB-8D3F-7B7D64B6B26F}" dt="2024-04-28T21:30:47.554" v="418" actId="123"/>
          <ac:spMkLst>
            <pc:docMk/>
            <pc:sldMk cId="489367849" sldId="307"/>
            <ac:spMk id="5" creationId="{00000000-0000-0000-0000-000000000000}"/>
          </ac:spMkLst>
        </pc:spChg>
      </pc:sldChg>
      <pc:sldChg chg="modSp mod">
        <pc:chgData name="Indrė Daugialienė" userId="4e7c63ca-ed3d-4214-ac0c-52f59f68e7c8" providerId="ADAL" clId="{69FC144A-FE0D-4CBB-8D3F-7B7D64B6B26F}" dt="2024-04-28T21:33:37.142" v="473"/>
        <pc:sldMkLst>
          <pc:docMk/>
          <pc:sldMk cId="2361683644" sldId="312"/>
        </pc:sldMkLst>
        <pc:spChg chg="mod">
          <ac:chgData name="Indrė Daugialienė" userId="4e7c63ca-ed3d-4214-ac0c-52f59f68e7c8" providerId="ADAL" clId="{69FC144A-FE0D-4CBB-8D3F-7B7D64B6B26F}" dt="2024-04-28T21:33:26.858" v="470" actId="14100"/>
          <ac:spMkLst>
            <pc:docMk/>
            <pc:sldMk cId="2361683644" sldId="312"/>
            <ac:spMk id="5" creationId="{00000000-0000-0000-0000-000000000000}"/>
          </ac:spMkLst>
        </pc:spChg>
        <pc:spChg chg="mod">
          <ac:chgData name="Indrė Daugialienė" userId="4e7c63ca-ed3d-4214-ac0c-52f59f68e7c8" providerId="ADAL" clId="{69FC144A-FE0D-4CBB-8D3F-7B7D64B6B26F}" dt="2024-04-28T21:33:37.142" v="473"/>
          <ac:spMkLst>
            <pc:docMk/>
            <pc:sldMk cId="2361683644" sldId="312"/>
            <ac:spMk id="7" creationId="{42670960-893B-F283-6E01-8B5727083761}"/>
          </ac:spMkLst>
        </pc:spChg>
      </pc:sldChg>
      <pc:sldChg chg="modSp mod">
        <pc:chgData name="Indrė Daugialienė" userId="4e7c63ca-ed3d-4214-ac0c-52f59f68e7c8" providerId="ADAL" clId="{69FC144A-FE0D-4CBB-8D3F-7B7D64B6B26F}" dt="2024-04-28T21:35:56.244" v="494" actId="1076"/>
        <pc:sldMkLst>
          <pc:docMk/>
          <pc:sldMk cId="2223170793" sldId="313"/>
        </pc:sldMkLst>
        <pc:spChg chg="mod">
          <ac:chgData name="Indrė Daugialienė" userId="4e7c63ca-ed3d-4214-ac0c-52f59f68e7c8" providerId="ADAL" clId="{69FC144A-FE0D-4CBB-8D3F-7B7D64B6B26F}" dt="2024-04-28T21:29:15.460" v="402" actId="14100"/>
          <ac:spMkLst>
            <pc:docMk/>
            <pc:sldMk cId="2223170793" sldId="313"/>
            <ac:spMk id="3" creationId="{00000000-0000-0000-0000-000000000000}"/>
          </ac:spMkLst>
        </pc:spChg>
        <pc:spChg chg="mod">
          <ac:chgData name="Indrė Daugialienė" userId="4e7c63ca-ed3d-4214-ac0c-52f59f68e7c8" providerId="ADAL" clId="{69FC144A-FE0D-4CBB-8D3F-7B7D64B6B26F}" dt="2024-04-28T21:29:18.255" v="403" actId="14100"/>
          <ac:spMkLst>
            <pc:docMk/>
            <pc:sldMk cId="2223170793" sldId="313"/>
            <ac:spMk id="5" creationId="{00000000-0000-0000-0000-000000000000}"/>
          </ac:spMkLst>
        </pc:spChg>
        <pc:spChg chg="mod">
          <ac:chgData name="Indrė Daugialienė" userId="4e7c63ca-ed3d-4214-ac0c-52f59f68e7c8" providerId="ADAL" clId="{69FC144A-FE0D-4CBB-8D3F-7B7D64B6B26F}" dt="2024-04-28T21:35:56.244" v="494" actId="1076"/>
          <ac:spMkLst>
            <pc:docMk/>
            <pc:sldMk cId="2223170793" sldId="313"/>
            <ac:spMk id="7" creationId="{BABA0EC1-026F-79E9-7CF0-2021F7B53BA5}"/>
          </ac:spMkLst>
        </pc:spChg>
      </pc:sldChg>
      <pc:sldChg chg="modSp mod">
        <pc:chgData name="Indrė Daugialienė" userId="4e7c63ca-ed3d-4214-ac0c-52f59f68e7c8" providerId="ADAL" clId="{69FC144A-FE0D-4CBB-8D3F-7B7D64B6B26F}" dt="2024-04-28T21:32:47.437" v="469" actId="20577"/>
        <pc:sldMkLst>
          <pc:docMk/>
          <pc:sldMk cId="3066101956" sldId="314"/>
        </pc:sldMkLst>
        <pc:spChg chg="mod">
          <ac:chgData name="Indrė Daugialienė" userId="4e7c63ca-ed3d-4214-ac0c-52f59f68e7c8" providerId="ADAL" clId="{69FC144A-FE0D-4CBB-8D3F-7B7D64B6B26F}" dt="2024-04-28T21:16:34.534" v="303" actId="20577"/>
          <ac:spMkLst>
            <pc:docMk/>
            <pc:sldMk cId="3066101956" sldId="314"/>
            <ac:spMk id="3" creationId="{C27424E5-A351-A2C6-ED8E-6ECC75F8DF58}"/>
          </ac:spMkLst>
        </pc:spChg>
        <pc:spChg chg="mod">
          <ac:chgData name="Indrė Daugialienė" userId="4e7c63ca-ed3d-4214-ac0c-52f59f68e7c8" providerId="ADAL" clId="{69FC144A-FE0D-4CBB-8D3F-7B7D64B6B26F}" dt="2024-04-28T21:32:47.437" v="469" actId="20577"/>
          <ac:spMkLst>
            <pc:docMk/>
            <pc:sldMk cId="3066101956" sldId="314"/>
            <ac:spMk id="20" creationId="{FCBE71A7-AFB2-BFE6-2A95-849E7672CB68}"/>
          </ac:spMkLst>
        </pc:spChg>
      </pc:sldChg>
      <pc:sldChg chg="modSp mod">
        <pc:chgData name="Indrė Daugialienė" userId="4e7c63ca-ed3d-4214-ac0c-52f59f68e7c8" providerId="ADAL" clId="{69FC144A-FE0D-4CBB-8D3F-7B7D64B6B26F}" dt="2024-04-28T21:30:39.765" v="417" actId="120"/>
        <pc:sldMkLst>
          <pc:docMk/>
          <pc:sldMk cId="1695564379" sldId="315"/>
        </pc:sldMkLst>
        <pc:spChg chg="mod">
          <ac:chgData name="Indrė Daugialienė" userId="4e7c63ca-ed3d-4214-ac0c-52f59f68e7c8" providerId="ADAL" clId="{69FC144A-FE0D-4CBB-8D3F-7B7D64B6B26F}" dt="2024-04-28T21:30:39.765" v="417" actId="120"/>
          <ac:spMkLst>
            <pc:docMk/>
            <pc:sldMk cId="1695564379" sldId="315"/>
            <ac:spMk id="6" creationId="{A97DB290-B174-742B-0C2A-FEC53F5FBAEF}"/>
          </ac:spMkLst>
        </pc:spChg>
      </pc:sldChg>
      <pc:sldChg chg="modSp add mod">
        <pc:chgData name="Indrė Daugialienė" userId="4e7c63ca-ed3d-4214-ac0c-52f59f68e7c8" providerId="ADAL" clId="{69FC144A-FE0D-4CBB-8D3F-7B7D64B6B26F}" dt="2024-04-29T09:34:50.835" v="710" actId="14100"/>
        <pc:sldMkLst>
          <pc:docMk/>
          <pc:sldMk cId="2201245374" sldId="316"/>
        </pc:sldMkLst>
        <pc:spChg chg="mod">
          <ac:chgData name="Indrė Daugialienė" userId="4e7c63ca-ed3d-4214-ac0c-52f59f68e7c8" providerId="ADAL" clId="{69FC144A-FE0D-4CBB-8D3F-7B7D64B6B26F}" dt="2024-04-29T09:34:50.835" v="710" actId="14100"/>
          <ac:spMkLst>
            <pc:docMk/>
            <pc:sldMk cId="2201245374" sldId="316"/>
            <ac:spMk id="5" creationId="{00000000-0000-0000-0000-000000000000}"/>
          </ac:spMkLst>
        </pc:spChg>
        <pc:spChg chg="mod">
          <ac:chgData name="Indrė Daugialienė" userId="4e7c63ca-ed3d-4214-ac0c-52f59f68e7c8" providerId="ADAL" clId="{69FC144A-FE0D-4CBB-8D3F-7B7D64B6B26F}" dt="2024-04-28T21:34:01.159" v="478" actId="14100"/>
          <ac:spMkLst>
            <pc:docMk/>
            <pc:sldMk cId="2201245374" sldId="316"/>
            <ac:spMk id="7" creationId="{42670960-893B-F283-6E01-8B5727083761}"/>
          </ac:spMkLst>
        </pc:spChg>
      </pc:sldChg>
    </pc:docChg>
  </pc:docChgLst>
  <pc:docChgLst>
    <pc:chgData name="Giedrius Gudaitis" userId="S::giedrius.gudaitis@ltginfra.lt::8bcb5607-a225-4077-8e53-394c33414d67" providerId="AD" clId="Web-{87112C0C-20DD-1DC2-423E-03109578E448}"/>
    <pc:docChg chg="modSld">
      <pc:chgData name="Giedrius Gudaitis" userId="S::giedrius.gudaitis@ltginfra.lt::8bcb5607-a225-4077-8e53-394c33414d67" providerId="AD" clId="Web-{87112C0C-20DD-1DC2-423E-03109578E448}" dt="2025-04-08T04:36:28.546" v="331" actId="20577"/>
      <pc:docMkLst>
        <pc:docMk/>
      </pc:docMkLst>
      <pc:sldChg chg="modSp">
        <pc:chgData name="Giedrius Gudaitis" userId="S::giedrius.gudaitis@ltginfra.lt::8bcb5607-a225-4077-8e53-394c33414d67" providerId="AD" clId="Web-{87112C0C-20DD-1DC2-423E-03109578E448}" dt="2025-04-08T04:36:28.546" v="331" actId="20577"/>
        <pc:sldMkLst>
          <pc:docMk/>
          <pc:sldMk cId="2223170793" sldId="313"/>
        </pc:sldMkLst>
        <pc:spChg chg="mod">
          <ac:chgData name="Giedrius Gudaitis" userId="S::giedrius.gudaitis@ltginfra.lt::8bcb5607-a225-4077-8e53-394c33414d67" providerId="AD" clId="Web-{87112C0C-20DD-1DC2-423E-03109578E448}" dt="2025-04-08T04:36:28.546" v="331" actId="20577"/>
          <ac:spMkLst>
            <pc:docMk/>
            <pc:sldMk cId="2223170793" sldId="313"/>
            <ac:spMk id="5" creationId="{00000000-0000-0000-0000-000000000000}"/>
          </ac:spMkLst>
        </pc:spChg>
      </pc:sldChg>
      <pc:sldChg chg="modSp">
        <pc:chgData name="Giedrius Gudaitis" userId="S::giedrius.gudaitis@ltginfra.lt::8bcb5607-a225-4077-8e53-394c33414d67" providerId="AD" clId="Web-{87112C0C-20DD-1DC2-423E-03109578E448}" dt="2025-04-08T04:19:25.890" v="153" actId="14100"/>
        <pc:sldMkLst>
          <pc:docMk/>
          <pc:sldMk cId="3066101956" sldId="314"/>
        </pc:sldMkLst>
        <pc:spChg chg="mod">
          <ac:chgData name="Giedrius Gudaitis" userId="S::giedrius.gudaitis@ltginfra.lt::8bcb5607-a225-4077-8e53-394c33414d67" providerId="AD" clId="Web-{87112C0C-20DD-1DC2-423E-03109578E448}" dt="2025-04-08T04:19:25.890" v="153" actId="14100"/>
          <ac:spMkLst>
            <pc:docMk/>
            <pc:sldMk cId="3066101956" sldId="314"/>
            <ac:spMk id="3" creationId="{C27424E5-A351-A2C6-ED8E-6ECC75F8DF58}"/>
          </ac:spMkLst>
        </pc:spChg>
        <pc:spChg chg="mod">
          <ac:chgData name="Giedrius Gudaitis" userId="S::giedrius.gudaitis@ltginfra.lt::8bcb5607-a225-4077-8e53-394c33414d67" providerId="AD" clId="Web-{87112C0C-20DD-1DC2-423E-03109578E448}" dt="2025-04-08T04:09:55.868" v="104" actId="20577"/>
          <ac:spMkLst>
            <pc:docMk/>
            <pc:sldMk cId="3066101956" sldId="314"/>
            <ac:spMk id="5" creationId="{ACF5BEAA-4DEB-E6EB-A8D1-E5960ACFFB9B}"/>
          </ac:spMkLst>
        </pc:spChg>
      </pc:sldChg>
      <pc:sldChg chg="modSp">
        <pc:chgData name="Giedrius Gudaitis" userId="S::giedrius.gudaitis@ltginfra.lt::8bcb5607-a225-4077-8e53-394c33414d67" providerId="AD" clId="Web-{87112C0C-20DD-1DC2-423E-03109578E448}" dt="2025-04-08T04:29:01.772" v="162" actId="20577"/>
        <pc:sldMkLst>
          <pc:docMk/>
          <pc:sldMk cId="1695564379" sldId="315"/>
        </pc:sldMkLst>
        <pc:spChg chg="mod">
          <ac:chgData name="Giedrius Gudaitis" userId="S::giedrius.gudaitis@ltginfra.lt::8bcb5607-a225-4077-8e53-394c33414d67" providerId="AD" clId="Web-{87112C0C-20DD-1DC2-423E-03109578E448}" dt="2025-04-08T04:29:01.772" v="162" actId="20577"/>
          <ac:spMkLst>
            <pc:docMk/>
            <pc:sldMk cId="1695564379" sldId="315"/>
            <ac:spMk id="4" creationId="{B3053B30-F013-3D0C-4905-377241B41999}"/>
          </ac:spMkLst>
        </pc:spChg>
      </pc:sldChg>
    </pc:docChg>
  </pc:docChgLst>
  <pc:docChgLst>
    <pc:chgData name="Indrė Daugialienė" userId="S::indre.daugialiene@ltg.lt::4e7c63ca-ed3d-4214-ac0c-52f59f68e7c8" providerId="AD" clId="Web-{EF6DECAD-A9DA-F3E8-9A73-E3E69C2E2BF6}"/>
    <pc:docChg chg="modSld">
      <pc:chgData name="Indrė Daugialienė" userId="S::indre.daugialiene@ltg.lt::4e7c63ca-ed3d-4214-ac0c-52f59f68e7c8" providerId="AD" clId="Web-{EF6DECAD-A9DA-F3E8-9A73-E3E69C2E2BF6}" dt="2024-06-03T17:11:05.783" v="1" actId="20577"/>
      <pc:docMkLst>
        <pc:docMk/>
      </pc:docMkLst>
      <pc:sldChg chg="modSp modCm">
        <pc:chgData name="Indrė Daugialienė" userId="S::indre.daugialiene@ltg.lt::4e7c63ca-ed3d-4214-ac0c-52f59f68e7c8" providerId="AD" clId="Web-{EF6DECAD-A9DA-F3E8-9A73-E3E69C2E2BF6}" dt="2024-06-03T17:11:05.783" v="1" actId="20577"/>
        <pc:sldMkLst>
          <pc:docMk/>
          <pc:sldMk cId="2201245374" sldId="316"/>
        </pc:sldMkLst>
        <pc:spChg chg="mod">
          <ac:chgData name="Indrė Daugialienė" userId="S::indre.daugialiene@ltg.lt::4e7c63ca-ed3d-4214-ac0c-52f59f68e7c8" providerId="AD" clId="Web-{EF6DECAD-A9DA-F3E8-9A73-E3E69C2E2BF6}" dt="2024-06-03T17:11:05.783" v="1" actId="20577"/>
          <ac:spMkLst>
            <pc:docMk/>
            <pc:sldMk cId="2201245374" sldId="316"/>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Indrė Daugialienė" userId="S::indre.daugialiene@ltg.lt::4e7c63ca-ed3d-4214-ac0c-52f59f68e7c8" providerId="AD" clId="Web-{EF6DECAD-A9DA-F3E8-9A73-E3E69C2E2BF6}" dt="2024-06-03T17:10:49.782" v="0" actId="20577"/>
              <pc2:cmMkLst xmlns:pc2="http://schemas.microsoft.com/office/powerpoint/2019/9/main/command">
                <pc:docMk/>
                <pc:sldMk cId="2201245374" sldId="316"/>
                <pc2:cmMk id="{80CE9D4D-025C-43E8-91A9-8C5CF691654F}"/>
              </pc2:cmMkLst>
            </pc226:cmChg>
          </p:ext>
        </pc:extLst>
      </pc:sldChg>
    </pc:docChg>
  </pc:docChgLst>
  <pc:docChgLst>
    <pc:chgData name="Giedrius Gudaitis" userId="S::giedrius.gudaitis@ltginfra.lt::8bcb5607-a225-4077-8e53-394c33414d67" providerId="AD" clId="Web-{D24352F8-29C3-FB18-19A2-BE4CF2530B2D}"/>
    <pc:docChg chg="modSld">
      <pc:chgData name="Giedrius Gudaitis" userId="S::giedrius.gudaitis@ltginfra.lt::8bcb5607-a225-4077-8e53-394c33414d67" providerId="AD" clId="Web-{D24352F8-29C3-FB18-19A2-BE4CF2530B2D}" dt="2025-05-02T04:12:08.010" v="314" actId="20577"/>
      <pc:docMkLst>
        <pc:docMk/>
      </pc:docMkLst>
      <pc:sldChg chg="modSp">
        <pc:chgData name="Giedrius Gudaitis" userId="S::giedrius.gudaitis@ltginfra.lt::8bcb5607-a225-4077-8e53-394c33414d67" providerId="AD" clId="Web-{D24352F8-29C3-FB18-19A2-BE4CF2530B2D}" dt="2025-05-02T04:00:36.094" v="98" actId="20577"/>
        <pc:sldMkLst>
          <pc:docMk/>
          <pc:sldMk cId="2361683644" sldId="312"/>
        </pc:sldMkLst>
        <pc:spChg chg="mod">
          <ac:chgData name="Giedrius Gudaitis" userId="S::giedrius.gudaitis@ltginfra.lt::8bcb5607-a225-4077-8e53-394c33414d67" providerId="AD" clId="Web-{D24352F8-29C3-FB18-19A2-BE4CF2530B2D}" dt="2025-05-02T03:58:15.970" v="31" actId="20577"/>
          <ac:spMkLst>
            <pc:docMk/>
            <pc:sldMk cId="2361683644" sldId="312"/>
            <ac:spMk id="5" creationId="{00000000-0000-0000-0000-000000000000}"/>
          </ac:spMkLst>
        </pc:spChg>
        <pc:spChg chg="mod">
          <ac:chgData name="Giedrius Gudaitis" userId="S::giedrius.gudaitis@ltginfra.lt::8bcb5607-a225-4077-8e53-394c33414d67" providerId="AD" clId="Web-{D24352F8-29C3-FB18-19A2-BE4CF2530B2D}" dt="2025-05-02T04:00:36.094" v="98" actId="20577"/>
          <ac:spMkLst>
            <pc:docMk/>
            <pc:sldMk cId="2361683644" sldId="312"/>
            <ac:spMk id="7" creationId="{42670960-893B-F283-6E01-8B5727083761}"/>
          </ac:spMkLst>
        </pc:spChg>
      </pc:sldChg>
      <pc:sldChg chg="modSp">
        <pc:chgData name="Giedrius Gudaitis" userId="S::giedrius.gudaitis@ltginfra.lt::8bcb5607-a225-4077-8e53-394c33414d67" providerId="AD" clId="Web-{D24352F8-29C3-FB18-19A2-BE4CF2530B2D}" dt="2025-05-02T04:09:34.323" v="289" actId="20577"/>
        <pc:sldMkLst>
          <pc:docMk/>
          <pc:sldMk cId="2223170793" sldId="313"/>
        </pc:sldMkLst>
        <pc:spChg chg="mod">
          <ac:chgData name="Giedrius Gudaitis" userId="S::giedrius.gudaitis@ltginfra.lt::8bcb5607-a225-4077-8e53-394c33414d67" providerId="AD" clId="Web-{D24352F8-29C3-FB18-19A2-BE4CF2530B2D}" dt="2025-05-02T04:00:04.875" v="50" actId="20577"/>
          <ac:spMkLst>
            <pc:docMk/>
            <pc:sldMk cId="2223170793" sldId="313"/>
            <ac:spMk id="3" creationId="{00000000-0000-0000-0000-000000000000}"/>
          </ac:spMkLst>
        </pc:spChg>
        <pc:spChg chg="mod">
          <ac:chgData name="Giedrius Gudaitis" userId="S::giedrius.gudaitis@ltginfra.lt::8bcb5607-a225-4077-8e53-394c33414d67" providerId="AD" clId="Web-{D24352F8-29C3-FB18-19A2-BE4CF2530B2D}" dt="2025-05-02T04:09:34.323" v="289" actId="20577"/>
          <ac:spMkLst>
            <pc:docMk/>
            <pc:sldMk cId="2223170793" sldId="313"/>
            <ac:spMk id="5" creationId="{00000000-0000-0000-0000-000000000000}"/>
          </ac:spMkLst>
        </pc:spChg>
        <pc:spChg chg="mod">
          <ac:chgData name="Giedrius Gudaitis" userId="S::giedrius.gudaitis@ltginfra.lt::8bcb5607-a225-4077-8e53-394c33414d67" providerId="AD" clId="Web-{D24352F8-29C3-FB18-19A2-BE4CF2530B2D}" dt="2025-05-02T04:00:15.235" v="63" actId="20577"/>
          <ac:spMkLst>
            <pc:docMk/>
            <pc:sldMk cId="2223170793" sldId="313"/>
            <ac:spMk id="7" creationId="{BABA0EC1-026F-79E9-7CF0-2021F7B53BA5}"/>
          </ac:spMkLst>
        </pc:spChg>
      </pc:sldChg>
      <pc:sldChg chg="modSp">
        <pc:chgData name="Giedrius Gudaitis" userId="S::giedrius.gudaitis@ltginfra.lt::8bcb5607-a225-4077-8e53-394c33414d67" providerId="AD" clId="Web-{D24352F8-29C3-FB18-19A2-BE4CF2530B2D}" dt="2025-05-02T04:00:27.313" v="89" actId="20577"/>
        <pc:sldMkLst>
          <pc:docMk/>
          <pc:sldMk cId="2201245374" sldId="316"/>
        </pc:sldMkLst>
        <pc:spChg chg="mod">
          <ac:chgData name="Giedrius Gudaitis" userId="S::giedrius.gudaitis@ltginfra.lt::8bcb5607-a225-4077-8e53-394c33414d67" providerId="AD" clId="Web-{D24352F8-29C3-FB18-19A2-BE4CF2530B2D}" dt="2025-05-02T04:00:27.313" v="89" actId="20577"/>
          <ac:spMkLst>
            <pc:docMk/>
            <pc:sldMk cId="2201245374" sldId="316"/>
            <ac:spMk id="7" creationId="{42670960-893B-F283-6E01-8B5727083761}"/>
          </ac:spMkLst>
        </pc:spChg>
      </pc:sldChg>
      <pc:sldChg chg="modSp">
        <pc:chgData name="Giedrius Gudaitis" userId="S::giedrius.gudaitis@ltginfra.lt::8bcb5607-a225-4077-8e53-394c33414d67" providerId="AD" clId="Web-{D24352F8-29C3-FB18-19A2-BE4CF2530B2D}" dt="2025-05-02T04:12:08.010" v="314" actId="20577"/>
        <pc:sldMkLst>
          <pc:docMk/>
          <pc:sldMk cId="1048772624" sldId="321"/>
        </pc:sldMkLst>
        <pc:spChg chg="mod">
          <ac:chgData name="Giedrius Gudaitis" userId="S::giedrius.gudaitis@ltginfra.lt::8bcb5607-a225-4077-8e53-394c33414d67" providerId="AD" clId="Web-{D24352F8-29C3-FB18-19A2-BE4CF2530B2D}" dt="2025-05-02T04:12:08.010" v="314" actId="20577"/>
          <ac:spMkLst>
            <pc:docMk/>
            <pc:sldMk cId="1048772624" sldId="321"/>
            <ac:spMk id="5" creationId="{00000000-0000-0000-0000-000000000000}"/>
          </ac:spMkLst>
        </pc:spChg>
      </pc:sldChg>
      <pc:sldChg chg="modSp">
        <pc:chgData name="Giedrius Gudaitis" userId="S::giedrius.gudaitis@ltginfra.lt::8bcb5607-a225-4077-8e53-394c33414d67" providerId="AD" clId="Web-{D24352F8-29C3-FB18-19A2-BE4CF2530B2D}" dt="2025-05-02T04:11:36.432" v="311" actId="20577"/>
        <pc:sldMkLst>
          <pc:docMk/>
          <pc:sldMk cId="1297344664" sldId="322"/>
        </pc:sldMkLst>
        <pc:spChg chg="mod">
          <ac:chgData name="Giedrius Gudaitis" userId="S::giedrius.gudaitis@ltginfra.lt::8bcb5607-a225-4077-8e53-394c33414d67" providerId="AD" clId="Web-{D24352F8-29C3-FB18-19A2-BE4CF2530B2D}" dt="2025-05-02T04:11:36.432" v="311" actId="20577"/>
          <ac:spMkLst>
            <pc:docMk/>
            <pc:sldMk cId="1297344664" sldId="322"/>
            <ac:spMk id="5" creationId="{00000000-0000-0000-0000-000000000000}"/>
          </ac:spMkLst>
        </pc:spChg>
      </pc:sldChg>
    </pc:docChg>
  </pc:docChgLst>
  <pc:docChgLst>
    <pc:chgData name="Rūta Vitkutė" userId="S::ruta.vitkute@ltginfra.lt::eb4592f8-f37f-4567-8c5a-279a1d031ca9" providerId="AD" clId="Web-{085CCCD1-C422-AD7B-4533-88A5B2AE6B66}"/>
    <pc:docChg chg="modSld">
      <pc:chgData name="Rūta Vitkutė" userId="S::ruta.vitkute@ltginfra.lt::eb4592f8-f37f-4567-8c5a-279a1d031ca9" providerId="AD" clId="Web-{085CCCD1-C422-AD7B-4533-88A5B2AE6B66}" dt="2024-04-29T05:57:19.922" v="4" actId="20577"/>
      <pc:docMkLst>
        <pc:docMk/>
      </pc:docMkLst>
      <pc:sldChg chg="modSp">
        <pc:chgData name="Rūta Vitkutė" userId="S::ruta.vitkute@ltginfra.lt::eb4592f8-f37f-4567-8c5a-279a1d031ca9" providerId="AD" clId="Web-{085CCCD1-C422-AD7B-4533-88A5B2AE6B66}" dt="2024-04-29T05:57:19.922" v="4" actId="20577"/>
        <pc:sldMkLst>
          <pc:docMk/>
          <pc:sldMk cId="489367849" sldId="307"/>
        </pc:sldMkLst>
        <pc:spChg chg="mod">
          <ac:chgData name="Rūta Vitkutė" userId="S::ruta.vitkute@ltginfra.lt::eb4592f8-f37f-4567-8c5a-279a1d031ca9" providerId="AD" clId="Web-{085CCCD1-C422-AD7B-4533-88A5B2AE6B66}" dt="2024-04-29T05:57:19.922" v="4" actId="20577"/>
          <ac:spMkLst>
            <pc:docMk/>
            <pc:sldMk cId="489367849" sldId="307"/>
            <ac:spMk id="5" creationId="{00000000-0000-0000-0000-000000000000}"/>
          </ac:spMkLst>
        </pc:spChg>
      </pc:sldChg>
      <pc:sldChg chg="modSp">
        <pc:chgData name="Rūta Vitkutė" userId="S::ruta.vitkute@ltginfra.lt::eb4592f8-f37f-4567-8c5a-279a1d031ca9" providerId="AD" clId="Web-{085CCCD1-C422-AD7B-4533-88A5B2AE6B66}" dt="2024-04-29T05:55:59.780" v="1" actId="20577"/>
        <pc:sldMkLst>
          <pc:docMk/>
          <pc:sldMk cId="3066101956" sldId="314"/>
        </pc:sldMkLst>
        <pc:spChg chg="mod">
          <ac:chgData name="Rūta Vitkutė" userId="S::ruta.vitkute@ltginfra.lt::eb4592f8-f37f-4567-8c5a-279a1d031ca9" providerId="AD" clId="Web-{085CCCD1-C422-AD7B-4533-88A5B2AE6B66}" dt="2024-04-29T05:55:59.780" v="1" actId="20577"/>
          <ac:spMkLst>
            <pc:docMk/>
            <pc:sldMk cId="3066101956" sldId="314"/>
            <ac:spMk id="20" creationId="{FCBE71A7-AFB2-BFE6-2A95-849E7672CB68}"/>
          </ac:spMkLst>
        </pc:spChg>
      </pc:sldChg>
    </pc:docChg>
  </pc:docChgLst>
  <pc:docChgLst>
    <pc:chgData name="Rūta Vitkutė" userId="S::ruta.vitkute@ltginfra.lt::eb4592f8-f37f-4567-8c5a-279a1d031ca9" providerId="AD" clId="Web-{6EA1E335-5CC8-AB8A-A7D1-71FF04E0F05C}"/>
    <pc:docChg chg="modSld">
      <pc:chgData name="Rūta Vitkutė" userId="S::ruta.vitkute@ltginfra.lt::eb4592f8-f37f-4567-8c5a-279a1d031ca9" providerId="AD" clId="Web-{6EA1E335-5CC8-AB8A-A7D1-71FF04E0F05C}" dt="2024-04-18T07:55:49.711" v="113" actId="20577"/>
      <pc:docMkLst>
        <pc:docMk/>
      </pc:docMkLst>
      <pc:sldChg chg="modSp">
        <pc:chgData name="Rūta Vitkutė" userId="S::ruta.vitkute@ltginfra.lt::eb4592f8-f37f-4567-8c5a-279a1d031ca9" providerId="AD" clId="Web-{6EA1E335-5CC8-AB8A-A7D1-71FF04E0F05C}" dt="2024-04-18T07:51:48.878" v="11" actId="1076"/>
        <pc:sldMkLst>
          <pc:docMk/>
          <pc:sldMk cId="3066101956" sldId="314"/>
        </pc:sldMkLst>
        <pc:spChg chg="mod">
          <ac:chgData name="Rūta Vitkutė" userId="S::ruta.vitkute@ltginfra.lt::eb4592f8-f37f-4567-8c5a-279a1d031ca9" providerId="AD" clId="Web-{6EA1E335-5CC8-AB8A-A7D1-71FF04E0F05C}" dt="2024-04-18T07:51:48.878" v="11" actId="1076"/>
          <ac:spMkLst>
            <pc:docMk/>
            <pc:sldMk cId="3066101956" sldId="314"/>
            <ac:spMk id="3" creationId="{C27424E5-A351-A2C6-ED8E-6ECC75F8DF58}"/>
          </ac:spMkLst>
        </pc:spChg>
        <pc:spChg chg="mod">
          <ac:chgData name="Rūta Vitkutė" userId="S::ruta.vitkute@ltginfra.lt::eb4592f8-f37f-4567-8c5a-279a1d031ca9" providerId="AD" clId="Web-{6EA1E335-5CC8-AB8A-A7D1-71FF04E0F05C}" dt="2024-04-18T07:51:40.987" v="9" actId="20577"/>
          <ac:spMkLst>
            <pc:docMk/>
            <pc:sldMk cId="3066101956" sldId="314"/>
            <ac:spMk id="5" creationId="{ACF5BEAA-4DEB-E6EB-A8D1-E5960ACFFB9B}"/>
          </ac:spMkLst>
        </pc:spChg>
      </pc:sldChg>
      <pc:sldChg chg="addSp delSp modSp">
        <pc:chgData name="Rūta Vitkutė" userId="S::ruta.vitkute@ltginfra.lt::eb4592f8-f37f-4567-8c5a-279a1d031ca9" providerId="AD" clId="Web-{6EA1E335-5CC8-AB8A-A7D1-71FF04E0F05C}" dt="2024-04-18T07:55:49.711" v="113" actId="20577"/>
        <pc:sldMkLst>
          <pc:docMk/>
          <pc:sldMk cId="1695564379" sldId="315"/>
        </pc:sldMkLst>
        <pc:spChg chg="add mod">
          <ac:chgData name="Rūta Vitkutė" userId="S::ruta.vitkute@ltginfra.lt::eb4592f8-f37f-4567-8c5a-279a1d031ca9" providerId="AD" clId="Web-{6EA1E335-5CC8-AB8A-A7D1-71FF04E0F05C}" dt="2024-04-18T07:55:09.148" v="107" actId="20577"/>
          <ac:spMkLst>
            <pc:docMk/>
            <pc:sldMk cId="1695564379" sldId="315"/>
            <ac:spMk id="3" creationId="{1706897E-B0D7-A857-F72C-C5B3D1B79A0B}"/>
          </ac:spMkLst>
        </pc:spChg>
        <pc:spChg chg="del mod">
          <ac:chgData name="Rūta Vitkutė" userId="S::ruta.vitkute@ltginfra.lt::eb4592f8-f37f-4567-8c5a-279a1d031ca9" providerId="AD" clId="Web-{6EA1E335-5CC8-AB8A-A7D1-71FF04E0F05C}" dt="2024-04-18T07:54:18.131" v="103"/>
          <ac:spMkLst>
            <pc:docMk/>
            <pc:sldMk cId="1695564379" sldId="315"/>
            <ac:spMk id="5" creationId="{ACF5BEAA-4DEB-E6EB-A8D1-E5960ACFFB9B}"/>
          </ac:spMkLst>
        </pc:spChg>
        <pc:spChg chg="add mod">
          <ac:chgData name="Rūta Vitkutė" userId="S::ruta.vitkute@ltginfra.lt::eb4592f8-f37f-4567-8c5a-279a1d031ca9" providerId="AD" clId="Web-{6EA1E335-5CC8-AB8A-A7D1-71FF04E0F05C}" dt="2024-04-18T07:55:49.711" v="113" actId="20577"/>
          <ac:spMkLst>
            <pc:docMk/>
            <pc:sldMk cId="1695564379" sldId="315"/>
            <ac:spMk id="6" creationId="{A97DB290-B174-742B-0C2A-FEC53F5FBAEF}"/>
          </ac:spMkLst>
        </pc:spChg>
        <pc:spChg chg="add del mod">
          <ac:chgData name="Rūta Vitkutė" userId="S::ruta.vitkute@ltginfra.lt::eb4592f8-f37f-4567-8c5a-279a1d031ca9" providerId="AD" clId="Web-{6EA1E335-5CC8-AB8A-A7D1-71FF04E0F05C}" dt="2024-04-18T07:55:18.445" v="108"/>
          <ac:spMkLst>
            <pc:docMk/>
            <pc:sldMk cId="1695564379" sldId="315"/>
            <ac:spMk id="8" creationId="{61BB9125-4AAB-FA4B-30FC-4090A7C64F30}"/>
          </ac:spMkLst>
        </pc:spChg>
      </pc:sldChg>
    </pc:docChg>
  </pc:docChgLst>
  <pc:docChgLst>
    <pc:chgData name="Rūta Vitkutė" userId="eb4592f8-f37f-4567-8c5a-279a1d031ca9" providerId="ADAL" clId="{D7B29790-65A1-4949-81CD-673B06DB3EB1}"/>
    <pc:docChg chg="undo redo custSel addSld delSld modSld sldOrd">
      <pc:chgData name="Rūta Vitkutė" userId="eb4592f8-f37f-4567-8c5a-279a1d031ca9" providerId="ADAL" clId="{D7B29790-65A1-4949-81CD-673B06DB3EB1}" dt="2024-04-16T14:44:36.393" v="2649" actId="166"/>
      <pc:docMkLst>
        <pc:docMk/>
      </pc:docMkLst>
      <pc:sldChg chg="addSp delSp modSp del mod ord">
        <pc:chgData name="Rūta Vitkutė" userId="eb4592f8-f37f-4567-8c5a-279a1d031ca9" providerId="ADAL" clId="{D7B29790-65A1-4949-81CD-673B06DB3EB1}" dt="2024-04-16T11:22:57.056" v="671" actId="2696"/>
        <pc:sldMkLst>
          <pc:docMk/>
          <pc:sldMk cId="1705639932" sldId="258"/>
        </pc:sldMkLst>
        <pc:spChg chg="add del mod">
          <ac:chgData name="Rūta Vitkutė" userId="eb4592f8-f37f-4567-8c5a-279a1d031ca9" providerId="ADAL" clId="{D7B29790-65A1-4949-81CD-673B06DB3EB1}" dt="2024-04-16T11:09:04.099" v="560" actId="478"/>
          <ac:spMkLst>
            <pc:docMk/>
            <pc:sldMk cId="1705639932" sldId="258"/>
            <ac:spMk id="4" creationId="{C5927560-94F4-004B-FB12-79E29ACC42FC}"/>
          </ac:spMkLst>
        </pc:spChg>
        <pc:spChg chg="add del mod">
          <ac:chgData name="Rūta Vitkutė" userId="eb4592f8-f37f-4567-8c5a-279a1d031ca9" providerId="ADAL" clId="{D7B29790-65A1-4949-81CD-673B06DB3EB1}" dt="2024-04-16T11:22:04.012" v="664" actId="478"/>
          <ac:spMkLst>
            <pc:docMk/>
            <pc:sldMk cId="1705639932" sldId="258"/>
            <ac:spMk id="6" creationId="{346A1916-5B8C-E938-F28C-E80F6F2F5CF8}"/>
          </ac:spMkLst>
        </pc:spChg>
        <pc:spChg chg="add del mod">
          <ac:chgData name="Rūta Vitkutė" userId="eb4592f8-f37f-4567-8c5a-279a1d031ca9" providerId="ADAL" clId="{D7B29790-65A1-4949-81CD-673B06DB3EB1}" dt="2024-04-16T11:22:07.293" v="666" actId="478"/>
          <ac:spMkLst>
            <pc:docMk/>
            <pc:sldMk cId="1705639932" sldId="258"/>
            <ac:spMk id="8" creationId="{96DCD693-2AEC-0FDE-555D-B62CE40A4EFC}"/>
          </ac:spMkLst>
        </pc:spChg>
        <pc:spChg chg="mod">
          <ac:chgData name="Rūta Vitkutė" userId="eb4592f8-f37f-4567-8c5a-279a1d031ca9" providerId="ADAL" clId="{D7B29790-65A1-4949-81CD-673B06DB3EB1}" dt="2024-04-16T11:21:59.490" v="662" actId="20577"/>
          <ac:spMkLst>
            <pc:docMk/>
            <pc:sldMk cId="1705639932" sldId="258"/>
            <ac:spMk id="9" creationId="{00000000-0000-0000-0000-000000000000}"/>
          </ac:spMkLst>
        </pc:spChg>
        <pc:spChg chg="del">
          <ac:chgData name="Rūta Vitkutė" userId="eb4592f8-f37f-4567-8c5a-279a1d031ca9" providerId="ADAL" clId="{D7B29790-65A1-4949-81CD-673B06DB3EB1}" dt="2024-04-16T11:22:02.674" v="663" actId="478"/>
          <ac:spMkLst>
            <pc:docMk/>
            <pc:sldMk cId="1705639932" sldId="258"/>
            <ac:spMk id="10" creationId="{00000000-0000-0000-0000-000000000000}"/>
          </ac:spMkLst>
        </pc:spChg>
        <pc:spChg chg="del">
          <ac:chgData name="Rūta Vitkutė" userId="eb4592f8-f37f-4567-8c5a-279a1d031ca9" providerId="ADAL" clId="{D7B29790-65A1-4949-81CD-673B06DB3EB1}" dt="2024-04-16T11:22:06.361" v="665" actId="478"/>
          <ac:spMkLst>
            <pc:docMk/>
            <pc:sldMk cId="1705639932" sldId="258"/>
            <ac:spMk id="11" creationId="{00000000-0000-0000-0000-000000000000}"/>
          </ac:spMkLst>
        </pc:spChg>
        <pc:spChg chg="add mod">
          <ac:chgData name="Rūta Vitkutė" userId="eb4592f8-f37f-4567-8c5a-279a1d031ca9" providerId="ADAL" clId="{D7B29790-65A1-4949-81CD-673B06DB3EB1}" dt="2024-04-16T11:22:28.347" v="668"/>
          <ac:spMkLst>
            <pc:docMk/>
            <pc:sldMk cId="1705639932" sldId="258"/>
            <ac:spMk id="12" creationId="{408E8D12-640B-43BC-6EE7-CF5DE420C032}"/>
          </ac:spMkLst>
        </pc:spChg>
        <pc:picChg chg="add del mod">
          <ac:chgData name="Rūta Vitkutė" userId="eb4592f8-f37f-4567-8c5a-279a1d031ca9" providerId="ADAL" clId="{D7B29790-65A1-4949-81CD-673B06DB3EB1}" dt="2024-04-16T11:09:04.099" v="560" actId="478"/>
          <ac:picMkLst>
            <pc:docMk/>
            <pc:sldMk cId="1705639932" sldId="258"/>
            <ac:picMk id="3" creationId="{00000000-0000-0000-0000-000000000000}"/>
          </ac:picMkLst>
        </pc:picChg>
        <pc:picChg chg="add del">
          <ac:chgData name="Rūta Vitkutė" userId="eb4592f8-f37f-4567-8c5a-279a1d031ca9" providerId="ADAL" clId="{D7B29790-65A1-4949-81CD-673B06DB3EB1}" dt="2024-04-16T11:22:30.339" v="670" actId="478"/>
          <ac:picMkLst>
            <pc:docMk/>
            <pc:sldMk cId="1705639932" sldId="258"/>
            <ac:picMk id="13" creationId="{12533684-3872-8D44-EB9F-DB1A0CA47231}"/>
          </ac:picMkLst>
        </pc:picChg>
      </pc:sldChg>
      <pc:sldChg chg="addSp delSp modSp mod ord addCm">
        <pc:chgData name="Rūta Vitkutė" userId="eb4592f8-f37f-4567-8c5a-279a1d031ca9" providerId="ADAL" clId="{D7B29790-65A1-4949-81CD-673B06DB3EB1}" dt="2024-04-16T11:20:39.506" v="620"/>
        <pc:sldMkLst>
          <pc:docMk/>
          <pc:sldMk cId="3941564160" sldId="259"/>
        </pc:sldMkLst>
        <pc:spChg chg="mod">
          <ac:chgData name="Rūta Vitkutė" userId="eb4592f8-f37f-4567-8c5a-279a1d031ca9" providerId="ADAL" clId="{D7B29790-65A1-4949-81CD-673B06DB3EB1}" dt="2024-04-16T10:38:10.316" v="0" actId="1076"/>
          <ac:spMkLst>
            <pc:docMk/>
            <pc:sldMk cId="3941564160" sldId="259"/>
            <ac:spMk id="2" creationId="{00000000-0000-0000-0000-000000000000}"/>
          </ac:spMkLst>
        </pc:spChg>
        <pc:spChg chg="del">
          <ac:chgData name="Rūta Vitkutė" userId="eb4592f8-f37f-4567-8c5a-279a1d031ca9" providerId="ADAL" clId="{D7B29790-65A1-4949-81CD-673B06DB3EB1}" dt="2024-04-16T10:40:42.991" v="62" actId="478"/>
          <ac:spMkLst>
            <pc:docMk/>
            <pc:sldMk cId="3941564160" sldId="259"/>
            <ac:spMk id="3" creationId="{00000000-0000-0000-0000-000000000000}"/>
          </ac:spMkLst>
        </pc:spChg>
        <pc:spChg chg="add del mod">
          <ac:chgData name="Rūta Vitkutė" userId="eb4592f8-f37f-4567-8c5a-279a1d031ca9" providerId="ADAL" clId="{D7B29790-65A1-4949-81CD-673B06DB3EB1}" dt="2024-04-16T10:40:44.339" v="63" actId="478"/>
          <ac:spMkLst>
            <pc:docMk/>
            <pc:sldMk cId="3941564160" sldId="259"/>
            <ac:spMk id="5" creationId="{B54E3ADD-FB54-8F02-E9DE-132A154E73E5}"/>
          </ac:spMkLst>
        </pc:spChg>
        <pc:spChg chg="add mod">
          <ac:chgData name="Rūta Vitkutė" userId="eb4592f8-f37f-4567-8c5a-279a1d031ca9" providerId="ADAL" clId="{D7B29790-65A1-4949-81CD-673B06DB3EB1}" dt="2024-04-16T10:41:43.033" v="74"/>
          <ac:spMkLst>
            <pc:docMk/>
            <pc:sldMk cId="3941564160" sldId="259"/>
            <ac:spMk id="6" creationId="{258ED0FE-7422-5204-A314-158052D5AA13}"/>
          </ac:spMkLst>
        </pc:spChg>
        <pc:spChg chg="add mod">
          <ac:chgData name="Rūta Vitkutė" userId="eb4592f8-f37f-4567-8c5a-279a1d031ca9" providerId="ADAL" clId="{D7B29790-65A1-4949-81CD-673B06DB3EB1}" dt="2024-04-16T10:43:29.325" v="108" actId="790"/>
          <ac:spMkLst>
            <pc:docMk/>
            <pc:sldMk cId="3941564160" sldId="259"/>
            <ac:spMk id="8" creationId="{1F342E14-0915-6827-B9D9-8B7B0239C01E}"/>
          </ac:spMkLst>
        </pc:spChg>
        <pc:spChg chg="add del mod">
          <ac:chgData name="Rūta Vitkutė" userId="eb4592f8-f37f-4567-8c5a-279a1d031ca9" providerId="ADAL" clId="{D7B29790-65A1-4949-81CD-673B06DB3EB1}" dt="2024-04-16T10:44:16.575" v="144" actId="478"/>
          <ac:spMkLst>
            <pc:docMk/>
            <pc:sldMk cId="3941564160" sldId="259"/>
            <ac:spMk id="9" creationId="{D0046AAA-7A35-4BBA-723F-4B5751448DEF}"/>
          </ac:spMkLst>
        </pc:spChg>
        <pc:spChg chg="add mod">
          <ac:chgData name="Rūta Vitkutė" userId="eb4592f8-f37f-4567-8c5a-279a1d031ca9" providerId="ADAL" clId="{D7B29790-65A1-4949-81CD-673B06DB3EB1}" dt="2024-04-16T10:44:35.568" v="178" actId="790"/>
          <ac:spMkLst>
            <pc:docMk/>
            <pc:sldMk cId="3941564160" sldId="259"/>
            <ac:spMk id="11" creationId="{5695F9A9-FBBC-9030-F0E7-50C67D541A0D}"/>
          </ac:spMkLst>
        </pc:spChg>
        <pc:spChg chg="del mod">
          <ac:chgData name="Rūta Vitkutė" userId="eb4592f8-f37f-4567-8c5a-279a1d031ca9" providerId="ADAL" clId="{D7B29790-65A1-4949-81CD-673B06DB3EB1}" dt="2024-04-16T10:41:46.484" v="75" actId="478"/>
          <ac:spMkLst>
            <pc:docMk/>
            <pc:sldMk cId="3941564160" sldId="259"/>
            <ac:spMk id="17" creationId="{00000000-0000-0000-0000-000000000000}"/>
          </ac:spMkLst>
        </pc:spChg>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20:39.506" v="620"/>
              <pc2:cmMkLst xmlns:pc2="http://schemas.microsoft.com/office/powerpoint/2019/9/main/command">
                <pc:docMk/>
                <pc:sldMk cId="3941564160" sldId="259"/>
                <pc2:cmMk id="{F89E99B2-1A22-4E90-A13D-78F8AD4C3E25}"/>
              </pc2:cmMkLst>
            </pc226:cmChg>
          </p:ext>
        </pc:extLst>
      </pc:sldChg>
      <pc:sldChg chg="del">
        <pc:chgData name="Rūta Vitkutė" userId="eb4592f8-f37f-4567-8c5a-279a1d031ca9" providerId="ADAL" clId="{D7B29790-65A1-4949-81CD-673B06DB3EB1}" dt="2024-04-16T14:30:15.647" v="2602" actId="2696"/>
        <pc:sldMkLst>
          <pc:docMk/>
          <pc:sldMk cId="3660262322" sldId="260"/>
        </pc:sldMkLst>
      </pc:sldChg>
      <pc:sldChg chg="addSp delSp modSp mod ord">
        <pc:chgData name="Rūta Vitkutė" userId="eb4592f8-f37f-4567-8c5a-279a1d031ca9" providerId="ADAL" clId="{D7B29790-65A1-4949-81CD-673B06DB3EB1}" dt="2024-04-16T13:55:21.933" v="2407" actId="13926"/>
        <pc:sldMkLst>
          <pc:docMk/>
          <pc:sldMk cId="1195540817" sldId="261"/>
        </pc:sldMkLst>
        <pc:spChg chg="del mod">
          <ac:chgData name="Rūta Vitkutė" userId="eb4592f8-f37f-4567-8c5a-279a1d031ca9" providerId="ADAL" clId="{D7B29790-65A1-4949-81CD-673B06DB3EB1}" dt="2024-04-16T13:53:57.068" v="2327" actId="478"/>
          <ac:spMkLst>
            <pc:docMk/>
            <pc:sldMk cId="1195540817" sldId="261"/>
            <ac:spMk id="2" creationId="{00000000-0000-0000-0000-000000000000}"/>
          </ac:spMkLst>
        </pc:spChg>
        <pc:spChg chg="mod">
          <ac:chgData name="Rūta Vitkutė" userId="eb4592f8-f37f-4567-8c5a-279a1d031ca9" providerId="ADAL" clId="{D7B29790-65A1-4949-81CD-673B06DB3EB1}" dt="2024-04-16T13:55:01.567" v="2361" actId="20577"/>
          <ac:spMkLst>
            <pc:docMk/>
            <pc:sldMk cId="1195540817" sldId="261"/>
            <ac:spMk id="3" creationId="{00000000-0000-0000-0000-000000000000}"/>
          </ac:spMkLst>
        </pc:spChg>
        <pc:spChg chg="mod">
          <ac:chgData name="Rūta Vitkutė" userId="eb4592f8-f37f-4567-8c5a-279a1d031ca9" providerId="ADAL" clId="{D7B29790-65A1-4949-81CD-673B06DB3EB1}" dt="2024-04-16T13:55:09.109" v="2387" actId="20577"/>
          <ac:spMkLst>
            <pc:docMk/>
            <pc:sldMk cId="1195540817" sldId="261"/>
            <ac:spMk id="4" creationId="{00000000-0000-0000-0000-000000000000}"/>
          </ac:spMkLst>
        </pc:spChg>
        <pc:spChg chg="mod">
          <ac:chgData name="Rūta Vitkutė" userId="eb4592f8-f37f-4567-8c5a-279a1d031ca9" providerId="ADAL" clId="{D7B29790-65A1-4949-81CD-673B06DB3EB1}" dt="2024-04-16T13:55:21.933" v="2407" actId="13926"/>
          <ac:spMkLst>
            <pc:docMk/>
            <pc:sldMk cId="1195540817" sldId="261"/>
            <ac:spMk id="5" creationId="{00000000-0000-0000-0000-000000000000}"/>
          </ac:spMkLst>
        </pc:spChg>
        <pc:spChg chg="mod">
          <ac:chgData name="Rūta Vitkutė" userId="eb4592f8-f37f-4567-8c5a-279a1d031ca9" providerId="ADAL" clId="{D7B29790-65A1-4949-81CD-673B06DB3EB1}" dt="2024-04-16T13:55:19.635" v="2406" actId="13926"/>
          <ac:spMkLst>
            <pc:docMk/>
            <pc:sldMk cId="1195540817" sldId="261"/>
            <ac:spMk id="6" creationId="{00000000-0000-0000-0000-000000000000}"/>
          </ac:spMkLst>
        </pc:spChg>
        <pc:spChg chg="add del mod">
          <ac:chgData name="Rūta Vitkutė" userId="eb4592f8-f37f-4567-8c5a-279a1d031ca9" providerId="ADAL" clId="{D7B29790-65A1-4949-81CD-673B06DB3EB1}" dt="2024-04-16T13:54:16.253" v="2328"/>
          <ac:spMkLst>
            <pc:docMk/>
            <pc:sldMk cId="1195540817" sldId="261"/>
            <ac:spMk id="8" creationId="{7D1DDD33-34DA-BBD1-F575-914BB6807129}"/>
          </ac:spMkLst>
        </pc:spChg>
        <pc:spChg chg="add mod">
          <ac:chgData name="Rūta Vitkutė" userId="eb4592f8-f37f-4567-8c5a-279a1d031ca9" providerId="ADAL" clId="{D7B29790-65A1-4949-81CD-673B06DB3EB1}" dt="2024-04-16T13:54:27.281" v="2334" actId="14100"/>
          <ac:spMkLst>
            <pc:docMk/>
            <pc:sldMk cId="1195540817" sldId="261"/>
            <ac:spMk id="9" creationId="{DA61EF95-9CEA-24AA-D337-16A3FC1FED33}"/>
          </ac:spMkLst>
        </pc:spChg>
      </pc:sldChg>
      <pc:sldChg chg="del">
        <pc:chgData name="Rūta Vitkutė" userId="eb4592f8-f37f-4567-8c5a-279a1d031ca9" providerId="ADAL" clId="{D7B29790-65A1-4949-81CD-673B06DB3EB1}" dt="2024-04-16T14:30:15.647" v="2602" actId="2696"/>
        <pc:sldMkLst>
          <pc:docMk/>
          <pc:sldMk cId="3291564523" sldId="262"/>
        </pc:sldMkLst>
      </pc:sldChg>
      <pc:sldChg chg="del">
        <pc:chgData name="Rūta Vitkutė" userId="eb4592f8-f37f-4567-8c5a-279a1d031ca9" providerId="ADAL" clId="{D7B29790-65A1-4949-81CD-673B06DB3EB1}" dt="2024-04-16T14:30:15.647" v="2602" actId="2696"/>
        <pc:sldMkLst>
          <pc:docMk/>
          <pc:sldMk cId="1626399565" sldId="264"/>
        </pc:sldMkLst>
      </pc:sldChg>
      <pc:sldChg chg="del">
        <pc:chgData name="Rūta Vitkutė" userId="eb4592f8-f37f-4567-8c5a-279a1d031ca9" providerId="ADAL" clId="{D7B29790-65A1-4949-81CD-673B06DB3EB1}" dt="2024-04-16T14:30:15.647" v="2602" actId="2696"/>
        <pc:sldMkLst>
          <pc:docMk/>
          <pc:sldMk cId="3056712894" sldId="265"/>
        </pc:sldMkLst>
      </pc:sldChg>
      <pc:sldChg chg="del">
        <pc:chgData name="Rūta Vitkutė" userId="eb4592f8-f37f-4567-8c5a-279a1d031ca9" providerId="ADAL" clId="{D7B29790-65A1-4949-81CD-673B06DB3EB1}" dt="2024-04-16T14:30:15.647" v="2602" actId="2696"/>
        <pc:sldMkLst>
          <pc:docMk/>
          <pc:sldMk cId="801320679" sldId="266"/>
        </pc:sldMkLst>
      </pc:sldChg>
      <pc:sldChg chg="del">
        <pc:chgData name="Rūta Vitkutė" userId="eb4592f8-f37f-4567-8c5a-279a1d031ca9" providerId="ADAL" clId="{D7B29790-65A1-4949-81CD-673B06DB3EB1}" dt="2024-04-16T14:30:15.647" v="2602" actId="2696"/>
        <pc:sldMkLst>
          <pc:docMk/>
          <pc:sldMk cId="456894114" sldId="267"/>
        </pc:sldMkLst>
      </pc:sldChg>
      <pc:sldChg chg="modSp del">
        <pc:chgData name="Rūta Vitkutė" userId="eb4592f8-f37f-4567-8c5a-279a1d031ca9" providerId="ADAL" clId="{D7B29790-65A1-4949-81CD-673B06DB3EB1}" dt="2024-04-16T14:30:15.647" v="2602" actId="2696"/>
        <pc:sldMkLst>
          <pc:docMk/>
          <pc:sldMk cId="2130863678" sldId="268"/>
        </pc:sldMkLst>
        <pc:spChg chg="mod">
          <ac:chgData name="Rūta Vitkutė" userId="eb4592f8-f37f-4567-8c5a-279a1d031ca9" providerId="ADAL" clId="{D7B29790-65A1-4949-81CD-673B06DB3EB1}" dt="2024-04-16T11:29:33.429" v="915" actId="1076"/>
          <ac:spMkLst>
            <pc:docMk/>
            <pc:sldMk cId="2130863678" sldId="268"/>
            <ac:spMk id="32" creationId="{00000000-0000-0000-0000-000000000000}"/>
          </ac:spMkLst>
        </pc:spChg>
      </pc:sldChg>
      <pc:sldChg chg="del">
        <pc:chgData name="Rūta Vitkutė" userId="eb4592f8-f37f-4567-8c5a-279a1d031ca9" providerId="ADAL" clId="{D7B29790-65A1-4949-81CD-673B06DB3EB1}" dt="2024-04-16T14:30:15.647" v="2602" actId="2696"/>
        <pc:sldMkLst>
          <pc:docMk/>
          <pc:sldMk cId="3664696590" sldId="269"/>
        </pc:sldMkLst>
      </pc:sldChg>
      <pc:sldChg chg="del">
        <pc:chgData name="Rūta Vitkutė" userId="eb4592f8-f37f-4567-8c5a-279a1d031ca9" providerId="ADAL" clId="{D7B29790-65A1-4949-81CD-673B06DB3EB1}" dt="2024-04-16T14:30:15.647" v="2602" actId="2696"/>
        <pc:sldMkLst>
          <pc:docMk/>
          <pc:sldMk cId="3850346397" sldId="270"/>
        </pc:sldMkLst>
      </pc:sldChg>
      <pc:sldChg chg="del">
        <pc:chgData name="Rūta Vitkutė" userId="eb4592f8-f37f-4567-8c5a-279a1d031ca9" providerId="ADAL" clId="{D7B29790-65A1-4949-81CD-673B06DB3EB1}" dt="2024-04-16T14:30:15.647" v="2602" actId="2696"/>
        <pc:sldMkLst>
          <pc:docMk/>
          <pc:sldMk cId="2060761100" sldId="271"/>
        </pc:sldMkLst>
      </pc:sldChg>
      <pc:sldChg chg="del">
        <pc:chgData name="Rūta Vitkutė" userId="eb4592f8-f37f-4567-8c5a-279a1d031ca9" providerId="ADAL" clId="{D7B29790-65A1-4949-81CD-673B06DB3EB1}" dt="2024-04-16T14:30:15.647" v="2602" actId="2696"/>
        <pc:sldMkLst>
          <pc:docMk/>
          <pc:sldMk cId="2823044628" sldId="272"/>
        </pc:sldMkLst>
      </pc:sldChg>
      <pc:sldChg chg="del">
        <pc:chgData name="Rūta Vitkutė" userId="eb4592f8-f37f-4567-8c5a-279a1d031ca9" providerId="ADAL" clId="{D7B29790-65A1-4949-81CD-673B06DB3EB1}" dt="2024-04-16T14:30:15.647" v="2602" actId="2696"/>
        <pc:sldMkLst>
          <pc:docMk/>
          <pc:sldMk cId="951643963" sldId="273"/>
        </pc:sldMkLst>
      </pc:sldChg>
      <pc:sldChg chg="del">
        <pc:chgData name="Rūta Vitkutė" userId="eb4592f8-f37f-4567-8c5a-279a1d031ca9" providerId="ADAL" clId="{D7B29790-65A1-4949-81CD-673B06DB3EB1}" dt="2024-04-16T14:30:15.647" v="2602" actId="2696"/>
        <pc:sldMkLst>
          <pc:docMk/>
          <pc:sldMk cId="1013293953" sldId="274"/>
        </pc:sldMkLst>
      </pc:sldChg>
      <pc:sldChg chg="add del">
        <pc:chgData name="Rūta Vitkutė" userId="eb4592f8-f37f-4567-8c5a-279a1d031ca9" providerId="ADAL" clId="{D7B29790-65A1-4949-81CD-673B06DB3EB1}" dt="2024-04-16T14:30:15.647" v="2602" actId="2696"/>
        <pc:sldMkLst>
          <pc:docMk/>
          <pc:sldMk cId="3218621037" sldId="275"/>
        </pc:sldMkLst>
      </pc:sldChg>
      <pc:sldChg chg="del">
        <pc:chgData name="Rūta Vitkutė" userId="eb4592f8-f37f-4567-8c5a-279a1d031ca9" providerId="ADAL" clId="{D7B29790-65A1-4949-81CD-673B06DB3EB1}" dt="2024-04-16T14:30:15.647" v="2602" actId="2696"/>
        <pc:sldMkLst>
          <pc:docMk/>
          <pc:sldMk cId="832523878" sldId="276"/>
        </pc:sldMkLst>
      </pc:sldChg>
      <pc:sldChg chg="del">
        <pc:chgData name="Rūta Vitkutė" userId="eb4592f8-f37f-4567-8c5a-279a1d031ca9" providerId="ADAL" clId="{D7B29790-65A1-4949-81CD-673B06DB3EB1}" dt="2024-04-16T14:30:15.647" v="2602" actId="2696"/>
        <pc:sldMkLst>
          <pc:docMk/>
          <pc:sldMk cId="447127186" sldId="277"/>
        </pc:sldMkLst>
      </pc:sldChg>
      <pc:sldChg chg="del">
        <pc:chgData name="Rūta Vitkutė" userId="eb4592f8-f37f-4567-8c5a-279a1d031ca9" providerId="ADAL" clId="{D7B29790-65A1-4949-81CD-673B06DB3EB1}" dt="2024-04-16T14:30:15.647" v="2602" actId="2696"/>
        <pc:sldMkLst>
          <pc:docMk/>
          <pc:sldMk cId="2559248546" sldId="278"/>
        </pc:sldMkLst>
      </pc:sldChg>
      <pc:sldChg chg="del">
        <pc:chgData name="Rūta Vitkutė" userId="eb4592f8-f37f-4567-8c5a-279a1d031ca9" providerId="ADAL" clId="{D7B29790-65A1-4949-81CD-673B06DB3EB1}" dt="2024-04-16T14:30:15.647" v="2602" actId="2696"/>
        <pc:sldMkLst>
          <pc:docMk/>
          <pc:sldMk cId="856454593" sldId="279"/>
        </pc:sldMkLst>
      </pc:sldChg>
      <pc:sldChg chg="del">
        <pc:chgData name="Rūta Vitkutė" userId="eb4592f8-f37f-4567-8c5a-279a1d031ca9" providerId="ADAL" clId="{D7B29790-65A1-4949-81CD-673B06DB3EB1}" dt="2024-04-16T14:30:15.647" v="2602" actId="2696"/>
        <pc:sldMkLst>
          <pc:docMk/>
          <pc:sldMk cId="3901721674" sldId="280"/>
        </pc:sldMkLst>
      </pc:sldChg>
      <pc:sldChg chg="del">
        <pc:chgData name="Rūta Vitkutė" userId="eb4592f8-f37f-4567-8c5a-279a1d031ca9" providerId="ADAL" clId="{D7B29790-65A1-4949-81CD-673B06DB3EB1}" dt="2024-04-16T14:30:15.647" v="2602" actId="2696"/>
        <pc:sldMkLst>
          <pc:docMk/>
          <pc:sldMk cId="4063283425" sldId="281"/>
        </pc:sldMkLst>
      </pc:sldChg>
      <pc:sldChg chg="del">
        <pc:chgData name="Rūta Vitkutė" userId="eb4592f8-f37f-4567-8c5a-279a1d031ca9" providerId="ADAL" clId="{D7B29790-65A1-4949-81CD-673B06DB3EB1}" dt="2024-04-16T14:30:15.647" v="2602" actId="2696"/>
        <pc:sldMkLst>
          <pc:docMk/>
          <pc:sldMk cId="3399850043" sldId="282"/>
        </pc:sldMkLst>
      </pc:sldChg>
      <pc:sldChg chg="del">
        <pc:chgData name="Rūta Vitkutė" userId="eb4592f8-f37f-4567-8c5a-279a1d031ca9" providerId="ADAL" clId="{D7B29790-65A1-4949-81CD-673B06DB3EB1}" dt="2024-04-16T14:30:15.647" v="2602" actId="2696"/>
        <pc:sldMkLst>
          <pc:docMk/>
          <pc:sldMk cId="2048955049" sldId="283"/>
        </pc:sldMkLst>
      </pc:sldChg>
      <pc:sldChg chg="del">
        <pc:chgData name="Rūta Vitkutė" userId="eb4592f8-f37f-4567-8c5a-279a1d031ca9" providerId="ADAL" clId="{D7B29790-65A1-4949-81CD-673B06DB3EB1}" dt="2024-04-16T14:30:15.647" v="2602" actId="2696"/>
        <pc:sldMkLst>
          <pc:docMk/>
          <pc:sldMk cId="2267598976" sldId="284"/>
        </pc:sldMkLst>
      </pc:sldChg>
      <pc:sldChg chg="del">
        <pc:chgData name="Rūta Vitkutė" userId="eb4592f8-f37f-4567-8c5a-279a1d031ca9" providerId="ADAL" clId="{D7B29790-65A1-4949-81CD-673B06DB3EB1}" dt="2024-04-16T14:30:15.647" v="2602" actId="2696"/>
        <pc:sldMkLst>
          <pc:docMk/>
          <pc:sldMk cId="714888633" sldId="285"/>
        </pc:sldMkLst>
      </pc:sldChg>
      <pc:sldChg chg="del">
        <pc:chgData name="Rūta Vitkutė" userId="eb4592f8-f37f-4567-8c5a-279a1d031ca9" providerId="ADAL" clId="{D7B29790-65A1-4949-81CD-673B06DB3EB1}" dt="2024-04-16T14:30:15.647" v="2602" actId="2696"/>
        <pc:sldMkLst>
          <pc:docMk/>
          <pc:sldMk cId="2810853181" sldId="286"/>
        </pc:sldMkLst>
      </pc:sldChg>
      <pc:sldChg chg="del">
        <pc:chgData name="Rūta Vitkutė" userId="eb4592f8-f37f-4567-8c5a-279a1d031ca9" providerId="ADAL" clId="{D7B29790-65A1-4949-81CD-673B06DB3EB1}" dt="2024-04-16T14:30:15.647" v="2602" actId="2696"/>
        <pc:sldMkLst>
          <pc:docMk/>
          <pc:sldMk cId="1138774948" sldId="287"/>
        </pc:sldMkLst>
      </pc:sldChg>
      <pc:sldChg chg="del">
        <pc:chgData name="Rūta Vitkutė" userId="eb4592f8-f37f-4567-8c5a-279a1d031ca9" providerId="ADAL" clId="{D7B29790-65A1-4949-81CD-673B06DB3EB1}" dt="2024-04-16T14:30:15.647" v="2602" actId="2696"/>
        <pc:sldMkLst>
          <pc:docMk/>
          <pc:sldMk cId="2206972516" sldId="289"/>
        </pc:sldMkLst>
      </pc:sldChg>
      <pc:sldChg chg="del">
        <pc:chgData name="Rūta Vitkutė" userId="eb4592f8-f37f-4567-8c5a-279a1d031ca9" providerId="ADAL" clId="{D7B29790-65A1-4949-81CD-673B06DB3EB1}" dt="2024-04-16T14:30:15.647" v="2602" actId="2696"/>
        <pc:sldMkLst>
          <pc:docMk/>
          <pc:sldMk cId="2778350447" sldId="290"/>
        </pc:sldMkLst>
      </pc:sldChg>
      <pc:sldChg chg="del">
        <pc:chgData name="Rūta Vitkutė" userId="eb4592f8-f37f-4567-8c5a-279a1d031ca9" providerId="ADAL" clId="{D7B29790-65A1-4949-81CD-673B06DB3EB1}" dt="2024-04-16T14:30:15.647" v="2602" actId="2696"/>
        <pc:sldMkLst>
          <pc:docMk/>
          <pc:sldMk cId="1651753325" sldId="291"/>
        </pc:sldMkLst>
      </pc:sldChg>
      <pc:sldChg chg="del">
        <pc:chgData name="Rūta Vitkutė" userId="eb4592f8-f37f-4567-8c5a-279a1d031ca9" providerId="ADAL" clId="{D7B29790-65A1-4949-81CD-673B06DB3EB1}" dt="2024-04-16T14:30:15.647" v="2602" actId="2696"/>
        <pc:sldMkLst>
          <pc:docMk/>
          <pc:sldMk cId="1055320045" sldId="292"/>
        </pc:sldMkLst>
      </pc:sldChg>
      <pc:sldChg chg="del">
        <pc:chgData name="Rūta Vitkutė" userId="eb4592f8-f37f-4567-8c5a-279a1d031ca9" providerId="ADAL" clId="{D7B29790-65A1-4949-81CD-673B06DB3EB1}" dt="2024-04-16T14:30:15.647" v="2602" actId="2696"/>
        <pc:sldMkLst>
          <pc:docMk/>
          <pc:sldMk cId="1279697806" sldId="293"/>
        </pc:sldMkLst>
      </pc:sldChg>
      <pc:sldChg chg="modSp add mod ord">
        <pc:chgData name="Rūta Vitkutė" userId="eb4592f8-f37f-4567-8c5a-279a1d031ca9" providerId="ADAL" clId="{D7B29790-65A1-4949-81CD-673B06DB3EB1}" dt="2024-04-16T10:49:27.768" v="219" actId="790"/>
        <pc:sldMkLst>
          <pc:docMk/>
          <pc:sldMk cId="3915321393" sldId="294"/>
        </pc:sldMkLst>
        <pc:spChg chg="mod">
          <ac:chgData name="Rūta Vitkutė" userId="eb4592f8-f37f-4567-8c5a-279a1d031ca9" providerId="ADAL" clId="{D7B29790-65A1-4949-81CD-673B06DB3EB1}" dt="2024-04-16T10:48:22.941" v="206" actId="790"/>
          <ac:spMkLst>
            <pc:docMk/>
            <pc:sldMk cId="3915321393" sldId="294"/>
            <ac:spMk id="2" creationId="{00000000-0000-0000-0000-000000000000}"/>
          </ac:spMkLst>
        </pc:spChg>
        <pc:spChg chg="mod">
          <ac:chgData name="Rūta Vitkutė" userId="eb4592f8-f37f-4567-8c5a-279a1d031ca9" providerId="ADAL" clId="{D7B29790-65A1-4949-81CD-673B06DB3EB1}" dt="2024-04-16T10:48:46.646" v="210" actId="790"/>
          <ac:spMkLst>
            <pc:docMk/>
            <pc:sldMk cId="3915321393" sldId="294"/>
            <ac:spMk id="4" creationId="{00000000-0000-0000-0000-000000000000}"/>
          </ac:spMkLst>
        </pc:spChg>
        <pc:spChg chg="mod">
          <ac:chgData name="Rūta Vitkutė" userId="eb4592f8-f37f-4567-8c5a-279a1d031ca9" providerId="ADAL" clId="{D7B29790-65A1-4949-81CD-673B06DB3EB1}" dt="2024-04-16T10:49:27.768" v="219" actId="790"/>
          <ac:spMkLst>
            <pc:docMk/>
            <pc:sldMk cId="3915321393" sldId="294"/>
            <ac:spMk id="6" creationId="{00000000-0000-0000-0000-000000000000}"/>
          </ac:spMkLst>
        </pc:spChg>
      </pc:sldChg>
      <pc:sldChg chg="addSp modSp add del mod ord">
        <pc:chgData name="Rūta Vitkutė" userId="eb4592f8-f37f-4567-8c5a-279a1d031ca9" providerId="ADAL" clId="{D7B29790-65A1-4949-81CD-673B06DB3EB1}" dt="2024-04-16T11:05:17.239" v="557" actId="2696"/>
        <pc:sldMkLst>
          <pc:docMk/>
          <pc:sldMk cId="4125962033" sldId="295"/>
        </pc:sldMkLst>
        <pc:spChg chg="mod">
          <ac:chgData name="Rūta Vitkutė" userId="eb4592f8-f37f-4567-8c5a-279a1d031ca9" providerId="ADAL" clId="{D7B29790-65A1-4949-81CD-673B06DB3EB1}" dt="2024-04-16T10:50:08.428" v="249" actId="790"/>
          <ac:spMkLst>
            <pc:docMk/>
            <pc:sldMk cId="4125962033" sldId="295"/>
            <ac:spMk id="2" creationId="{00000000-0000-0000-0000-000000000000}"/>
          </ac:spMkLst>
        </pc:spChg>
        <pc:spChg chg="mod">
          <ac:chgData name="Rūta Vitkutė" userId="eb4592f8-f37f-4567-8c5a-279a1d031ca9" providerId="ADAL" clId="{D7B29790-65A1-4949-81CD-673B06DB3EB1}" dt="2024-04-16T11:01:49.263" v="489" actId="313"/>
          <ac:spMkLst>
            <pc:docMk/>
            <pc:sldMk cId="4125962033" sldId="295"/>
            <ac:spMk id="3" creationId="{00000000-0000-0000-0000-000000000000}"/>
          </ac:spMkLst>
        </pc:spChg>
        <pc:spChg chg="add mod">
          <ac:chgData name="Rūta Vitkutė" userId="eb4592f8-f37f-4567-8c5a-279a1d031ca9" providerId="ADAL" clId="{D7B29790-65A1-4949-81CD-673B06DB3EB1}" dt="2024-04-16T11:02:18.316" v="491"/>
          <ac:spMkLst>
            <pc:docMk/>
            <pc:sldMk cId="4125962033" sldId="295"/>
            <ac:spMk id="5" creationId="{AA5BCA5B-BCC1-2A8A-FB68-572F5CDCF96B}"/>
          </ac:spMkLst>
        </pc:spChg>
        <pc:spChg chg="add mod">
          <ac:chgData name="Rūta Vitkutė" userId="eb4592f8-f37f-4567-8c5a-279a1d031ca9" providerId="ADAL" clId="{D7B29790-65A1-4949-81CD-673B06DB3EB1}" dt="2024-04-16T11:02:18.316" v="491"/>
          <ac:spMkLst>
            <pc:docMk/>
            <pc:sldMk cId="4125962033" sldId="295"/>
            <ac:spMk id="6" creationId="{2C29E0F2-C8A3-91A4-7F90-267A3F008ABD}"/>
          </ac:spMkLst>
        </pc:spChg>
      </pc:sldChg>
      <pc:sldChg chg="addSp delSp modSp add mod ord">
        <pc:chgData name="Rūta Vitkutė" userId="eb4592f8-f37f-4567-8c5a-279a1d031ca9" providerId="ADAL" clId="{D7B29790-65A1-4949-81CD-673B06DB3EB1}" dt="2024-04-16T11:05:11.268" v="556" actId="20577"/>
        <pc:sldMkLst>
          <pc:docMk/>
          <pc:sldMk cId="2099416824" sldId="296"/>
        </pc:sldMkLst>
        <pc:spChg chg="mod">
          <ac:chgData name="Rūta Vitkutė" userId="eb4592f8-f37f-4567-8c5a-279a1d031ca9" providerId="ADAL" clId="{D7B29790-65A1-4949-81CD-673B06DB3EB1}" dt="2024-04-16T11:02:41.032" v="524" actId="20577"/>
          <ac:spMkLst>
            <pc:docMk/>
            <pc:sldMk cId="2099416824" sldId="296"/>
            <ac:spMk id="2" creationId="{00000000-0000-0000-0000-000000000000}"/>
          </ac:spMkLst>
        </pc:spChg>
        <pc:spChg chg="mod">
          <ac:chgData name="Rūta Vitkutė" userId="eb4592f8-f37f-4567-8c5a-279a1d031ca9" providerId="ADAL" clId="{D7B29790-65A1-4949-81CD-673B06DB3EB1}" dt="2024-04-16T11:03:34.891" v="534" actId="255"/>
          <ac:spMkLst>
            <pc:docMk/>
            <pc:sldMk cId="2099416824" sldId="296"/>
            <ac:spMk id="3" creationId="{00000000-0000-0000-0000-000000000000}"/>
          </ac:spMkLst>
        </pc:spChg>
        <pc:spChg chg="del">
          <ac:chgData name="Rūta Vitkutė" userId="eb4592f8-f37f-4567-8c5a-279a1d031ca9" providerId="ADAL" clId="{D7B29790-65A1-4949-81CD-673B06DB3EB1}" dt="2024-04-16T11:02:58.102" v="526" actId="478"/>
          <ac:spMkLst>
            <pc:docMk/>
            <pc:sldMk cId="2099416824" sldId="296"/>
            <ac:spMk id="4" creationId="{00000000-0000-0000-0000-000000000000}"/>
          </ac:spMkLst>
        </pc:spChg>
        <pc:spChg chg="mod ord">
          <ac:chgData name="Rūta Vitkutė" userId="eb4592f8-f37f-4567-8c5a-279a1d031ca9" providerId="ADAL" clId="{D7B29790-65A1-4949-81CD-673B06DB3EB1}" dt="2024-04-16T11:05:11.268" v="556" actId="20577"/>
          <ac:spMkLst>
            <pc:docMk/>
            <pc:sldMk cId="2099416824" sldId="296"/>
            <ac:spMk id="5" creationId="{00000000-0000-0000-0000-000000000000}"/>
          </ac:spMkLst>
        </pc:spChg>
        <pc:spChg chg="del">
          <ac:chgData name="Rūta Vitkutė" userId="eb4592f8-f37f-4567-8c5a-279a1d031ca9" providerId="ADAL" clId="{D7B29790-65A1-4949-81CD-673B06DB3EB1}" dt="2024-04-16T11:03:11.770" v="530" actId="478"/>
          <ac:spMkLst>
            <pc:docMk/>
            <pc:sldMk cId="2099416824" sldId="296"/>
            <ac:spMk id="6" creationId="{00000000-0000-0000-0000-000000000000}"/>
          </ac:spMkLst>
        </pc:spChg>
        <pc:spChg chg="add del mod">
          <ac:chgData name="Rūta Vitkutė" userId="eb4592f8-f37f-4567-8c5a-279a1d031ca9" providerId="ADAL" clId="{D7B29790-65A1-4949-81CD-673B06DB3EB1}" dt="2024-04-16T11:02:59.834" v="527" actId="478"/>
          <ac:spMkLst>
            <pc:docMk/>
            <pc:sldMk cId="2099416824" sldId="296"/>
            <ac:spMk id="8" creationId="{98EE6522-0576-33F9-D866-040BCCAFE038}"/>
          </ac:spMkLst>
        </pc:spChg>
        <pc:spChg chg="add del mod">
          <ac:chgData name="Rūta Vitkutė" userId="eb4592f8-f37f-4567-8c5a-279a1d031ca9" providerId="ADAL" clId="{D7B29790-65A1-4949-81CD-673B06DB3EB1}" dt="2024-04-16T11:03:16.131" v="531" actId="478"/>
          <ac:spMkLst>
            <pc:docMk/>
            <pc:sldMk cId="2099416824" sldId="296"/>
            <ac:spMk id="10" creationId="{225F4038-518B-9E64-F20D-8679D4E1AAF4}"/>
          </ac:spMkLst>
        </pc:spChg>
      </pc:sldChg>
      <pc:sldChg chg="new del">
        <pc:chgData name="Rūta Vitkutė" userId="eb4592f8-f37f-4567-8c5a-279a1d031ca9" providerId="ADAL" clId="{D7B29790-65A1-4949-81CD-673B06DB3EB1}" dt="2024-04-16T14:30:15.647" v="2602" actId="2696"/>
        <pc:sldMkLst>
          <pc:docMk/>
          <pc:sldMk cId="674815070" sldId="297"/>
        </pc:sldMkLst>
      </pc:sldChg>
      <pc:sldChg chg="addSp delSp modSp add mod ord addCm">
        <pc:chgData name="Rūta Vitkutė" userId="eb4592f8-f37f-4567-8c5a-279a1d031ca9" providerId="ADAL" clId="{D7B29790-65A1-4949-81CD-673B06DB3EB1}" dt="2024-04-16T11:19:26.990" v="612" actId="113"/>
        <pc:sldMkLst>
          <pc:docMk/>
          <pc:sldMk cId="2416154778" sldId="298"/>
        </pc:sldMkLst>
        <pc:spChg chg="mod">
          <ac:chgData name="Rūta Vitkutė" userId="eb4592f8-f37f-4567-8c5a-279a1d031ca9" providerId="ADAL" clId="{D7B29790-65A1-4949-81CD-673B06DB3EB1}" dt="2024-04-16T11:16:37.901" v="577" actId="20577"/>
          <ac:spMkLst>
            <pc:docMk/>
            <pc:sldMk cId="2416154778" sldId="298"/>
            <ac:spMk id="2" creationId="{00000000-0000-0000-0000-000000000000}"/>
          </ac:spMkLst>
        </pc:spChg>
        <pc:spChg chg="mod">
          <ac:chgData name="Rūta Vitkutė" userId="eb4592f8-f37f-4567-8c5a-279a1d031ca9" providerId="ADAL" clId="{D7B29790-65A1-4949-81CD-673B06DB3EB1}" dt="2024-04-16T11:19:09.331" v="610" actId="113"/>
          <ac:spMkLst>
            <pc:docMk/>
            <pc:sldMk cId="2416154778" sldId="298"/>
            <ac:spMk id="3" creationId="{00000000-0000-0000-0000-000000000000}"/>
          </ac:spMkLst>
        </pc:spChg>
        <pc:spChg chg="mod">
          <ac:chgData name="Rūta Vitkutė" userId="eb4592f8-f37f-4567-8c5a-279a1d031ca9" providerId="ADAL" clId="{D7B29790-65A1-4949-81CD-673B06DB3EB1}" dt="2024-04-16T11:19:19.250" v="611" actId="113"/>
          <ac:spMkLst>
            <pc:docMk/>
            <pc:sldMk cId="2416154778" sldId="298"/>
            <ac:spMk id="5" creationId="{00000000-0000-0000-0000-000000000000}"/>
          </ac:spMkLst>
        </pc:spChg>
        <pc:spChg chg="mod">
          <ac:chgData name="Rūta Vitkutė" userId="eb4592f8-f37f-4567-8c5a-279a1d031ca9" providerId="ADAL" clId="{D7B29790-65A1-4949-81CD-673B06DB3EB1}" dt="2024-04-16T11:19:26.990" v="612" actId="113"/>
          <ac:spMkLst>
            <pc:docMk/>
            <pc:sldMk cId="2416154778" sldId="298"/>
            <ac:spMk id="7" creationId="{00000000-0000-0000-0000-000000000000}"/>
          </ac:spMkLst>
        </pc:spChg>
        <pc:spChg chg="add del mod">
          <ac:chgData name="Rūta Vitkutė" userId="eb4592f8-f37f-4567-8c5a-279a1d031ca9" providerId="ADAL" clId="{D7B29790-65A1-4949-81CD-673B06DB3EB1}" dt="2024-04-16T11:16:43.312" v="579" actId="478"/>
          <ac:spMkLst>
            <pc:docMk/>
            <pc:sldMk cId="2416154778" sldId="298"/>
            <ac:spMk id="10" creationId="{51DEADC2-EE58-7A08-9C43-54D6F99AE132}"/>
          </ac:spMkLst>
        </pc:spChg>
        <pc:spChg chg="add del mod">
          <ac:chgData name="Rūta Vitkutė" userId="eb4592f8-f37f-4567-8c5a-279a1d031ca9" providerId="ADAL" clId="{D7B29790-65A1-4949-81CD-673B06DB3EB1}" dt="2024-04-16T11:16:45.314" v="581" actId="478"/>
          <ac:spMkLst>
            <pc:docMk/>
            <pc:sldMk cId="2416154778" sldId="298"/>
            <ac:spMk id="14" creationId="{27DC519A-70F9-18D5-8791-B355494BFA22}"/>
          </ac:spMkLst>
        </pc:spChg>
        <pc:spChg chg="add del mod">
          <ac:chgData name="Rūta Vitkutė" userId="eb4592f8-f37f-4567-8c5a-279a1d031ca9" providerId="ADAL" clId="{D7B29790-65A1-4949-81CD-673B06DB3EB1}" dt="2024-04-16T11:16:47.048" v="583" actId="478"/>
          <ac:spMkLst>
            <pc:docMk/>
            <pc:sldMk cId="2416154778" sldId="298"/>
            <ac:spMk id="17" creationId="{4A59195D-7523-28DE-4490-A1BDE4B455F7}"/>
          </ac:spMkLst>
        </pc:spChg>
        <pc:picChg chg="del">
          <ac:chgData name="Rūta Vitkutė" userId="eb4592f8-f37f-4567-8c5a-279a1d031ca9" providerId="ADAL" clId="{D7B29790-65A1-4949-81CD-673B06DB3EB1}" dt="2024-04-16T11:16:41.108" v="578" actId="478"/>
          <ac:picMkLst>
            <pc:docMk/>
            <pc:sldMk cId="2416154778" sldId="298"/>
            <ac:picMk id="11" creationId="{00000000-0000-0000-0000-000000000000}"/>
          </ac:picMkLst>
        </pc:picChg>
        <pc:picChg chg="del">
          <ac:chgData name="Rūta Vitkutė" userId="eb4592f8-f37f-4567-8c5a-279a1d031ca9" providerId="ADAL" clId="{D7B29790-65A1-4949-81CD-673B06DB3EB1}" dt="2024-04-16T11:16:44.603" v="580" actId="478"/>
          <ac:picMkLst>
            <pc:docMk/>
            <pc:sldMk cId="2416154778" sldId="298"/>
            <ac:picMk id="13" creationId="{00000000-0000-0000-0000-000000000000}"/>
          </ac:picMkLst>
        </pc:picChg>
        <pc:picChg chg="del">
          <ac:chgData name="Rūta Vitkutė" userId="eb4592f8-f37f-4567-8c5a-279a1d031ca9" providerId="ADAL" clId="{D7B29790-65A1-4949-81CD-673B06DB3EB1}" dt="2024-04-16T11:16:46.109" v="582" actId="478"/>
          <ac:picMkLst>
            <pc:docMk/>
            <pc:sldMk cId="2416154778" sldId="298"/>
            <ac:picMk id="15" creationId="{00000000-0000-0000-0000-000000000000}"/>
          </ac:picMkLst>
        </pc:picChg>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18:59.326" v="609"/>
              <pc2:cmMkLst xmlns:pc2="http://schemas.microsoft.com/office/powerpoint/2019/9/main/command">
                <pc:docMk/>
                <pc:sldMk cId="2416154778" sldId="298"/>
                <pc2:cmMk id="{B9303D6F-FC3C-4E63-979E-2F058ED736FE}"/>
              </pc2:cmMkLst>
            </pc226:cmChg>
          </p:ext>
        </pc:extLst>
      </pc:sldChg>
      <pc:sldChg chg="addSp delSp modSp add mod ord addCm">
        <pc:chgData name="Rūta Vitkutė" userId="eb4592f8-f37f-4567-8c5a-279a1d031ca9" providerId="ADAL" clId="{D7B29790-65A1-4949-81CD-673B06DB3EB1}" dt="2024-04-16T11:20:24.857" v="619"/>
        <pc:sldMkLst>
          <pc:docMk/>
          <pc:sldMk cId="1319617991" sldId="299"/>
        </pc:sldMkLst>
        <pc:spChg chg="add del mod">
          <ac:chgData name="Rūta Vitkutė" userId="eb4592f8-f37f-4567-8c5a-279a1d031ca9" providerId="ADAL" clId="{D7B29790-65A1-4949-81CD-673B06DB3EB1}" dt="2024-04-16T11:20:08.222" v="618" actId="478"/>
          <ac:spMkLst>
            <pc:docMk/>
            <pc:sldMk cId="1319617991" sldId="299"/>
            <ac:spMk id="3" creationId="{026F4937-6E0F-17E1-618C-00FAB0BD19D7}"/>
          </ac:spMkLst>
        </pc:spChg>
        <pc:spChg chg="del mod">
          <ac:chgData name="Rūta Vitkutė" userId="eb4592f8-f37f-4567-8c5a-279a1d031ca9" providerId="ADAL" clId="{D7B29790-65A1-4949-81CD-673B06DB3EB1}" dt="2024-04-16T11:20:05.751" v="617" actId="478"/>
          <ac:spMkLst>
            <pc:docMk/>
            <pc:sldMk cId="1319617991" sldId="299"/>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20:24.857" v="619"/>
              <pc2:cmMkLst xmlns:pc2="http://schemas.microsoft.com/office/powerpoint/2019/9/main/command">
                <pc:docMk/>
                <pc:sldMk cId="1319617991" sldId="299"/>
                <pc2:cmMk id="{823CC76F-D00E-4F77-9CA3-CE62BEE0F547}"/>
              </pc2:cmMkLst>
            </pc226:cmChg>
          </p:ext>
        </pc:extLst>
      </pc:sldChg>
      <pc:sldChg chg="addSp modSp add del mod">
        <pc:chgData name="Rūta Vitkutė" userId="eb4592f8-f37f-4567-8c5a-279a1d031ca9" providerId="ADAL" clId="{D7B29790-65A1-4949-81CD-673B06DB3EB1}" dt="2024-04-16T14:30:15.647" v="2602" actId="2696"/>
        <pc:sldMkLst>
          <pc:docMk/>
          <pc:sldMk cId="1456682681" sldId="300"/>
        </pc:sldMkLst>
        <pc:spChg chg="add mod">
          <ac:chgData name="Rūta Vitkutė" userId="eb4592f8-f37f-4567-8c5a-279a1d031ca9" providerId="ADAL" clId="{D7B29790-65A1-4949-81CD-673B06DB3EB1}" dt="2024-04-16T11:30:56.759" v="933" actId="164"/>
          <ac:spMkLst>
            <pc:docMk/>
            <pc:sldMk cId="1456682681" sldId="300"/>
            <ac:spMk id="2" creationId="{CD9F0DEF-F18D-92CF-0ADE-8590971CDD94}"/>
          </ac:spMkLst>
        </pc:spChg>
        <pc:spChg chg="add mod">
          <ac:chgData name="Rūta Vitkutė" userId="eb4592f8-f37f-4567-8c5a-279a1d031ca9" providerId="ADAL" clId="{D7B29790-65A1-4949-81CD-673B06DB3EB1}" dt="2024-04-16T11:30:56.759" v="933" actId="164"/>
          <ac:spMkLst>
            <pc:docMk/>
            <pc:sldMk cId="1456682681" sldId="300"/>
            <ac:spMk id="4" creationId="{BE2DE6A1-542E-D08E-33C1-342EF61BF158}"/>
          </ac:spMkLst>
        </pc:spChg>
        <pc:spChg chg="add mod">
          <ac:chgData name="Rūta Vitkutė" userId="eb4592f8-f37f-4567-8c5a-279a1d031ca9" providerId="ADAL" clId="{D7B29790-65A1-4949-81CD-673B06DB3EB1}" dt="2024-04-16T11:31:28.106" v="937" actId="1076"/>
          <ac:spMkLst>
            <pc:docMk/>
            <pc:sldMk cId="1456682681" sldId="300"/>
            <ac:spMk id="5" creationId="{34B2159A-24B1-CD1C-39FB-85AF0915F8C9}"/>
          </ac:spMkLst>
        </pc:spChg>
        <pc:grpChg chg="add mod">
          <ac:chgData name="Rūta Vitkutė" userId="eb4592f8-f37f-4567-8c5a-279a1d031ca9" providerId="ADAL" clId="{D7B29790-65A1-4949-81CD-673B06DB3EB1}" dt="2024-04-16T11:30:56.759" v="933" actId="164"/>
          <ac:grpSpMkLst>
            <pc:docMk/>
            <pc:sldMk cId="1456682681" sldId="300"/>
            <ac:grpSpMk id="6" creationId="{AF632B8C-F52E-F2C0-4818-42CA984FC235}"/>
          </ac:grpSpMkLst>
        </pc:grpChg>
        <pc:picChg chg="mod">
          <ac:chgData name="Rūta Vitkutė" userId="eb4592f8-f37f-4567-8c5a-279a1d031ca9" providerId="ADAL" clId="{D7B29790-65A1-4949-81CD-673B06DB3EB1}" dt="2024-04-16T11:25:17.531" v="746" actId="1076"/>
          <ac:picMkLst>
            <pc:docMk/>
            <pc:sldMk cId="1456682681" sldId="300"/>
            <ac:picMk id="3" creationId="{00000000-0000-0000-0000-000000000000}"/>
          </ac:picMkLst>
        </pc:picChg>
      </pc:sldChg>
      <pc:sldChg chg="addSp delSp modSp add mod ord addCm">
        <pc:chgData name="Rūta Vitkutė" userId="eb4592f8-f37f-4567-8c5a-279a1d031ca9" providerId="ADAL" clId="{D7B29790-65A1-4949-81CD-673B06DB3EB1}" dt="2024-04-16T12:22:42.046" v="1414" actId="478"/>
        <pc:sldMkLst>
          <pc:docMk/>
          <pc:sldMk cId="1316506702" sldId="301"/>
        </pc:sldMkLst>
        <pc:spChg chg="del mod">
          <ac:chgData name="Rūta Vitkutė" userId="eb4592f8-f37f-4567-8c5a-279a1d031ca9" providerId="ADAL" clId="{D7B29790-65A1-4949-81CD-673B06DB3EB1}" dt="2024-04-16T11:25:29.205" v="747" actId="478"/>
          <ac:spMkLst>
            <pc:docMk/>
            <pc:sldMk cId="1316506702" sldId="301"/>
            <ac:spMk id="2" creationId="{00000000-0000-0000-0000-000000000000}"/>
          </ac:spMkLst>
        </pc:spChg>
        <pc:spChg chg="del">
          <ac:chgData name="Rūta Vitkutė" userId="eb4592f8-f37f-4567-8c5a-279a1d031ca9" providerId="ADAL" clId="{D7B29790-65A1-4949-81CD-673B06DB3EB1}" dt="2024-04-16T11:25:33.270" v="749" actId="478"/>
          <ac:spMkLst>
            <pc:docMk/>
            <pc:sldMk cId="1316506702" sldId="301"/>
            <ac:spMk id="3" creationId="{00000000-0000-0000-0000-000000000000}"/>
          </ac:spMkLst>
        </pc:spChg>
        <pc:spChg chg="del">
          <ac:chgData name="Rūta Vitkutė" userId="eb4592f8-f37f-4567-8c5a-279a1d031ca9" providerId="ADAL" clId="{D7B29790-65A1-4949-81CD-673B06DB3EB1}" dt="2024-04-16T11:23:39.690" v="715" actId="478"/>
          <ac:spMkLst>
            <pc:docMk/>
            <pc:sldMk cId="1316506702" sldId="301"/>
            <ac:spMk id="4" creationId="{00000000-0000-0000-0000-000000000000}"/>
          </ac:spMkLst>
        </pc:spChg>
        <pc:spChg chg="mod">
          <ac:chgData name="Rūta Vitkutė" userId="eb4592f8-f37f-4567-8c5a-279a1d031ca9" providerId="ADAL" clId="{D7B29790-65A1-4949-81CD-673B06DB3EB1}" dt="2024-04-16T11:27:40.199" v="871" actId="20577"/>
          <ac:spMkLst>
            <pc:docMk/>
            <pc:sldMk cId="1316506702" sldId="301"/>
            <ac:spMk id="5" creationId="{00000000-0000-0000-0000-000000000000}"/>
          </ac:spMkLst>
        </pc:spChg>
        <pc:spChg chg="del">
          <ac:chgData name="Rūta Vitkutė" userId="eb4592f8-f37f-4567-8c5a-279a1d031ca9" providerId="ADAL" clId="{D7B29790-65A1-4949-81CD-673B06DB3EB1}" dt="2024-04-16T11:23:42.827" v="717" actId="478"/>
          <ac:spMkLst>
            <pc:docMk/>
            <pc:sldMk cId="1316506702" sldId="301"/>
            <ac:spMk id="6" creationId="{00000000-0000-0000-0000-000000000000}"/>
          </ac:spMkLst>
        </pc:spChg>
        <pc:spChg chg="add del mod">
          <ac:chgData name="Rūta Vitkutė" userId="eb4592f8-f37f-4567-8c5a-279a1d031ca9" providerId="ADAL" clId="{D7B29790-65A1-4949-81CD-673B06DB3EB1}" dt="2024-04-16T11:23:41.289" v="716" actId="478"/>
          <ac:spMkLst>
            <pc:docMk/>
            <pc:sldMk cId="1316506702" sldId="301"/>
            <ac:spMk id="8" creationId="{2D4155BD-AAAD-C383-768D-7794AD9EC7F1}"/>
          </ac:spMkLst>
        </pc:spChg>
        <pc:spChg chg="add del mod">
          <ac:chgData name="Rūta Vitkutė" userId="eb4592f8-f37f-4567-8c5a-279a1d031ca9" providerId="ADAL" clId="{D7B29790-65A1-4949-81CD-673B06DB3EB1}" dt="2024-04-16T11:23:44.752" v="718" actId="478"/>
          <ac:spMkLst>
            <pc:docMk/>
            <pc:sldMk cId="1316506702" sldId="301"/>
            <ac:spMk id="10" creationId="{0693DE6E-1F32-0964-DEBD-5763CE2DF24C}"/>
          </ac:spMkLst>
        </pc:spChg>
        <pc:spChg chg="add del mod">
          <ac:chgData name="Rūta Vitkutė" userId="eb4592f8-f37f-4567-8c5a-279a1d031ca9" providerId="ADAL" clId="{D7B29790-65A1-4949-81CD-673B06DB3EB1}" dt="2024-04-16T11:25:31.732" v="748" actId="478"/>
          <ac:spMkLst>
            <pc:docMk/>
            <pc:sldMk cId="1316506702" sldId="301"/>
            <ac:spMk id="12" creationId="{1C48108B-68A2-68AF-FDFA-678AE001ED4B}"/>
          </ac:spMkLst>
        </pc:spChg>
        <pc:spChg chg="add del mod">
          <ac:chgData name="Rūta Vitkutė" userId="eb4592f8-f37f-4567-8c5a-279a1d031ca9" providerId="ADAL" clId="{D7B29790-65A1-4949-81CD-673B06DB3EB1}" dt="2024-04-16T11:25:36.612" v="750" actId="478"/>
          <ac:spMkLst>
            <pc:docMk/>
            <pc:sldMk cId="1316506702" sldId="301"/>
            <ac:spMk id="14" creationId="{3E3BA19A-EBF3-1E32-86DF-5F12F0E09089}"/>
          </ac:spMkLst>
        </pc:spChg>
        <pc:spChg chg="add mod">
          <ac:chgData name="Rūta Vitkutė" userId="eb4592f8-f37f-4567-8c5a-279a1d031ca9" providerId="ADAL" clId="{D7B29790-65A1-4949-81CD-673B06DB3EB1}" dt="2024-04-16T11:28:30.691" v="913" actId="14100"/>
          <ac:spMkLst>
            <pc:docMk/>
            <pc:sldMk cId="1316506702" sldId="301"/>
            <ac:spMk id="15" creationId="{B1B8F2D7-8717-9C3B-2B10-B55C8F27E628}"/>
          </ac:spMkLst>
        </pc:spChg>
        <pc:spChg chg="mod">
          <ac:chgData name="Rūta Vitkutė" userId="eb4592f8-f37f-4567-8c5a-279a1d031ca9" providerId="ADAL" clId="{D7B29790-65A1-4949-81CD-673B06DB3EB1}" dt="2024-04-16T11:31:04.880" v="934"/>
          <ac:spMkLst>
            <pc:docMk/>
            <pc:sldMk cId="1316506702" sldId="301"/>
            <ac:spMk id="17" creationId="{FBF01595-8085-64AB-81A9-3C1AA576D794}"/>
          </ac:spMkLst>
        </pc:spChg>
        <pc:spChg chg="mod">
          <ac:chgData name="Rūta Vitkutė" userId="eb4592f8-f37f-4567-8c5a-279a1d031ca9" providerId="ADAL" clId="{D7B29790-65A1-4949-81CD-673B06DB3EB1}" dt="2024-04-16T11:31:04.880" v="934"/>
          <ac:spMkLst>
            <pc:docMk/>
            <pc:sldMk cId="1316506702" sldId="301"/>
            <ac:spMk id="18" creationId="{2AA3F33E-629F-9FA2-5279-84BC9D9DC2DF}"/>
          </ac:spMkLst>
        </pc:spChg>
        <pc:spChg chg="mod">
          <ac:chgData name="Rūta Vitkutė" userId="eb4592f8-f37f-4567-8c5a-279a1d031ca9" providerId="ADAL" clId="{D7B29790-65A1-4949-81CD-673B06DB3EB1}" dt="2024-04-16T11:31:04.880" v="934"/>
          <ac:spMkLst>
            <pc:docMk/>
            <pc:sldMk cId="1316506702" sldId="301"/>
            <ac:spMk id="19" creationId="{89E60D45-DA98-ABBE-1947-23173DAAD215}"/>
          </ac:spMkLst>
        </pc:spChg>
        <pc:spChg chg="add mod">
          <ac:chgData name="Rūta Vitkutė" userId="eb4592f8-f37f-4567-8c5a-279a1d031ca9" providerId="ADAL" clId="{D7B29790-65A1-4949-81CD-673B06DB3EB1}" dt="2024-04-16T11:32:32.732" v="941" actId="164"/>
          <ac:spMkLst>
            <pc:docMk/>
            <pc:sldMk cId="1316506702" sldId="301"/>
            <ac:spMk id="20" creationId="{C8961109-E316-A8A2-DD7B-ADB169E92E28}"/>
          </ac:spMkLst>
        </pc:spChg>
        <pc:spChg chg="add mod">
          <ac:chgData name="Rūta Vitkutė" userId="eb4592f8-f37f-4567-8c5a-279a1d031ca9" providerId="ADAL" clId="{D7B29790-65A1-4949-81CD-673B06DB3EB1}" dt="2024-04-16T11:32:32.732" v="941" actId="164"/>
          <ac:spMkLst>
            <pc:docMk/>
            <pc:sldMk cId="1316506702" sldId="301"/>
            <ac:spMk id="21" creationId="{5453623A-62EF-95CE-BD05-39FF32294908}"/>
          </ac:spMkLst>
        </pc:spChg>
        <pc:spChg chg="add mod">
          <ac:chgData name="Rūta Vitkutė" userId="eb4592f8-f37f-4567-8c5a-279a1d031ca9" providerId="ADAL" clId="{D7B29790-65A1-4949-81CD-673B06DB3EB1}" dt="2024-04-16T11:32:32.732" v="941" actId="164"/>
          <ac:spMkLst>
            <pc:docMk/>
            <pc:sldMk cId="1316506702" sldId="301"/>
            <ac:spMk id="22" creationId="{3D781B9B-680C-18A3-CD03-4737D7E4289F}"/>
          </ac:spMkLst>
        </pc:spChg>
        <pc:grpChg chg="add del mod">
          <ac:chgData name="Rūta Vitkutė" userId="eb4592f8-f37f-4567-8c5a-279a1d031ca9" providerId="ADAL" clId="{D7B29790-65A1-4949-81CD-673B06DB3EB1}" dt="2024-04-16T11:31:17.656" v="936" actId="478"/>
          <ac:grpSpMkLst>
            <pc:docMk/>
            <pc:sldMk cId="1316506702" sldId="301"/>
            <ac:grpSpMk id="16" creationId="{FBE36083-CCBF-6768-66B9-D1583E9E9DDD}"/>
          </ac:grpSpMkLst>
        </pc:grpChg>
        <pc:grpChg chg="add mod ord">
          <ac:chgData name="Rūta Vitkutė" userId="eb4592f8-f37f-4567-8c5a-279a1d031ca9" providerId="ADAL" clId="{D7B29790-65A1-4949-81CD-673B06DB3EB1}" dt="2024-04-16T11:32:36.655" v="942" actId="166"/>
          <ac:grpSpMkLst>
            <pc:docMk/>
            <pc:sldMk cId="1316506702" sldId="301"/>
            <ac:grpSpMk id="24" creationId="{2E77F865-EEC7-633D-E02F-8D9BD53047C6}"/>
          </ac:grpSpMkLst>
        </pc:grpChg>
        <pc:picChg chg="add del mod">
          <ac:chgData name="Rūta Vitkutė" userId="eb4592f8-f37f-4567-8c5a-279a1d031ca9" providerId="ADAL" clId="{D7B29790-65A1-4949-81CD-673B06DB3EB1}" dt="2024-04-16T12:22:42.046" v="1414" actId="478"/>
          <ac:picMkLst>
            <pc:docMk/>
            <pc:sldMk cId="1316506702" sldId="301"/>
            <ac:picMk id="23" creationId="{0280ADAD-2560-D008-B6AD-EDFE4D312F8A}"/>
          </ac:picMkLst>
        </pc:picChg>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36:21.127" v="1000"/>
              <pc2:cmMkLst xmlns:pc2="http://schemas.microsoft.com/office/powerpoint/2019/9/main/command">
                <pc:docMk/>
                <pc:sldMk cId="1316506702" sldId="301"/>
                <pc2:cmMk id="{9E10A69B-AB6E-48D1-8B4E-646D024504EC}"/>
              </pc2:cmMkLst>
            </pc226:cmChg>
          </p:ext>
        </pc:extLst>
      </pc:sldChg>
      <pc:sldChg chg="addSp delSp modSp add mod addCm">
        <pc:chgData name="Rūta Vitkutė" userId="eb4592f8-f37f-4567-8c5a-279a1d031ca9" providerId="ADAL" clId="{D7B29790-65A1-4949-81CD-673B06DB3EB1}" dt="2024-04-16T11:54:34.850" v="1374" actId="207"/>
        <pc:sldMkLst>
          <pc:docMk/>
          <pc:sldMk cId="3036489413" sldId="302"/>
        </pc:sldMkLst>
        <pc:spChg chg="mod">
          <ac:chgData name="Rūta Vitkutė" userId="eb4592f8-f37f-4567-8c5a-279a1d031ca9" providerId="ADAL" clId="{D7B29790-65A1-4949-81CD-673B06DB3EB1}" dt="2024-04-16T11:33:36.114" v="971" actId="20577"/>
          <ac:spMkLst>
            <pc:docMk/>
            <pc:sldMk cId="3036489413" sldId="302"/>
            <ac:spMk id="2" creationId="{00000000-0000-0000-0000-000000000000}"/>
          </ac:spMkLst>
        </pc:spChg>
        <pc:spChg chg="del mod">
          <ac:chgData name="Rūta Vitkutė" userId="eb4592f8-f37f-4567-8c5a-279a1d031ca9" providerId="ADAL" clId="{D7B29790-65A1-4949-81CD-673B06DB3EB1}" dt="2024-04-16T11:47:39.462" v="1313" actId="478"/>
          <ac:spMkLst>
            <pc:docMk/>
            <pc:sldMk cId="3036489413" sldId="302"/>
            <ac:spMk id="3" creationId="{00000000-0000-0000-0000-000000000000}"/>
          </ac:spMkLst>
        </pc:spChg>
        <pc:spChg chg="del">
          <ac:chgData name="Rūta Vitkutė" userId="eb4592f8-f37f-4567-8c5a-279a1d031ca9" providerId="ADAL" clId="{D7B29790-65A1-4949-81CD-673B06DB3EB1}" dt="2024-04-16T11:34:00.967" v="996" actId="478"/>
          <ac:spMkLst>
            <pc:docMk/>
            <pc:sldMk cId="3036489413" sldId="302"/>
            <ac:spMk id="5" creationId="{00000000-0000-0000-0000-000000000000}"/>
          </ac:spMkLst>
        </pc:spChg>
        <pc:spChg chg="add del mod">
          <ac:chgData name="Rūta Vitkutė" userId="eb4592f8-f37f-4567-8c5a-279a1d031ca9" providerId="ADAL" clId="{D7B29790-65A1-4949-81CD-673B06DB3EB1}" dt="2024-04-16T11:34:02.106" v="997" actId="478"/>
          <ac:spMkLst>
            <pc:docMk/>
            <pc:sldMk cId="3036489413" sldId="302"/>
            <ac:spMk id="6" creationId="{8BAA10E9-55F5-83BD-DCCE-91DCEDC6D48A}"/>
          </ac:spMkLst>
        </pc:spChg>
        <pc:spChg chg="add del mod">
          <ac:chgData name="Rūta Vitkutė" userId="eb4592f8-f37f-4567-8c5a-279a1d031ca9" providerId="ADAL" clId="{D7B29790-65A1-4949-81CD-673B06DB3EB1}" dt="2024-04-16T11:50:37.003" v="1351" actId="478"/>
          <ac:spMkLst>
            <pc:docMk/>
            <pc:sldMk cId="3036489413" sldId="302"/>
            <ac:spMk id="8" creationId="{45AEF643-C34E-75A0-BA57-E8CC0321411D}"/>
          </ac:spMkLst>
        </pc:spChg>
        <pc:spChg chg="add del mod">
          <ac:chgData name="Rūta Vitkutė" userId="eb4592f8-f37f-4567-8c5a-279a1d031ca9" providerId="ADAL" clId="{D7B29790-65A1-4949-81CD-673B06DB3EB1}" dt="2024-04-16T11:50:33.862" v="1348" actId="478"/>
          <ac:spMkLst>
            <pc:docMk/>
            <pc:sldMk cId="3036489413" sldId="302"/>
            <ac:spMk id="9" creationId="{2DFEEC3A-F221-20DD-0137-A80712F0D74E}"/>
          </ac:spMkLst>
        </pc:spChg>
        <pc:spChg chg="add del mod">
          <ac:chgData name="Rūta Vitkutė" userId="eb4592f8-f37f-4567-8c5a-279a1d031ca9" providerId="ADAL" clId="{D7B29790-65A1-4949-81CD-673B06DB3EB1}" dt="2024-04-16T11:50:35.640" v="1350" actId="478"/>
          <ac:spMkLst>
            <pc:docMk/>
            <pc:sldMk cId="3036489413" sldId="302"/>
            <ac:spMk id="10" creationId="{42EA0990-BF72-2FB1-B3E6-F46E1CD2C930}"/>
          </ac:spMkLst>
        </pc:spChg>
        <pc:spChg chg="add del mod">
          <ac:chgData name="Rūta Vitkutė" userId="eb4592f8-f37f-4567-8c5a-279a1d031ca9" providerId="ADAL" clId="{D7B29790-65A1-4949-81CD-673B06DB3EB1}" dt="2024-04-16T11:50:34.700" v="1349" actId="478"/>
          <ac:spMkLst>
            <pc:docMk/>
            <pc:sldMk cId="3036489413" sldId="302"/>
            <ac:spMk id="11" creationId="{BBA30180-5602-71CE-85A5-A2A40B530872}"/>
          </ac:spMkLst>
        </pc:spChg>
        <pc:spChg chg="add del mod">
          <ac:chgData name="Rūta Vitkutė" userId="eb4592f8-f37f-4567-8c5a-279a1d031ca9" providerId="ADAL" clId="{D7B29790-65A1-4949-81CD-673B06DB3EB1}" dt="2024-04-16T11:47:41.253" v="1314" actId="478"/>
          <ac:spMkLst>
            <pc:docMk/>
            <pc:sldMk cId="3036489413" sldId="302"/>
            <ac:spMk id="13" creationId="{23AE2920-D95D-CFF0-23AF-57B670824E62}"/>
          </ac:spMkLst>
        </pc:spChg>
        <pc:graphicFrameChg chg="add mod modGraphic">
          <ac:chgData name="Rūta Vitkutė" userId="eb4592f8-f37f-4567-8c5a-279a1d031ca9" providerId="ADAL" clId="{D7B29790-65A1-4949-81CD-673B06DB3EB1}" dt="2024-04-16T11:54:34.850" v="1374" actId="207"/>
          <ac:graphicFrameMkLst>
            <pc:docMk/>
            <pc:sldMk cId="3036489413" sldId="302"/>
            <ac:graphicFrameMk id="7" creationId="{D1198D28-3A83-CD33-44BF-081AFFEA0788}"/>
          </ac:graphicFrameMkLst>
        </pc:graphicFrameChg>
        <pc:extLst>
          <p:ext xmlns:p="http://schemas.openxmlformats.org/presentationml/2006/main" uri="{D6D511B9-2390-475A-947B-AFAB55BFBCF1}">
            <pc226:cmChg xmlns:pc226="http://schemas.microsoft.com/office/powerpoint/2022/06/main/command" chg="add">
              <pc226:chgData name="Rūta Vitkutė" userId="eb4592f8-f37f-4567-8c5a-279a1d031ca9" providerId="ADAL" clId="{D7B29790-65A1-4949-81CD-673B06DB3EB1}" dt="2024-04-16T11:41:16.027" v="1190"/>
              <pc2:cmMkLst xmlns:pc2="http://schemas.microsoft.com/office/powerpoint/2019/9/main/command">
                <pc:docMk/>
                <pc:sldMk cId="3036489413" sldId="302"/>
                <pc2:cmMk id="{6AE0C07A-A214-42E8-AD01-2BD023E23B5B}"/>
              </pc2:cmMkLst>
            </pc226:cmChg>
          </p:ext>
        </pc:extLst>
      </pc:sldChg>
      <pc:sldChg chg="modSp add del mod">
        <pc:chgData name="Rūta Vitkutė" userId="eb4592f8-f37f-4567-8c5a-279a1d031ca9" providerId="ADAL" clId="{D7B29790-65A1-4949-81CD-673B06DB3EB1}" dt="2024-04-16T13:59:25.913" v="2523" actId="2696"/>
        <pc:sldMkLst>
          <pc:docMk/>
          <pc:sldMk cId="861839160" sldId="303"/>
        </pc:sldMkLst>
        <pc:spChg chg="mod">
          <ac:chgData name="Rūta Vitkutė" userId="eb4592f8-f37f-4567-8c5a-279a1d031ca9" providerId="ADAL" clId="{D7B29790-65A1-4949-81CD-673B06DB3EB1}" dt="2024-04-16T12:21:46.070" v="1412" actId="20577"/>
          <ac:spMkLst>
            <pc:docMk/>
            <pc:sldMk cId="861839160" sldId="303"/>
            <ac:spMk id="2" creationId="{00000000-0000-0000-0000-000000000000}"/>
          </ac:spMkLst>
        </pc:spChg>
      </pc:sldChg>
      <pc:sldChg chg="modSp add del mod ord">
        <pc:chgData name="Rūta Vitkutė" userId="eb4592f8-f37f-4567-8c5a-279a1d031ca9" providerId="ADAL" clId="{D7B29790-65A1-4949-81CD-673B06DB3EB1}" dt="2024-04-16T12:25:27.858" v="1624" actId="2696"/>
        <pc:sldMkLst>
          <pc:docMk/>
          <pc:sldMk cId="1869754629" sldId="304"/>
        </pc:sldMkLst>
        <pc:spChg chg="mod">
          <ac:chgData name="Rūta Vitkutė" userId="eb4592f8-f37f-4567-8c5a-279a1d031ca9" providerId="ADAL" clId="{D7B29790-65A1-4949-81CD-673B06DB3EB1}" dt="2024-04-16T12:25:12.027" v="1623" actId="20577"/>
          <ac:spMkLst>
            <pc:docMk/>
            <pc:sldMk cId="1869754629" sldId="304"/>
            <ac:spMk id="5" creationId="{00000000-0000-0000-0000-000000000000}"/>
          </ac:spMkLst>
        </pc:spChg>
        <pc:spChg chg="mod">
          <ac:chgData name="Rūta Vitkutė" userId="eb4592f8-f37f-4567-8c5a-279a1d031ca9" providerId="ADAL" clId="{D7B29790-65A1-4949-81CD-673B06DB3EB1}" dt="2024-04-16T12:23:10.797" v="1448" actId="20577"/>
          <ac:spMkLst>
            <pc:docMk/>
            <pc:sldMk cId="1869754629" sldId="304"/>
            <ac:spMk id="15" creationId="{B1B8F2D7-8717-9C3B-2B10-B55C8F27E628}"/>
          </ac:spMkLst>
        </pc:spChg>
      </pc:sldChg>
      <pc:sldChg chg="addSp delSp modSp new mod">
        <pc:chgData name="Rūta Vitkutė" userId="eb4592f8-f37f-4567-8c5a-279a1d031ca9" providerId="ADAL" clId="{D7B29790-65A1-4949-81CD-673B06DB3EB1}" dt="2024-04-16T14:44:36.393" v="2649" actId="166"/>
        <pc:sldMkLst>
          <pc:docMk/>
          <pc:sldMk cId="2116385251" sldId="304"/>
        </pc:sldMkLst>
        <pc:spChg chg="add del mod">
          <ac:chgData name="Rūta Vitkutė" userId="eb4592f8-f37f-4567-8c5a-279a1d031ca9" providerId="ADAL" clId="{D7B29790-65A1-4949-81CD-673B06DB3EB1}" dt="2024-04-16T13:42:08.887" v="2186" actId="478"/>
          <ac:spMkLst>
            <pc:docMk/>
            <pc:sldMk cId="2116385251" sldId="304"/>
            <ac:spMk id="2" creationId="{CCF49627-D556-36B3-C1D4-3AB5C0EC2FC6}"/>
          </ac:spMkLst>
        </pc:spChg>
        <pc:spChg chg="del mod">
          <ac:chgData name="Rūta Vitkutė" userId="eb4592f8-f37f-4567-8c5a-279a1d031ca9" providerId="ADAL" clId="{D7B29790-65A1-4949-81CD-673B06DB3EB1}" dt="2024-04-16T12:26:54.878" v="1670" actId="478"/>
          <ac:spMkLst>
            <pc:docMk/>
            <pc:sldMk cId="2116385251" sldId="304"/>
            <ac:spMk id="3" creationId="{A5FE7FAC-58CD-6893-00AF-A5BE97D72E1E}"/>
          </ac:spMkLst>
        </pc:spChg>
        <pc:spChg chg="del">
          <ac:chgData name="Rūta Vitkutė" userId="eb4592f8-f37f-4567-8c5a-279a1d031ca9" providerId="ADAL" clId="{D7B29790-65A1-4949-81CD-673B06DB3EB1}" dt="2024-04-16T13:36:15.315" v="2105" actId="478"/>
          <ac:spMkLst>
            <pc:docMk/>
            <pc:sldMk cId="2116385251" sldId="304"/>
            <ac:spMk id="4" creationId="{1A4699B7-A335-DA6E-670B-5FD18E7C8323}"/>
          </ac:spMkLst>
        </pc:spChg>
        <pc:spChg chg="del mod ord">
          <ac:chgData name="Rūta Vitkutė" userId="eb4592f8-f37f-4567-8c5a-279a1d031ca9" providerId="ADAL" clId="{D7B29790-65A1-4949-81CD-673B06DB3EB1}" dt="2024-04-16T14:36:56.347" v="2645" actId="478"/>
          <ac:spMkLst>
            <pc:docMk/>
            <pc:sldMk cId="2116385251" sldId="304"/>
            <ac:spMk id="5" creationId="{ACF5BEAA-4DEB-E6EB-A8D1-E5960ACFFB9B}"/>
          </ac:spMkLst>
        </pc:spChg>
        <pc:spChg chg="del">
          <ac:chgData name="Rūta Vitkutė" userId="eb4592f8-f37f-4567-8c5a-279a1d031ca9" providerId="ADAL" clId="{D7B29790-65A1-4949-81CD-673B06DB3EB1}" dt="2024-04-16T13:36:17.001" v="2106" actId="478"/>
          <ac:spMkLst>
            <pc:docMk/>
            <pc:sldMk cId="2116385251" sldId="304"/>
            <ac:spMk id="6" creationId="{207334D3-4B13-40CB-A3C4-9106D19DA15D}"/>
          </ac:spMkLst>
        </pc:spChg>
        <pc:spChg chg="add del mod">
          <ac:chgData name="Rūta Vitkutė" userId="eb4592f8-f37f-4567-8c5a-279a1d031ca9" providerId="ADAL" clId="{D7B29790-65A1-4949-81CD-673B06DB3EB1}" dt="2024-04-16T12:27:00.429" v="1672" actId="478"/>
          <ac:spMkLst>
            <pc:docMk/>
            <pc:sldMk cId="2116385251" sldId="304"/>
            <ac:spMk id="7" creationId="{999AA400-6BCE-7398-7722-0FE5A44452F2}"/>
          </ac:spMkLst>
        </pc:spChg>
        <pc:spChg chg="add mod">
          <ac:chgData name="Rūta Vitkutė" userId="eb4592f8-f37f-4567-8c5a-279a1d031ca9" providerId="ADAL" clId="{D7B29790-65A1-4949-81CD-673B06DB3EB1}" dt="2024-04-16T12:26:17.056" v="1640"/>
          <ac:spMkLst>
            <pc:docMk/>
            <pc:sldMk cId="2116385251" sldId="304"/>
            <ac:spMk id="8" creationId="{03BDBCC1-308A-EFEB-7477-FF142733D3E7}"/>
          </ac:spMkLst>
        </pc:spChg>
        <pc:spChg chg="add del mod">
          <ac:chgData name="Rūta Vitkutė" userId="eb4592f8-f37f-4567-8c5a-279a1d031ca9" providerId="ADAL" clId="{D7B29790-65A1-4949-81CD-673B06DB3EB1}" dt="2024-04-16T12:27:03.873" v="1673" actId="478"/>
          <ac:spMkLst>
            <pc:docMk/>
            <pc:sldMk cId="2116385251" sldId="304"/>
            <ac:spMk id="9" creationId="{314A2D4E-965B-0D6F-7F6A-E24E10C72BED}"/>
          </ac:spMkLst>
        </pc:spChg>
        <pc:spChg chg="add del mod">
          <ac:chgData name="Rūta Vitkutė" userId="eb4592f8-f37f-4567-8c5a-279a1d031ca9" providerId="ADAL" clId="{D7B29790-65A1-4949-81CD-673B06DB3EB1}" dt="2024-04-16T12:26:57.044" v="1671" actId="478"/>
          <ac:spMkLst>
            <pc:docMk/>
            <pc:sldMk cId="2116385251" sldId="304"/>
            <ac:spMk id="11" creationId="{7C97EE71-C2CB-55D8-A9CA-7A76442837C4}"/>
          </ac:spMkLst>
        </pc:spChg>
        <pc:spChg chg="mod">
          <ac:chgData name="Rūta Vitkutė" userId="eb4592f8-f37f-4567-8c5a-279a1d031ca9" providerId="ADAL" clId="{D7B29790-65A1-4949-81CD-673B06DB3EB1}" dt="2024-04-16T13:36:30.898" v="2107"/>
          <ac:spMkLst>
            <pc:docMk/>
            <pc:sldMk cId="2116385251" sldId="304"/>
            <ac:spMk id="13" creationId="{141E6C07-854E-0E2B-94DC-F9225F96CE06}"/>
          </ac:spMkLst>
        </pc:spChg>
        <pc:spChg chg="mod">
          <ac:chgData name="Rūta Vitkutė" userId="eb4592f8-f37f-4567-8c5a-279a1d031ca9" providerId="ADAL" clId="{D7B29790-65A1-4949-81CD-673B06DB3EB1}" dt="2024-04-16T13:36:30.898" v="2107"/>
          <ac:spMkLst>
            <pc:docMk/>
            <pc:sldMk cId="2116385251" sldId="304"/>
            <ac:spMk id="14" creationId="{82DFAB38-2419-46B5-1BE4-1AFAC0C51096}"/>
          </ac:spMkLst>
        </pc:spChg>
        <pc:spChg chg="mod">
          <ac:chgData name="Rūta Vitkutė" userId="eb4592f8-f37f-4567-8c5a-279a1d031ca9" providerId="ADAL" clId="{D7B29790-65A1-4949-81CD-673B06DB3EB1}" dt="2024-04-16T13:36:30.898" v="2107"/>
          <ac:spMkLst>
            <pc:docMk/>
            <pc:sldMk cId="2116385251" sldId="304"/>
            <ac:spMk id="15" creationId="{189248A2-55B7-4870-D9E5-443ABD1EFFB3}"/>
          </ac:spMkLst>
        </pc:spChg>
        <pc:spChg chg="add del mod">
          <ac:chgData name="Rūta Vitkutė" userId="eb4592f8-f37f-4567-8c5a-279a1d031ca9" providerId="ADAL" clId="{D7B29790-65A1-4949-81CD-673B06DB3EB1}" dt="2024-04-16T13:41:34.594" v="2150" actId="478"/>
          <ac:spMkLst>
            <pc:docMk/>
            <pc:sldMk cId="2116385251" sldId="304"/>
            <ac:spMk id="17" creationId="{03ECB303-ADDA-4958-B82A-1A5632ED30B3}"/>
          </ac:spMkLst>
        </pc:spChg>
        <pc:spChg chg="add del mod">
          <ac:chgData name="Rūta Vitkutė" userId="eb4592f8-f37f-4567-8c5a-279a1d031ca9" providerId="ADAL" clId="{D7B29790-65A1-4949-81CD-673B06DB3EB1}" dt="2024-04-16T13:42:10.580" v="2187" actId="478"/>
          <ac:spMkLst>
            <pc:docMk/>
            <pc:sldMk cId="2116385251" sldId="304"/>
            <ac:spMk id="19" creationId="{6795EE6D-7B15-D105-25E0-CA55104B0FBB}"/>
          </ac:spMkLst>
        </pc:spChg>
        <pc:spChg chg="add mod">
          <ac:chgData name="Rūta Vitkutė" userId="eb4592f8-f37f-4567-8c5a-279a1d031ca9" providerId="ADAL" clId="{D7B29790-65A1-4949-81CD-673B06DB3EB1}" dt="2024-04-16T14:30:56.846" v="2644" actId="20577"/>
          <ac:spMkLst>
            <pc:docMk/>
            <pc:sldMk cId="2116385251" sldId="304"/>
            <ac:spMk id="20" creationId="{FCBE71A7-AFB2-BFE6-2A95-849E7672CB68}"/>
          </ac:spMkLst>
        </pc:spChg>
        <pc:spChg chg="add del mod">
          <ac:chgData name="Rūta Vitkutė" userId="eb4592f8-f37f-4567-8c5a-279a1d031ca9" providerId="ADAL" clId="{D7B29790-65A1-4949-81CD-673B06DB3EB1}" dt="2024-04-16T14:36:58.060" v="2646" actId="478"/>
          <ac:spMkLst>
            <pc:docMk/>
            <pc:sldMk cId="2116385251" sldId="304"/>
            <ac:spMk id="22" creationId="{57F06F78-35A0-0A07-CC18-09012C0BC184}"/>
          </ac:spMkLst>
        </pc:spChg>
        <pc:grpChg chg="add mod ord">
          <ac:chgData name="Rūta Vitkutė" userId="eb4592f8-f37f-4567-8c5a-279a1d031ca9" providerId="ADAL" clId="{D7B29790-65A1-4949-81CD-673B06DB3EB1}" dt="2024-04-16T14:44:36.393" v="2649" actId="166"/>
          <ac:grpSpMkLst>
            <pc:docMk/>
            <pc:sldMk cId="2116385251" sldId="304"/>
            <ac:grpSpMk id="12" creationId="{A4B7B86C-2B4F-32FE-4276-0C66662D3D77}"/>
          </ac:grpSpMkLst>
        </pc:grpChg>
        <pc:picChg chg="add mod ord">
          <ac:chgData name="Rūta Vitkutė" userId="eb4592f8-f37f-4567-8c5a-279a1d031ca9" providerId="ADAL" clId="{D7B29790-65A1-4949-81CD-673B06DB3EB1}" dt="2024-04-16T14:44:29.951" v="2648" actId="171"/>
          <ac:picMkLst>
            <pc:docMk/>
            <pc:sldMk cId="2116385251" sldId="304"/>
            <ac:picMk id="23" creationId="{DD5E1B9F-7928-4C11-0DC0-E0A3C95BA8E2}"/>
          </ac:picMkLst>
        </pc:picChg>
      </pc:sldChg>
      <pc:sldChg chg="addSp delSp modSp add del mod">
        <pc:chgData name="Rūta Vitkutė" userId="eb4592f8-f37f-4567-8c5a-279a1d031ca9" providerId="ADAL" clId="{D7B29790-65A1-4949-81CD-673B06DB3EB1}" dt="2024-04-16T13:46:06.184" v="2292" actId="2696"/>
        <pc:sldMkLst>
          <pc:docMk/>
          <pc:sldMk cId="3927403773" sldId="305"/>
        </pc:sldMkLst>
        <pc:spChg chg="del mod">
          <ac:chgData name="Rūta Vitkutė" userId="eb4592f8-f37f-4567-8c5a-279a1d031ca9" providerId="ADAL" clId="{D7B29790-65A1-4949-81CD-673B06DB3EB1}" dt="2024-04-16T13:41:44.497" v="2158" actId="478"/>
          <ac:spMkLst>
            <pc:docMk/>
            <pc:sldMk cId="3927403773" sldId="305"/>
            <ac:spMk id="2" creationId="{CCF49627-D556-36B3-C1D4-3AB5C0EC2FC6}"/>
          </ac:spMkLst>
        </pc:spChg>
        <pc:spChg chg="add del mod">
          <ac:chgData name="Rūta Vitkutė" userId="eb4592f8-f37f-4567-8c5a-279a1d031ca9" providerId="ADAL" clId="{D7B29790-65A1-4949-81CD-673B06DB3EB1}" dt="2024-04-16T13:41:34.979" v="2151" actId="478"/>
          <ac:spMkLst>
            <pc:docMk/>
            <pc:sldMk cId="3927403773" sldId="305"/>
            <ac:spMk id="4" creationId="{0F8F380E-1FD8-BAC3-936F-3005E499D437}"/>
          </ac:spMkLst>
        </pc:spChg>
        <pc:spChg chg="add del">
          <ac:chgData name="Rūta Vitkutė" userId="eb4592f8-f37f-4567-8c5a-279a1d031ca9" providerId="ADAL" clId="{D7B29790-65A1-4949-81CD-673B06DB3EB1}" dt="2024-04-16T13:42:33.854" v="2212" actId="478"/>
          <ac:spMkLst>
            <pc:docMk/>
            <pc:sldMk cId="3927403773" sldId="305"/>
            <ac:spMk id="5" creationId="{ACF5BEAA-4DEB-E6EB-A8D1-E5960ACFFB9B}"/>
          </ac:spMkLst>
        </pc:spChg>
        <pc:spChg chg="add del mod">
          <ac:chgData name="Rūta Vitkutė" userId="eb4592f8-f37f-4567-8c5a-279a1d031ca9" providerId="ADAL" clId="{D7B29790-65A1-4949-81CD-673B06DB3EB1}" dt="2024-04-16T13:41:48.118" v="2159" actId="478"/>
          <ac:spMkLst>
            <pc:docMk/>
            <pc:sldMk cId="3927403773" sldId="305"/>
            <ac:spMk id="7" creationId="{F441A5C0-A229-9125-E264-BC4E6CA899B4}"/>
          </ac:spMkLst>
        </pc:spChg>
        <pc:spChg chg="add mod">
          <ac:chgData name="Rūta Vitkutė" userId="eb4592f8-f37f-4567-8c5a-279a1d031ca9" providerId="ADAL" clId="{D7B29790-65A1-4949-81CD-673B06DB3EB1}" dt="2024-04-16T13:43:36.920" v="2258" actId="20577"/>
          <ac:spMkLst>
            <pc:docMk/>
            <pc:sldMk cId="3927403773" sldId="305"/>
            <ac:spMk id="8" creationId="{E751A2FD-870C-A8F7-0E46-E0DEFB85D895}"/>
          </ac:spMkLst>
        </pc:spChg>
        <pc:spChg chg="add del mod">
          <ac:chgData name="Rūta Vitkutė" userId="eb4592f8-f37f-4567-8c5a-279a1d031ca9" providerId="ADAL" clId="{D7B29790-65A1-4949-81CD-673B06DB3EB1}" dt="2024-04-16T13:42:37.559" v="2214" actId="478"/>
          <ac:spMkLst>
            <pc:docMk/>
            <pc:sldMk cId="3927403773" sldId="305"/>
            <ac:spMk id="10" creationId="{D6869388-EA6B-61BC-EA9C-82F763CE93C6}"/>
          </ac:spMkLst>
        </pc:spChg>
        <pc:spChg chg="add mod">
          <ac:chgData name="Rūta Vitkutė" userId="eb4592f8-f37f-4567-8c5a-279a1d031ca9" providerId="ADAL" clId="{D7B29790-65A1-4949-81CD-673B06DB3EB1}" dt="2024-04-16T13:43:59.425" v="2259"/>
          <ac:spMkLst>
            <pc:docMk/>
            <pc:sldMk cId="3927403773" sldId="305"/>
            <ac:spMk id="11" creationId="{B8771099-E3EC-FAF1-DDE7-CF178632883B}"/>
          </ac:spMkLst>
        </pc:spChg>
        <pc:spChg chg="add mod">
          <ac:chgData name="Rūta Vitkutė" userId="eb4592f8-f37f-4567-8c5a-279a1d031ca9" providerId="ADAL" clId="{D7B29790-65A1-4949-81CD-673B06DB3EB1}" dt="2024-04-16T13:43:59.425" v="2259"/>
          <ac:spMkLst>
            <pc:docMk/>
            <pc:sldMk cId="3927403773" sldId="305"/>
            <ac:spMk id="16" creationId="{2B091A78-4812-CD6F-8E82-DCE421CC4F83}"/>
          </ac:spMkLst>
        </pc:spChg>
        <pc:spChg chg="add mod">
          <ac:chgData name="Rūta Vitkutė" userId="eb4592f8-f37f-4567-8c5a-279a1d031ca9" providerId="ADAL" clId="{D7B29790-65A1-4949-81CD-673B06DB3EB1}" dt="2024-04-16T13:43:59.425" v="2259"/>
          <ac:spMkLst>
            <pc:docMk/>
            <pc:sldMk cId="3927403773" sldId="305"/>
            <ac:spMk id="17" creationId="{03A296C2-52E2-44F0-241D-0FBBD9162F33}"/>
          </ac:spMkLst>
        </pc:spChg>
        <pc:spChg chg="add mod">
          <ac:chgData name="Rūta Vitkutė" userId="eb4592f8-f37f-4567-8c5a-279a1d031ca9" providerId="ADAL" clId="{D7B29790-65A1-4949-81CD-673B06DB3EB1}" dt="2024-04-16T13:43:59.425" v="2259"/>
          <ac:spMkLst>
            <pc:docMk/>
            <pc:sldMk cId="3927403773" sldId="305"/>
            <ac:spMk id="18" creationId="{77A18AAF-96FB-C3BD-34E8-459996C27FCF}"/>
          </ac:spMkLst>
        </pc:spChg>
        <pc:spChg chg="add mod">
          <ac:chgData name="Rūta Vitkutė" userId="eb4592f8-f37f-4567-8c5a-279a1d031ca9" providerId="ADAL" clId="{D7B29790-65A1-4949-81CD-673B06DB3EB1}" dt="2024-04-16T13:44:26.408" v="2261"/>
          <ac:spMkLst>
            <pc:docMk/>
            <pc:sldMk cId="3927403773" sldId="305"/>
            <ac:spMk id="19" creationId="{346F60D6-EEAF-EF3B-86E6-A2EF58B2CE0F}"/>
          </ac:spMkLst>
        </pc:spChg>
        <pc:spChg chg="add mod">
          <ac:chgData name="Rūta Vitkutė" userId="eb4592f8-f37f-4567-8c5a-279a1d031ca9" providerId="ADAL" clId="{D7B29790-65A1-4949-81CD-673B06DB3EB1}" dt="2024-04-16T13:44:26.408" v="2261"/>
          <ac:spMkLst>
            <pc:docMk/>
            <pc:sldMk cId="3927403773" sldId="305"/>
            <ac:spMk id="20" creationId="{28AFBBA7-92BD-CF4A-D71B-FE22445BD45B}"/>
          </ac:spMkLst>
        </pc:spChg>
        <pc:spChg chg="add mod">
          <ac:chgData name="Rūta Vitkutė" userId="eb4592f8-f37f-4567-8c5a-279a1d031ca9" providerId="ADAL" clId="{D7B29790-65A1-4949-81CD-673B06DB3EB1}" dt="2024-04-16T13:44:26.408" v="2261"/>
          <ac:spMkLst>
            <pc:docMk/>
            <pc:sldMk cId="3927403773" sldId="305"/>
            <ac:spMk id="21" creationId="{1F3B907E-F094-2CD6-FC4D-82331C3EE208}"/>
          </ac:spMkLst>
        </pc:spChg>
        <pc:spChg chg="add mod">
          <ac:chgData name="Rūta Vitkutė" userId="eb4592f8-f37f-4567-8c5a-279a1d031ca9" providerId="ADAL" clId="{D7B29790-65A1-4949-81CD-673B06DB3EB1}" dt="2024-04-16T13:44:26.408" v="2261"/>
          <ac:spMkLst>
            <pc:docMk/>
            <pc:sldMk cId="3927403773" sldId="305"/>
            <ac:spMk id="22" creationId="{BFC98FC8-7B15-5C71-25AD-5E15FCC61CE1}"/>
          </ac:spMkLst>
        </pc:spChg>
      </pc:sldChg>
      <pc:sldChg chg="addSp delSp modSp add mod ord">
        <pc:chgData name="Rūta Vitkutė" userId="eb4592f8-f37f-4567-8c5a-279a1d031ca9" providerId="ADAL" clId="{D7B29790-65A1-4949-81CD-673B06DB3EB1}" dt="2024-04-16T13:54:45.757" v="2343"/>
        <pc:sldMkLst>
          <pc:docMk/>
          <pc:sldMk cId="1279408603" sldId="306"/>
        </pc:sldMkLst>
        <pc:spChg chg="del mod">
          <ac:chgData name="Rūta Vitkutė" userId="eb4592f8-f37f-4567-8c5a-279a1d031ca9" providerId="ADAL" clId="{D7B29790-65A1-4949-81CD-673B06DB3EB1}" dt="2024-04-16T13:54:43.820" v="2341" actId="478"/>
          <ac:spMkLst>
            <pc:docMk/>
            <pc:sldMk cId="1279408603" sldId="306"/>
            <ac:spMk id="2" creationId="{00000000-0000-0000-0000-000000000000}"/>
          </ac:spMkLst>
        </pc:spChg>
        <pc:spChg chg="mod">
          <ac:chgData name="Rūta Vitkutė" userId="eb4592f8-f37f-4567-8c5a-279a1d031ca9" providerId="ADAL" clId="{D7B29790-65A1-4949-81CD-673B06DB3EB1}" dt="2024-04-16T13:45:04.779" v="2270"/>
          <ac:spMkLst>
            <pc:docMk/>
            <pc:sldMk cId="1279408603" sldId="306"/>
            <ac:spMk id="3" creationId="{00000000-0000-0000-0000-000000000000}"/>
          </ac:spMkLst>
        </pc:spChg>
        <pc:spChg chg="mod">
          <ac:chgData name="Rūta Vitkutė" userId="eb4592f8-f37f-4567-8c5a-279a1d031ca9" providerId="ADAL" clId="{D7B29790-65A1-4949-81CD-673B06DB3EB1}" dt="2024-04-16T13:46:48.742" v="2295" actId="20577"/>
          <ac:spMkLst>
            <pc:docMk/>
            <pc:sldMk cId="1279408603" sldId="306"/>
            <ac:spMk id="5" creationId="{00000000-0000-0000-0000-000000000000}"/>
          </ac:spMkLst>
        </pc:spChg>
        <pc:spChg chg="add del mod">
          <ac:chgData name="Rūta Vitkutė" userId="eb4592f8-f37f-4567-8c5a-279a1d031ca9" providerId="ADAL" clId="{D7B29790-65A1-4949-81CD-673B06DB3EB1}" dt="2024-04-16T13:54:44.810" v="2342" actId="478"/>
          <ac:spMkLst>
            <pc:docMk/>
            <pc:sldMk cId="1279408603" sldId="306"/>
            <ac:spMk id="6" creationId="{E1EA7F63-4EF8-532A-B87D-C193536F72DA}"/>
          </ac:spMkLst>
        </pc:spChg>
        <pc:spChg chg="add mod">
          <ac:chgData name="Rūta Vitkutė" userId="eb4592f8-f37f-4567-8c5a-279a1d031ca9" providerId="ADAL" clId="{D7B29790-65A1-4949-81CD-673B06DB3EB1}" dt="2024-04-16T13:54:45.757" v="2343"/>
          <ac:spMkLst>
            <pc:docMk/>
            <pc:sldMk cId="1279408603" sldId="306"/>
            <ac:spMk id="7" creationId="{BABA0EC1-026F-79E9-7CF0-2021F7B53BA5}"/>
          </ac:spMkLst>
        </pc:spChg>
      </pc:sldChg>
      <pc:sldChg chg="addSp delSp modSp add mod">
        <pc:chgData name="Rūta Vitkutė" userId="eb4592f8-f37f-4567-8c5a-279a1d031ca9" providerId="ADAL" clId="{D7B29790-65A1-4949-81CD-673B06DB3EB1}" dt="2024-04-16T13:54:40.802" v="2340"/>
        <pc:sldMkLst>
          <pc:docMk/>
          <pc:sldMk cId="489367849" sldId="307"/>
        </pc:sldMkLst>
        <pc:spChg chg="del mod">
          <ac:chgData name="Rūta Vitkutė" userId="eb4592f8-f37f-4567-8c5a-279a1d031ca9" providerId="ADAL" clId="{D7B29790-65A1-4949-81CD-673B06DB3EB1}" dt="2024-04-16T13:54:38.891" v="2338" actId="478"/>
          <ac:spMkLst>
            <pc:docMk/>
            <pc:sldMk cId="489367849" sldId="307"/>
            <ac:spMk id="2" creationId="{00000000-0000-0000-0000-000000000000}"/>
          </ac:spMkLst>
        </pc:spChg>
        <pc:spChg chg="del">
          <ac:chgData name="Rūta Vitkutė" userId="eb4592f8-f37f-4567-8c5a-279a1d031ca9" providerId="ADAL" clId="{D7B29790-65A1-4949-81CD-673B06DB3EB1}" dt="2024-04-16T13:47:16.553" v="2297" actId="478"/>
          <ac:spMkLst>
            <pc:docMk/>
            <pc:sldMk cId="489367849" sldId="307"/>
            <ac:spMk id="3" creationId="{00000000-0000-0000-0000-000000000000}"/>
          </ac:spMkLst>
        </pc:spChg>
        <pc:spChg chg="mod">
          <ac:chgData name="Rūta Vitkutė" userId="eb4592f8-f37f-4567-8c5a-279a1d031ca9" providerId="ADAL" clId="{D7B29790-65A1-4949-81CD-673B06DB3EB1}" dt="2024-04-16T13:48:21.080" v="2303" actId="13926"/>
          <ac:spMkLst>
            <pc:docMk/>
            <pc:sldMk cId="489367849" sldId="307"/>
            <ac:spMk id="5" creationId="{00000000-0000-0000-0000-000000000000}"/>
          </ac:spMkLst>
        </pc:spChg>
        <pc:spChg chg="add del mod">
          <ac:chgData name="Rūta Vitkutė" userId="eb4592f8-f37f-4567-8c5a-279a1d031ca9" providerId="ADAL" clId="{D7B29790-65A1-4949-81CD-673B06DB3EB1}" dt="2024-04-16T13:47:19.363" v="2298" actId="478"/>
          <ac:spMkLst>
            <pc:docMk/>
            <pc:sldMk cId="489367849" sldId="307"/>
            <ac:spMk id="6" creationId="{113194A7-6043-7BB8-64E9-CAA51C74B2E0}"/>
          </ac:spMkLst>
        </pc:spChg>
        <pc:spChg chg="add del mod">
          <ac:chgData name="Rūta Vitkutė" userId="eb4592f8-f37f-4567-8c5a-279a1d031ca9" providerId="ADAL" clId="{D7B29790-65A1-4949-81CD-673B06DB3EB1}" dt="2024-04-16T13:54:39.951" v="2339" actId="478"/>
          <ac:spMkLst>
            <pc:docMk/>
            <pc:sldMk cId="489367849" sldId="307"/>
            <ac:spMk id="8" creationId="{A762D489-E6B0-3433-25A7-D5A8CA217A03}"/>
          </ac:spMkLst>
        </pc:spChg>
        <pc:spChg chg="add mod">
          <ac:chgData name="Rūta Vitkutė" userId="eb4592f8-f37f-4567-8c5a-279a1d031ca9" providerId="ADAL" clId="{D7B29790-65A1-4949-81CD-673B06DB3EB1}" dt="2024-04-16T13:54:40.802" v="2340"/>
          <ac:spMkLst>
            <pc:docMk/>
            <pc:sldMk cId="489367849" sldId="307"/>
            <ac:spMk id="9" creationId="{6BAB8B63-45D8-EE66-ED8F-7D9510634C92}"/>
          </ac:spMkLst>
        </pc:spChg>
      </pc:sldChg>
      <pc:sldChg chg="addSp delSp modSp add mod">
        <pc:chgData name="Rūta Vitkutė" userId="eb4592f8-f37f-4567-8c5a-279a1d031ca9" providerId="ADAL" clId="{D7B29790-65A1-4949-81CD-673B06DB3EB1}" dt="2024-04-16T14:01:22.263" v="2575" actId="113"/>
        <pc:sldMkLst>
          <pc:docMk/>
          <pc:sldMk cId="2647777939" sldId="308"/>
        </pc:sldMkLst>
        <pc:spChg chg="del mod">
          <ac:chgData name="Rūta Vitkutė" userId="eb4592f8-f37f-4567-8c5a-279a1d031ca9" providerId="ADAL" clId="{D7B29790-65A1-4949-81CD-673B06DB3EB1}" dt="2024-04-16T13:54:31.710" v="2335" actId="478"/>
          <ac:spMkLst>
            <pc:docMk/>
            <pc:sldMk cId="2647777939" sldId="308"/>
            <ac:spMk id="2" creationId="{00000000-0000-0000-0000-000000000000}"/>
          </ac:spMkLst>
        </pc:spChg>
        <pc:spChg chg="add del mod">
          <ac:chgData name="Rūta Vitkutė" userId="eb4592f8-f37f-4567-8c5a-279a1d031ca9" providerId="ADAL" clId="{D7B29790-65A1-4949-81CD-673B06DB3EB1}" dt="2024-04-16T13:54:32.917" v="2336" actId="478"/>
          <ac:spMkLst>
            <pc:docMk/>
            <pc:sldMk cId="2647777939" sldId="308"/>
            <ac:spMk id="4" creationId="{24AAFBD0-6BC7-8F16-B208-2729F806A77C}"/>
          </ac:spMkLst>
        </pc:spChg>
        <pc:spChg chg="mod">
          <ac:chgData name="Rūta Vitkutė" userId="eb4592f8-f37f-4567-8c5a-279a1d031ca9" providerId="ADAL" clId="{D7B29790-65A1-4949-81CD-673B06DB3EB1}" dt="2024-04-16T14:01:22.263" v="2575" actId="113"/>
          <ac:spMkLst>
            <pc:docMk/>
            <pc:sldMk cId="2647777939" sldId="308"/>
            <ac:spMk id="5" creationId="{00000000-0000-0000-0000-000000000000}"/>
          </ac:spMkLst>
        </pc:spChg>
        <pc:spChg chg="add mod">
          <ac:chgData name="Rūta Vitkutė" userId="eb4592f8-f37f-4567-8c5a-279a1d031ca9" providerId="ADAL" clId="{D7B29790-65A1-4949-81CD-673B06DB3EB1}" dt="2024-04-16T13:54:33.811" v="2337"/>
          <ac:spMkLst>
            <pc:docMk/>
            <pc:sldMk cId="2647777939" sldId="308"/>
            <ac:spMk id="6" creationId="{ACC5476D-5FA1-72AF-6566-786B64C89C13}"/>
          </ac:spMkLst>
        </pc:spChg>
      </pc:sldChg>
      <pc:sldChg chg="addSp delSp modSp add del mod">
        <pc:chgData name="Rūta Vitkutė" userId="eb4592f8-f37f-4567-8c5a-279a1d031ca9" providerId="ADAL" clId="{D7B29790-65A1-4949-81CD-673B06DB3EB1}" dt="2024-04-16T13:55:26.428" v="2408" actId="2696"/>
        <pc:sldMkLst>
          <pc:docMk/>
          <pc:sldMk cId="38431664" sldId="309"/>
        </pc:sldMkLst>
        <pc:spChg chg="add del mod">
          <ac:chgData name="Rūta Vitkutė" userId="eb4592f8-f37f-4567-8c5a-279a1d031ca9" providerId="ADAL" clId="{D7B29790-65A1-4949-81CD-673B06DB3EB1}" dt="2024-04-16T13:52:53.291" v="2313" actId="478"/>
          <ac:spMkLst>
            <pc:docMk/>
            <pc:sldMk cId="38431664" sldId="309"/>
            <ac:spMk id="4" creationId="{C0B006C0-A913-B16D-FFD9-CA9CCF33B2D8}"/>
          </ac:spMkLst>
        </pc:spChg>
        <pc:spChg chg="del">
          <ac:chgData name="Rūta Vitkutė" userId="eb4592f8-f37f-4567-8c5a-279a1d031ca9" providerId="ADAL" clId="{D7B29790-65A1-4949-81CD-673B06DB3EB1}" dt="2024-04-16T13:52:52.491" v="2312" actId="478"/>
          <ac:spMkLst>
            <pc:docMk/>
            <pc:sldMk cId="38431664" sldId="309"/>
            <ac:spMk id="5" creationId="{00000000-0000-0000-0000-000000000000}"/>
          </ac:spMkLst>
        </pc:spChg>
        <pc:spChg chg="add mod">
          <ac:chgData name="Rūta Vitkutė" userId="eb4592f8-f37f-4567-8c5a-279a1d031ca9" providerId="ADAL" clId="{D7B29790-65A1-4949-81CD-673B06DB3EB1}" dt="2024-04-16T13:53:06.782" v="2314"/>
          <ac:spMkLst>
            <pc:docMk/>
            <pc:sldMk cId="38431664" sldId="309"/>
            <ac:spMk id="6" creationId="{9E72EFAF-31DA-83CB-7089-C97081415726}"/>
          </ac:spMkLst>
        </pc:spChg>
        <pc:spChg chg="add mod">
          <ac:chgData name="Rūta Vitkutė" userId="eb4592f8-f37f-4567-8c5a-279a1d031ca9" providerId="ADAL" clId="{D7B29790-65A1-4949-81CD-673B06DB3EB1}" dt="2024-04-16T13:53:06.782" v="2314"/>
          <ac:spMkLst>
            <pc:docMk/>
            <pc:sldMk cId="38431664" sldId="309"/>
            <ac:spMk id="7" creationId="{B64AF851-CCBC-049A-3AAA-69974C4651D2}"/>
          </ac:spMkLst>
        </pc:spChg>
        <pc:spChg chg="add mod">
          <ac:chgData name="Rūta Vitkutė" userId="eb4592f8-f37f-4567-8c5a-279a1d031ca9" providerId="ADAL" clId="{D7B29790-65A1-4949-81CD-673B06DB3EB1}" dt="2024-04-16T13:53:10.229" v="2318"/>
          <ac:spMkLst>
            <pc:docMk/>
            <pc:sldMk cId="38431664" sldId="309"/>
            <ac:spMk id="8" creationId="{859ED900-4A11-A10B-C05C-CAB20FAD2B5A}"/>
          </ac:spMkLst>
        </pc:spChg>
        <pc:spChg chg="add mod">
          <ac:chgData name="Rūta Vitkutė" userId="eb4592f8-f37f-4567-8c5a-279a1d031ca9" providerId="ADAL" clId="{D7B29790-65A1-4949-81CD-673B06DB3EB1}" dt="2024-04-16T13:53:10.229" v="2318"/>
          <ac:spMkLst>
            <pc:docMk/>
            <pc:sldMk cId="38431664" sldId="309"/>
            <ac:spMk id="9" creationId="{396225D7-8399-C526-EF83-29A1268CE2A4}"/>
          </ac:spMkLst>
        </pc:spChg>
      </pc:sldChg>
      <pc:sldChg chg="add del">
        <pc:chgData name="Rūta Vitkutė" userId="eb4592f8-f37f-4567-8c5a-279a1d031ca9" providerId="ADAL" clId="{D7B29790-65A1-4949-81CD-673B06DB3EB1}" dt="2024-04-16T14:30:15.647" v="2602" actId="2696"/>
        <pc:sldMkLst>
          <pc:docMk/>
          <pc:sldMk cId="121078662" sldId="310"/>
        </pc:sldMkLst>
      </pc:sldChg>
      <pc:sldChg chg="addSp delSp modSp new del mod">
        <pc:chgData name="Rūta Vitkutė" userId="eb4592f8-f37f-4567-8c5a-279a1d031ca9" providerId="ADAL" clId="{D7B29790-65A1-4949-81CD-673B06DB3EB1}" dt="2024-04-16T14:00:18.439" v="2574" actId="2696"/>
        <pc:sldMkLst>
          <pc:docMk/>
          <pc:sldMk cId="365099594" sldId="311"/>
        </pc:sldMkLst>
        <pc:spChg chg="mod">
          <ac:chgData name="Rūta Vitkutė" userId="eb4592f8-f37f-4567-8c5a-279a1d031ca9" providerId="ADAL" clId="{D7B29790-65A1-4949-81CD-673B06DB3EB1}" dt="2024-04-16T13:56:18.454" v="2444" actId="20577"/>
          <ac:spMkLst>
            <pc:docMk/>
            <pc:sldMk cId="365099594" sldId="311"/>
            <ac:spMk id="2" creationId="{C28A5046-63DC-64BB-0204-72C975428F94}"/>
          </ac:spMkLst>
        </pc:spChg>
        <pc:spChg chg="del mod">
          <ac:chgData name="Rūta Vitkutė" userId="eb4592f8-f37f-4567-8c5a-279a1d031ca9" providerId="ADAL" clId="{D7B29790-65A1-4949-81CD-673B06DB3EB1}" dt="2024-04-16T13:58:09.448" v="2506" actId="478"/>
          <ac:spMkLst>
            <pc:docMk/>
            <pc:sldMk cId="365099594" sldId="311"/>
            <ac:spMk id="5" creationId="{D1BFC96B-3D5B-50E1-F218-D5B2A30028C6}"/>
          </ac:spMkLst>
        </pc:spChg>
        <pc:spChg chg="del mod">
          <ac:chgData name="Rūta Vitkutė" userId="eb4592f8-f37f-4567-8c5a-279a1d031ca9" providerId="ADAL" clId="{D7B29790-65A1-4949-81CD-673B06DB3EB1}" dt="2024-04-16T13:58:12.356" v="2509" actId="478"/>
          <ac:spMkLst>
            <pc:docMk/>
            <pc:sldMk cId="365099594" sldId="311"/>
            <ac:spMk id="6" creationId="{40FCAF42-AF5F-1CB4-AD83-F56BA7FBB397}"/>
          </ac:spMkLst>
        </pc:spChg>
        <pc:spChg chg="add del mod">
          <ac:chgData name="Rūta Vitkutė" userId="eb4592f8-f37f-4567-8c5a-279a1d031ca9" providerId="ADAL" clId="{D7B29790-65A1-4949-81CD-673B06DB3EB1}" dt="2024-04-16T13:58:10.537" v="2507" actId="478"/>
          <ac:spMkLst>
            <pc:docMk/>
            <pc:sldMk cId="365099594" sldId="311"/>
            <ac:spMk id="8" creationId="{59374CBD-6DFB-FD38-6D41-882418D8F1EE}"/>
          </ac:spMkLst>
        </pc:spChg>
        <pc:spChg chg="add del mod">
          <ac:chgData name="Rūta Vitkutė" userId="eb4592f8-f37f-4567-8c5a-279a1d031ca9" providerId="ADAL" clId="{D7B29790-65A1-4949-81CD-673B06DB3EB1}" dt="2024-04-16T13:58:13.114" v="2510" actId="478"/>
          <ac:spMkLst>
            <pc:docMk/>
            <pc:sldMk cId="365099594" sldId="311"/>
            <ac:spMk id="10" creationId="{EF049CC9-3893-8682-EB34-B64A731CE173}"/>
          </ac:spMkLst>
        </pc:spChg>
        <pc:spChg chg="add del mod">
          <ac:chgData name="Rūta Vitkutė" userId="eb4592f8-f37f-4567-8c5a-279a1d031ca9" providerId="ADAL" clId="{D7B29790-65A1-4949-81CD-673B06DB3EB1}" dt="2024-04-16T13:58:18.716" v="2514" actId="478"/>
          <ac:spMkLst>
            <pc:docMk/>
            <pc:sldMk cId="365099594" sldId="311"/>
            <ac:spMk id="11" creationId="{65B63494-85F1-EFC9-E1DF-0768C36725F4}"/>
          </ac:spMkLst>
        </pc:spChg>
        <pc:spChg chg="add del mod">
          <ac:chgData name="Rūta Vitkutė" userId="eb4592f8-f37f-4567-8c5a-279a1d031ca9" providerId="ADAL" clId="{D7B29790-65A1-4949-81CD-673B06DB3EB1}" dt="2024-04-16T13:58:29.168" v="2516" actId="478"/>
          <ac:spMkLst>
            <pc:docMk/>
            <pc:sldMk cId="365099594" sldId="311"/>
            <ac:spMk id="12" creationId="{6906889C-A423-AE1A-8C54-C6E930FBD5EA}"/>
          </ac:spMkLst>
        </pc:spChg>
      </pc:sldChg>
      <pc:sldChg chg="addSp delSp modSp add mod ord">
        <pc:chgData name="Rūta Vitkutė" userId="eb4592f8-f37f-4567-8c5a-279a1d031ca9" providerId="ADAL" clId="{D7B29790-65A1-4949-81CD-673B06DB3EB1}" dt="2024-04-16T14:00:11.256" v="2573" actId="478"/>
        <pc:sldMkLst>
          <pc:docMk/>
          <pc:sldMk cId="2361683644" sldId="312"/>
        </pc:sldMkLst>
        <pc:spChg chg="del">
          <ac:chgData name="Rūta Vitkutė" userId="eb4592f8-f37f-4567-8c5a-279a1d031ca9" providerId="ADAL" clId="{D7B29790-65A1-4949-81CD-673B06DB3EB1}" dt="2024-04-16T13:58:58.959" v="2520" actId="478"/>
          <ac:spMkLst>
            <pc:docMk/>
            <pc:sldMk cId="2361683644" sldId="312"/>
            <ac:spMk id="2" creationId="{00000000-0000-0000-0000-000000000000}"/>
          </ac:spMkLst>
        </pc:spChg>
        <pc:spChg chg="del">
          <ac:chgData name="Rūta Vitkutė" userId="eb4592f8-f37f-4567-8c5a-279a1d031ca9" providerId="ADAL" clId="{D7B29790-65A1-4949-81CD-673B06DB3EB1}" dt="2024-04-16T14:00:09.508" v="2572" actId="478"/>
          <ac:spMkLst>
            <pc:docMk/>
            <pc:sldMk cId="2361683644" sldId="312"/>
            <ac:spMk id="3" creationId="{00000000-0000-0000-0000-000000000000}"/>
          </ac:spMkLst>
        </pc:spChg>
        <pc:spChg chg="mod">
          <ac:chgData name="Rūta Vitkutė" userId="eb4592f8-f37f-4567-8c5a-279a1d031ca9" providerId="ADAL" clId="{D7B29790-65A1-4949-81CD-673B06DB3EB1}" dt="2024-04-16T13:59:53.831" v="2571" actId="20577"/>
          <ac:spMkLst>
            <pc:docMk/>
            <pc:sldMk cId="2361683644" sldId="312"/>
            <ac:spMk id="5" creationId="{00000000-0000-0000-0000-000000000000}"/>
          </ac:spMkLst>
        </pc:spChg>
        <pc:spChg chg="add del mod">
          <ac:chgData name="Rūta Vitkutė" userId="eb4592f8-f37f-4567-8c5a-279a1d031ca9" providerId="ADAL" clId="{D7B29790-65A1-4949-81CD-673B06DB3EB1}" dt="2024-04-16T13:58:59.939" v="2521" actId="478"/>
          <ac:spMkLst>
            <pc:docMk/>
            <pc:sldMk cId="2361683644" sldId="312"/>
            <ac:spMk id="6" creationId="{2D0859BF-901F-AA66-DF70-8F074BD23315}"/>
          </ac:spMkLst>
        </pc:spChg>
        <pc:spChg chg="add mod">
          <ac:chgData name="Rūta Vitkutė" userId="eb4592f8-f37f-4567-8c5a-279a1d031ca9" providerId="ADAL" clId="{D7B29790-65A1-4949-81CD-673B06DB3EB1}" dt="2024-04-16T13:59:00.839" v="2522"/>
          <ac:spMkLst>
            <pc:docMk/>
            <pc:sldMk cId="2361683644" sldId="312"/>
            <ac:spMk id="7" creationId="{42670960-893B-F283-6E01-8B5727083761}"/>
          </ac:spMkLst>
        </pc:spChg>
        <pc:spChg chg="add del mod">
          <ac:chgData name="Rūta Vitkutė" userId="eb4592f8-f37f-4567-8c5a-279a1d031ca9" providerId="ADAL" clId="{D7B29790-65A1-4949-81CD-673B06DB3EB1}" dt="2024-04-16T14:00:11.256" v="2573" actId="478"/>
          <ac:spMkLst>
            <pc:docMk/>
            <pc:sldMk cId="2361683644" sldId="312"/>
            <ac:spMk id="9" creationId="{F475A19B-2C8C-027D-EA5E-6B8E48D35EA6}"/>
          </ac:spMkLst>
        </pc:spChg>
      </pc:sldChg>
      <pc:sldChg chg="modSp add mod ord">
        <pc:chgData name="Rūta Vitkutė" userId="eb4592f8-f37f-4567-8c5a-279a1d031ca9" providerId="ADAL" clId="{D7B29790-65A1-4949-81CD-673B06DB3EB1}" dt="2024-04-16T14:29:53.149" v="2601" actId="20577"/>
        <pc:sldMkLst>
          <pc:docMk/>
          <pc:sldMk cId="2223170793" sldId="313"/>
        </pc:sldMkLst>
        <pc:spChg chg="mod">
          <ac:chgData name="Rūta Vitkutė" userId="eb4592f8-f37f-4567-8c5a-279a1d031ca9" providerId="ADAL" clId="{D7B29790-65A1-4949-81CD-673B06DB3EB1}" dt="2024-04-16T14:29:45.280" v="2590" actId="20577"/>
          <ac:spMkLst>
            <pc:docMk/>
            <pc:sldMk cId="2223170793" sldId="313"/>
            <ac:spMk id="3" creationId="{00000000-0000-0000-0000-000000000000}"/>
          </ac:spMkLst>
        </pc:spChg>
        <pc:spChg chg="mod">
          <ac:chgData name="Rūta Vitkutė" userId="eb4592f8-f37f-4567-8c5a-279a1d031ca9" providerId="ADAL" clId="{D7B29790-65A1-4949-81CD-673B06DB3EB1}" dt="2024-04-16T14:29:53.149" v="2601" actId="20577"/>
          <ac:spMkLst>
            <pc:docMk/>
            <pc:sldMk cId="2223170793" sldId="313"/>
            <ac:spMk id="5" creationId="{00000000-0000-0000-0000-000000000000}"/>
          </ac:spMkLst>
        </pc:spChg>
        <pc:spChg chg="mod">
          <ac:chgData name="Rūta Vitkutė" userId="eb4592f8-f37f-4567-8c5a-279a1d031ca9" providerId="ADAL" clId="{D7B29790-65A1-4949-81CD-673B06DB3EB1}" dt="2024-04-16T14:29:37.415" v="2581"/>
          <ac:spMkLst>
            <pc:docMk/>
            <pc:sldMk cId="2223170793" sldId="313"/>
            <ac:spMk id="7" creationId="{BABA0EC1-026F-79E9-7CF0-2021F7B53BA5}"/>
          </ac:spMkLst>
        </pc:spChg>
      </pc:sldChg>
      <pc:sldChg chg="add">
        <pc:chgData name="Rūta Vitkutė" userId="eb4592f8-f37f-4567-8c5a-279a1d031ca9" providerId="ADAL" clId="{D7B29790-65A1-4949-81CD-673B06DB3EB1}" dt="2024-04-16T14:30:35.350" v="2603" actId="2890"/>
        <pc:sldMkLst>
          <pc:docMk/>
          <pc:sldMk cId="3066101956" sldId="314"/>
        </pc:sldMkLst>
      </pc:sldChg>
    </pc:docChg>
  </pc:docChgLst>
  <pc:docChgLst>
    <pc:chgData name="Rūta Vitkutė" userId="S::ruta.vitkute@ltginfra.lt::eb4592f8-f37f-4567-8c5a-279a1d031ca9" providerId="AD" clId="Web-{729DF3A5-BF7D-3ECF-36AA-FE20CE2A2EE2}"/>
    <pc:docChg chg="addSld modSld">
      <pc:chgData name="Rūta Vitkutė" userId="S::ruta.vitkute@ltginfra.lt::eb4592f8-f37f-4567-8c5a-279a1d031ca9" providerId="AD" clId="Web-{729DF3A5-BF7D-3ECF-36AA-FE20CE2A2EE2}" dt="2024-04-17T10:53:15.849" v="212" actId="20577"/>
      <pc:docMkLst>
        <pc:docMk/>
      </pc:docMkLst>
      <pc:sldChg chg="addSp modSp">
        <pc:chgData name="Rūta Vitkutė" userId="S::ruta.vitkute@ltginfra.lt::eb4592f8-f37f-4567-8c5a-279a1d031ca9" providerId="AD" clId="Web-{729DF3A5-BF7D-3ECF-36AA-FE20CE2A2EE2}" dt="2024-04-17T10:53:15.849" v="212" actId="20577"/>
        <pc:sldMkLst>
          <pc:docMk/>
          <pc:sldMk cId="3066101956" sldId="314"/>
        </pc:sldMkLst>
        <pc:spChg chg="add mod">
          <ac:chgData name="Rūta Vitkutė" userId="S::ruta.vitkute@ltginfra.lt::eb4592f8-f37f-4567-8c5a-279a1d031ca9" providerId="AD" clId="Web-{729DF3A5-BF7D-3ECF-36AA-FE20CE2A2EE2}" dt="2024-04-17T10:53:15.849" v="212" actId="20577"/>
          <ac:spMkLst>
            <pc:docMk/>
            <pc:sldMk cId="3066101956" sldId="314"/>
            <ac:spMk id="3" creationId="{C27424E5-A351-A2C6-ED8E-6ECC75F8DF58}"/>
          </ac:spMkLst>
        </pc:spChg>
        <pc:spChg chg="mod">
          <ac:chgData name="Rūta Vitkutė" userId="S::ruta.vitkute@ltginfra.lt::eb4592f8-f37f-4567-8c5a-279a1d031ca9" providerId="AD" clId="Web-{729DF3A5-BF7D-3ECF-36AA-FE20CE2A2EE2}" dt="2024-04-17T10:50:55.798" v="186" actId="20577"/>
          <ac:spMkLst>
            <pc:docMk/>
            <pc:sldMk cId="3066101956" sldId="314"/>
            <ac:spMk id="5" creationId="{ACF5BEAA-4DEB-E6EB-A8D1-E5960ACFFB9B}"/>
          </ac:spMkLst>
        </pc:spChg>
        <pc:spChg chg="mod">
          <ac:chgData name="Rūta Vitkutė" userId="S::ruta.vitkute@ltginfra.lt::eb4592f8-f37f-4567-8c5a-279a1d031ca9" providerId="AD" clId="Web-{729DF3A5-BF7D-3ECF-36AA-FE20CE2A2EE2}" dt="2024-04-17T10:23:13.965" v="15" actId="14100"/>
          <ac:spMkLst>
            <pc:docMk/>
            <pc:sldMk cId="3066101956" sldId="314"/>
            <ac:spMk id="20" creationId="{FCBE71A7-AFB2-BFE6-2A95-849E7672CB68}"/>
          </ac:spMkLst>
        </pc:spChg>
      </pc:sldChg>
      <pc:sldChg chg="modSp add replId">
        <pc:chgData name="Rūta Vitkutė" userId="S::ruta.vitkute@ltginfra.lt::eb4592f8-f37f-4567-8c5a-279a1d031ca9" providerId="AD" clId="Web-{729DF3A5-BF7D-3ECF-36AA-FE20CE2A2EE2}" dt="2024-04-17T10:30:09.306" v="182" actId="20577"/>
        <pc:sldMkLst>
          <pc:docMk/>
          <pc:sldMk cId="1695564379" sldId="315"/>
        </pc:sldMkLst>
        <pc:spChg chg="mod">
          <ac:chgData name="Rūta Vitkutė" userId="S::ruta.vitkute@ltginfra.lt::eb4592f8-f37f-4567-8c5a-279a1d031ca9" providerId="AD" clId="Web-{729DF3A5-BF7D-3ECF-36AA-FE20CE2A2EE2}" dt="2024-04-17T10:30:09.306" v="182" actId="20577"/>
          <ac:spMkLst>
            <pc:docMk/>
            <pc:sldMk cId="1695564379" sldId="315"/>
            <ac:spMk id="5" creationId="{ACF5BEAA-4DEB-E6EB-A8D1-E5960ACFFB9B}"/>
          </ac:spMkLst>
        </pc:spChg>
        <pc:spChg chg="mod">
          <ac:chgData name="Rūta Vitkutė" userId="S::ruta.vitkute@ltginfra.lt::eb4592f8-f37f-4567-8c5a-279a1d031ca9" providerId="AD" clId="Web-{729DF3A5-BF7D-3ECF-36AA-FE20CE2A2EE2}" dt="2024-04-17T10:25:00.719" v="56" actId="20577"/>
          <ac:spMkLst>
            <pc:docMk/>
            <pc:sldMk cId="1695564379" sldId="315"/>
            <ac:spMk id="20" creationId="{FCBE71A7-AFB2-BFE6-2A95-849E7672CB68}"/>
          </ac:spMkLst>
        </pc:spChg>
      </pc:sldChg>
    </pc:docChg>
  </pc:docChgLst>
  <pc:docChgLst>
    <pc:chgData name="Indrė Daugialienė" userId="4e7c63ca-ed3d-4214-ac0c-52f59f68e7c8" providerId="ADAL" clId="{64114D45-01CD-4BAE-A35F-EBD452065354}"/>
    <pc:docChg chg="undo custSel addSld delSld modSld sldOrd">
      <pc:chgData name="Indrė Daugialienė" userId="4e7c63ca-ed3d-4214-ac0c-52f59f68e7c8" providerId="ADAL" clId="{64114D45-01CD-4BAE-A35F-EBD452065354}" dt="2024-05-17T11:36:27.961" v="1797" actId="13926"/>
      <pc:docMkLst>
        <pc:docMk/>
      </pc:docMkLst>
      <pc:sldChg chg="modSp mod">
        <pc:chgData name="Indrė Daugialienė" userId="4e7c63ca-ed3d-4214-ac0c-52f59f68e7c8" providerId="ADAL" clId="{64114D45-01CD-4BAE-A35F-EBD452065354}" dt="2024-05-17T09:26:26.014" v="1131" actId="20577"/>
        <pc:sldMkLst>
          <pc:docMk/>
          <pc:sldMk cId="3941564160" sldId="259"/>
        </pc:sldMkLst>
        <pc:spChg chg="mod">
          <ac:chgData name="Indrė Daugialienė" userId="4e7c63ca-ed3d-4214-ac0c-52f59f68e7c8" providerId="ADAL" clId="{64114D45-01CD-4BAE-A35F-EBD452065354}" dt="2024-05-17T09:26:26.014" v="1131" actId="20577"/>
          <ac:spMkLst>
            <pc:docMk/>
            <pc:sldMk cId="3941564160" sldId="259"/>
            <ac:spMk id="8" creationId="{1F342E14-0915-6827-B9D9-8B7B0239C01E}"/>
          </ac:spMkLst>
        </pc:spChg>
      </pc:sldChg>
      <pc:sldChg chg="modSp mod">
        <pc:chgData name="Indrė Daugialienė" userId="4e7c63ca-ed3d-4214-ac0c-52f59f68e7c8" providerId="ADAL" clId="{64114D45-01CD-4BAE-A35F-EBD452065354}" dt="2024-05-16T08:16:39.390" v="95" actId="20577"/>
        <pc:sldMkLst>
          <pc:docMk/>
          <pc:sldMk cId="3915321393" sldId="294"/>
        </pc:sldMkLst>
        <pc:spChg chg="mod">
          <ac:chgData name="Indrė Daugialienė" userId="4e7c63ca-ed3d-4214-ac0c-52f59f68e7c8" providerId="ADAL" clId="{64114D45-01CD-4BAE-A35F-EBD452065354}" dt="2024-05-16T08:16:39.390" v="95" actId="20577"/>
          <ac:spMkLst>
            <pc:docMk/>
            <pc:sldMk cId="3915321393" sldId="294"/>
            <ac:spMk id="4" creationId="{00000000-0000-0000-0000-000000000000}"/>
          </ac:spMkLst>
        </pc:spChg>
      </pc:sldChg>
      <pc:sldChg chg="del">
        <pc:chgData name="Indrė Daugialienė" userId="4e7c63ca-ed3d-4214-ac0c-52f59f68e7c8" providerId="ADAL" clId="{64114D45-01CD-4BAE-A35F-EBD452065354}" dt="2024-05-16T08:21:12.490" v="193" actId="2696"/>
        <pc:sldMkLst>
          <pc:docMk/>
          <pc:sldMk cId="2099416824" sldId="296"/>
        </pc:sldMkLst>
      </pc:sldChg>
      <pc:sldChg chg="modSp mod">
        <pc:chgData name="Indrė Daugialienė" userId="4e7c63ca-ed3d-4214-ac0c-52f59f68e7c8" providerId="ADAL" clId="{64114D45-01CD-4BAE-A35F-EBD452065354}" dt="2024-05-17T11:36:27.961" v="1797" actId="13926"/>
        <pc:sldMkLst>
          <pc:docMk/>
          <pc:sldMk cId="2416154778" sldId="298"/>
        </pc:sldMkLst>
        <pc:spChg chg="mod">
          <ac:chgData name="Indrė Daugialienė" userId="4e7c63ca-ed3d-4214-ac0c-52f59f68e7c8" providerId="ADAL" clId="{64114D45-01CD-4BAE-A35F-EBD452065354}" dt="2024-05-17T11:36:27.961" v="1797" actId="13926"/>
          <ac:spMkLst>
            <pc:docMk/>
            <pc:sldMk cId="2416154778" sldId="298"/>
            <ac:spMk id="3" creationId="{00000000-0000-0000-0000-000000000000}"/>
          </ac:spMkLst>
        </pc:spChg>
        <pc:spChg chg="mod">
          <ac:chgData name="Indrė Daugialienė" userId="4e7c63ca-ed3d-4214-ac0c-52f59f68e7c8" providerId="ADAL" clId="{64114D45-01CD-4BAE-A35F-EBD452065354}" dt="2024-05-16T11:31:15.294" v="1082" actId="13926"/>
          <ac:spMkLst>
            <pc:docMk/>
            <pc:sldMk cId="2416154778" sldId="298"/>
            <ac:spMk id="5" creationId="{00000000-0000-0000-0000-000000000000}"/>
          </ac:spMkLst>
        </pc:spChg>
      </pc:sldChg>
      <pc:sldChg chg="modSp mod">
        <pc:chgData name="Indrė Daugialienė" userId="4e7c63ca-ed3d-4214-ac0c-52f59f68e7c8" providerId="ADAL" clId="{64114D45-01CD-4BAE-A35F-EBD452065354}" dt="2024-05-16T11:30:53.038" v="1076" actId="14100"/>
        <pc:sldMkLst>
          <pc:docMk/>
          <pc:sldMk cId="1316506702" sldId="301"/>
        </pc:sldMkLst>
        <pc:spChg chg="mod">
          <ac:chgData name="Indrė Daugialienė" userId="4e7c63ca-ed3d-4214-ac0c-52f59f68e7c8" providerId="ADAL" clId="{64114D45-01CD-4BAE-A35F-EBD452065354}" dt="2024-05-16T11:30:53.038" v="1076" actId="14100"/>
          <ac:spMkLst>
            <pc:docMk/>
            <pc:sldMk cId="1316506702" sldId="301"/>
            <ac:spMk id="5" creationId="{00000000-0000-0000-0000-000000000000}"/>
          </ac:spMkLst>
        </pc:spChg>
        <pc:spChg chg="mod">
          <ac:chgData name="Indrė Daugialienė" userId="4e7c63ca-ed3d-4214-ac0c-52f59f68e7c8" providerId="ADAL" clId="{64114D45-01CD-4BAE-A35F-EBD452065354}" dt="2024-05-16T11:29:03.345" v="955" actId="20577"/>
          <ac:spMkLst>
            <pc:docMk/>
            <pc:sldMk cId="1316506702" sldId="301"/>
            <ac:spMk id="15" creationId="{B1B8F2D7-8717-9C3B-2B10-B55C8F27E628}"/>
          </ac:spMkLst>
        </pc:spChg>
      </pc:sldChg>
      <pc:sldChg chg="modSp mod">
        <pc:chgData name="Indrė Daugialienė" userId="4e7c63ca-ed3d-4214-ac0c-52f59f68e7c8" providerId="ADAL" clId="{64114D45-01CD-4BAE-A35F-EBD452065354}" dt="2024-05-16T11:28:05.237" v="933" actId="20577"/>
        <pc:sldMkLst>
          <pc:docMk/>
          <pc:sldMk cId="3036489413" sldId="302"/>
        </pc:sldMkLst>
        <pc:spChg chg="mod">
          <ac:chgData name="Indrė Daugialienė" userId="4e7c63ca-ed3d-4214-ac0c-52f59f68e7c8" providerId="ADAL" clId="{64114D45-01CD-4BAE-A35F-EBD452065354}" dt="2024-05-16T11:28:05.237" v="933" actId="20577"/>
          <ac:spMkLst>
            <pc:docMk/>
            <pc:sldMk cId="3036489413" sldId="302"/>
            <ac:spMk id="2" creationId="{00000000-0000-0000-0000-000000000000}"/>
          </ac:spMkLst>
        </pc:spChg>
      </pc:sldChg>
      <pc:sldChg chg="modSp mod addCm modCm">
        <pc:chgData name="Indrė Daugialienė" userId="4e7c63ca-ed3d-4214-ac0c-52f59f68e7c8" providerId="ADAL" clId="{64114D45-01CD-4BAE-A35F-EBD452065354}" dt="2024-05-17T10:21:30.114" v="1571" actId="207"/>
        <pc:sldMkLst>
          <pc:docMk/>
          <pc:sldMk cId="1279408603" sldId="306"/>
        </pc:sldMkLst>
        <pc:spChg chg="mod">
          <ac:chgData name="Indrė Daugialienė" userId="4e7c63ca-ed3d-4214-ac0c-52f59f68e7c8" providerId="ADAL" clId="{64114D45-01CD-4BAE-A35F-EBD452065354}" dt="2024-05-16T09:24:56.969" v="842" actId="20577"/>
          <ac:spMkLst>
            <pc:docMk/>
            <pc:sldMk cId="1279408603" sldId="306"/>
            <ac:spMk id="3" creationId="{00000000-0000-0000-0000-000000000000}"/>
          </ac:spMkLst>
        </pc:spChg>
        <pc:spChg chg="mod">
          <ac:chgData name="Indrė Daugialienė" userId="4e7c63ca-ed3d-4214-ac0c-52f59f68e7c8" providerId="ADAL" clId="{64114D45-01CD-4BAE-A35F-EBD452065354}" dt="2024-05-17T09:30:34.479" v="1453" actId="400"/>
          <ac:spMkLst>
            <pc:docMk/>
            <pc:sldMk cId="1279408603" sldId="306"/>
            <ac:spMk id="5" creationId="{00000000-0000-0000-0000-000000000000}"/>
          </ac:spMkLst>
        </pc:spChg>
        <pc:spChg chg="mod">
          <ac:chgData name="Indrė Daugialienė" userId="4e7c63ca-ed3d-4214-ac0c-52f59f68e7c8" providerId="ADAL" clId="{64114D45-01CD-4BAE-A35F-EBD452065354}" dt="2024-05-17T10:21:30.114" v="1571" actId="207"/>
          <ac:spMkLst>
            <pc:docMk/>
            <pc:sldMk cId="1279408603" sldId="306"/>
            <ac:spMk id="7" creationId="{BABA0EC1-026F-79E9-7CF0-2021F7B53BA5}"/>
          </ac:spMkLst>
        </pc:spChg>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6T11:11:58.366" v="919" actId="6549"/>
              <pc2:cmMkLst xmlns:pc2="http://schemas.microsoft.com/office/powerpoint/2019/9/main/command">
                <pc:docMk/>
                <pc:sldMk cId="1279408603" sldId="306"/>
                <pc2:cmMk id="{44343EFA-957E-43EB-9B16-69EA8F990CA2}"/>
              </pc2:cmMkLst>
            </pc226:cmChg>
          </p:ext>
        </pc:extLst>
      </pc:sldChg>
      <pc:sldChg chg="modSp mod addCm modCm">
        <pc:chgData name="Indrė Daugialienė" userId="4e7c63ca-ed3d-4214-ac0c-52f59f68e7c8" providerId="ADAL" clId="{64114D45-01CD-4BAE-A35F-EBD452065354}" dt="2024-05-17T10:22:17.773" v="1579" actId="20577"/>
        <pc:sldMkLst>
          <pc:docMk/>
          <pc:sldMk cId="489367849" sldId="307"/>
        </pc:sldMkLst>
        <pc:spChg chg="mod">
          <ac:chgData name="Indrė Daugialienė" userId="4e7c63ca-ed3d-4214-ac0c-52f59f68e7c8" providerId="ADAL" clId="{64114D45-01CD-4BAE-A35F-EBD452065354}" dt="2024-05-17T10:22:17.773" v="1579" actId="20577"/>
          <ac:spMkLst>
            <pc:docMk/>
            <pc:sldMk cId="489367849" sldId="307"/>
            <ac:spMk id="5" creationId="{00000000-0000-0000-0000-000000000000}"/>
          </ac:spMkLst>
        </pc:spChg>
        <pc:spChg chg="mod">
          <ac:chgData name="Indrė Daugialienė" userId="4e7c63ca-ed3d-4214-ac0c-52f59f68e7c8" providerId="ADAL" clId="{64114D45-01CD-4BAE-A35F-EBD452065354}" dt="2024-05-17T10:22:01.285" v="1574" actId="255"/>
          <ac:spMkLst>
            <pc:docMk/>
            <pc:sldMk cId="489367849" sldId="307"/>
            <ac:spMk id="9" creationId="{6BAB8B63-45D8-EE66-ED8F-7D9510634C92}"/>
          </ac:spMkLst>
        </pc:spChg>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7T10:22:17.773" v="1579" actId="20577"/>
              <pc2:cmMkLst xmlns:pc2="http://schemas.microsoft.com/office/powerpoint/2019/9/main/command">
                <pc:docMk/>
                <pc:sldMk cId="489367849" sldId="307"/>
                <pc2:cmMk id="{C80898A3-2B98-41F0-93E2-EC82E1D2EC8F}"/>
              </pc2:cmMkLst>
            </pc226:cmChg>
          </p:ext>
        </pc:extLst>
      </pc:sldChg>
      <pc:sldChg chg="modSp del mod">
        <pc:chgData name="Indrė Daugialienė" userId="4e7c63ca-ed3d-4214-ac0c-52f59f68e7c8" providerId="ADAL" clId="{64114D45-01CD-4BAE-A35F-EBD452065354}" dt="2024-05-17T10:22:21.497" v="1580" actId="2696"/>
        <pc:sldMkLst>
          <pc:docMk/>
          <pc:sldMk cId="2647777939" sldId="308"/>
        </pc:sldMkLst>
        <pc:spChg chg="mod">
          <ac:chgData name="Indrė Daugialienė" userId="4e7c63ca-ed3d-4214-ac0c-52f59f68e7c8" providerId="ADAL" clId="{64114D45-01CD-4BAE-A35F-EBD452065354}" dt="2024-05-17T10:21:19.945" v="1569" actId="207"/>
          <ac:spMkLst>
            <pc:docMk/>
            <pc:sldMk cId="2647777939" sldId="308"/>
            <ac:spMk id="6" creationId="{ACC5476D-5FA1-72AF-6566-786B64C89C13}"/>
          </ac:spMkLst>
        </pc:spChg>
      </pc:sldChg>
      <pc:sldChg chg="modSp mod addCm delCm modCm">
        <pc:chgData name="Indrė Daugialienė" userId="4e7c63ca-ed3d-4214-ac0c-52f59f68e7c8" providerId="ADAL" clId="{64114D45-01CD-4BAE-A35F-EBD452065354}" dt="2024-05-17T10:26:25.649" v="1627" actId="14100"/>
        <pc:sldMkLst>
          <pc:docMk/>
          <pc:sldMk cId="2361683644" sldId="312"/>
        </pc:sldMkLst>
        <pc:spChg chg="mod">
          <ac:chgData name="Indrė Daugialienė" userId="4e7c63ca-ed3d-4214-ac0c-52f59f68e7c8" providerId="ADAL" clId="{64114D45-01CD-4BAE-A35F-EBD452065354}" dt="2024-05-17T10:26:25.649" v="1627" actId="14100"/>
          <ac:spMkLst>
            <pc:docMk/>
            <pc:sldMk cId="2361683644" sldId="312"/>
            <ac:spMk id="5" creationId="{00000000-0000-0000-0000-000000000000}"/>
          </ac:spMkLst>
        </pc:spChg>
        <pc:spChg chg="mod">
          <ac:chgData name="Indrė Daugialienė" userId="4e7c63ca-ed3d-4214-ac0c-52f59f68e7c8" providerId="ADAL" clId="{64114D45-01CD-4BAE-A35F-EBD452065354}" dt="2024-05-17T10:21:15.963" v="1568" actId="207"/>
          <ac:spMkLst>
            <pc:docMk/>
            <pc:sldMk cId="2361683644" sldId="312"/>
            <ac:spMk id="7" creationId="{42670960-893B-F283-6E01-8B5727083761}"/>
          </ac:spMkLst>
        </pc:spChg>
        <pc:extLst>
          <p:ext xmlns:p="http://schemas.openxmlformats.org/presentationml/2006/main" uri="{D6D511B9-2390-475A-947B-AFAB55BFBCF1}">
            <pc226:cmChg xmlns:pc226="http://schemas.microsoft.com/office/powerpoint/2022/06/main/command" chg="add del mod">
              <pc226:chgData name="Indrė Daugialienė" userId="4e7c63ca-ed3d-4214-ac0c-52f59f68e7c8" providerId="ADAL" clId="{64114D45-01CD-4BAE-A35F-EBD452065354}" dt="2024-05-17T10:16:23.991" v="1564" actId="20577"/>
              <pc2:cmMkLst xmlns:pc2="http://schemas.microsoft.com/office/powerpoint/2019/9/main/command">
                <pc:docMk/>
                <pc:sldMk cId="2361683644" sldId="312"/>
                <pc2:cmMk id="{D02C4080-DD49-45F0-B751-FE43E1F63187}"/>
              </pc2:cmMkLst>
              <pc226:cmRplyChg chg="add">
                <pc226:chgData name="Indrė Daugialienė" userId="4e7c63ca-ed3d-4214-ac0c-52f59f68e7c8" providerId="ADAL" clId="{64114D45-01CD-4BAE-A35F-EBD452065354}" dt="2024-05-17T09:58:01.006" v="1555"/>
                <pc2:cmRplyMkLst xmlns:pc2="http://schemas.microsoft.com/office/powerpoint/2019/9/main/command">
                  <pc:docMk/>
                  <pc:sldMk cId="2361683644" sldId="312"/>
                  <pc2:cmMk id="{D02C4080-DD49-45F0-B751-FE43E1F63187}"/>
                  <pc2:cmRplyMk id="{6283363D-6135-44C2-B7A0-4F9EC6DD5CE8}"/>
                </pc2:cmRplyMkLst>
              </pc226:cmRplyChg>
              <pc226:cmRplyChg chg="add">
                <pc226:chgData name="Indrė Daugialienė" userId="4e7c63ca-ed3d-4214-ac0c-52f59f68e7c8" providerId="ADAL" clId="{64114D45-01CD-4BAE-A35F-EBD452065354}" dt="2024-05-17T10:03:45.064" v="1556"/>
                <pc2:cmRplyMkLst xmlns:pc2="http://schemas.microsoft.com/office/powerpoint/2019/9/main/command">
                  <pc:docMk/>
                  <pc:sldMk cId="2361683644" sldId="312"/>
                  <pc2:cmMk id="{D02C4080-DD49-45F0-B751-FE43E1F63187}"/>
                  <pc2:cmRplyMk id="{59E0C4EF-FB26-46D4-86D4-A32058F575CD}"/>
                </pc2:cmRplyMkLst>
              </pc226:cmRplyChg>
            </pc226:cmChg>
            <pc226:cmChg xmlns:pc226="http://schemas.microsoft.com/office/powerpoint/2022/06/main/command" chg="add mod">
              <pc226:chgData name="Indrė Daugialienė" userId="4e7c63ca-ed3d-4214-ac0c-52f59f68e7c8" providerId="ADAL" clId="{64114D45-01CD-4BAE-A35F-EBD452065354}" dt="2024-05-17T10:16:23.991" v="1564" actId="20577"/>
              <pc2:cmMkLst xmlns:pc2="http://schemas.microsoft.com/office/powerpoint/2019/9/main/command">
                <pc:docMk/>
                <pc:sldMk cId="2361683644" sldId="312"/>
                <pc2:cmMk id="{326E47A1-B9FE-4F43-B749-C7EC4139FE2B}"/>
              </pc2:cmMkLst>
            </pc226:cmChg>
            <pc226:cmChg xmlns:pc226="http://schemas.microsoft.com/office/powerpoint/2022/06/main/command" chg="add del">
              <pc226:chgData name="Indrė Daugialienė" userId="4e7c63ca-ed3d-4214-ac0c-52f59f68e7c8" providerId="ADAL" clId="{64114D45-01CD-4BAE-A35F-EBD452065354}" dt="2024-05-17T09:55:29.449" v="1551"/>
              <pc2:cmMkLst xmlns:pc2="http://schemas.microsoft.com/office/powerpoint/2019/9/main/command">
                <pc:docMk/>
                <pc:sldMk cId="2361683644" sldId="312"/>
                <pc2:cmMk id="{EEADE1D2-8257-4A9D-9B62-898B638CF63F}"/>
              </pc2:cmMkLst>
            </pc226:cmChg>
          </p:ext>
        </pc:extLst>
      </pc:sldChg>
      <pc:sldChg chg="modSp mod addCm modCm">
        <pc:chgData name="Indrė Daugialienė" userId="4e7c63ca-ed3d-4214-ac0c-52f59f68e7c8" providerId="ADAL" clId="{64114D45-01CD-4BAE-A35F-EBD452065354}" dt="2024-05-17T10:32:13.144" v="1795"/>
        <pc:sldMkLst>
          <pc:docMk/>
          <pc:sldMk cId="2223170793" sldId="313"/>
        </pc:sldMkLst>
        <pc:spChg chg="mod">
          <ac:chgData name="Indrė Daugialienė" userId="4e7c63ca-ed3d-4214-ac0c-52f59f68e7c8" providerId="ADAL" clId="{64114D45-01CD-4BAE-A35F-EBD452065354}" dt="2024-05-17T10:31:40.445" v="1793" actId="13926"/>
          <ac:spMkLst>
            <pc:docMk/>
            <pc:sldMk cId="2223170793" sldId="313"/>
            <ac:spMk id="5" creationId="{00000000-0000-0000-0000-000000000000}"/>
          </ac:spMkLst>
        </pc:spChg>
        <pc:spChg chg="mod">
          <ac:chgData name="Indrė Daugialienė" userId="4e7c63ca-ed3d-4214-ac0c-52f59f68e7c8" providerId="ADAL" clId="{64114D45-01CD-4BAE-A35F-EBD452065354}" dt="2024-05-17T10:30:57.730" v="1790" actId="20577"/>
          <ac:spMkLst>
            <pc:docMk/>
            <pc:sldMk cId="2223170793" sldId="313"/>
            <ac:spMk id="7" creationId="{BABA0EC1-026F-79E9-7CF0-2021F7B53BA5}"/>
          </ac:spMkLst>
        </pc:spChg>
        <pc:extLst>
          <p:ext xmlns:p="http://schemas.openxmlformats.org/presentationml/2006/main" uri="{D6D511B9-2390-475A-947B-AFAB55BFBCF1}">
            <pc226:cmChg xmlns:pc226="http://schemas.microsoft.com/office/powerpoint/2022/06/main/command" chg="add">
              <pc226:chgData name="Indrė Daugialienė" userId="4e7c63ca-ed3d-4214-ac0c-52f59f68e7c8" providerId="ADAL" clId="{64114D45-01CD-4BAE-A35F-EBD452065354}" dt="2024-05-17T10:32:13.144" v="1795"/>
              <pc2:cmMkLst xmlns:pc2="http://schemas.microsoft.com/office/powerpoint/2019/9/main/command">
                <pc:docMk/>
                <pc:sldMk cId="2223170793" sldId="313"/>
                <pc2:cmMk id="{93BAC986-06D5-4F0C-B11D-11362BE2F3DE}"/>
              </pc2:cmMkLst>
              <pc226:cmRplyChg chg="add">
                <pc226:chgData name="Indrė Daugialienė" userId="4e7c63ca-ed3d-4214-ac0c-52f59f68e7c8" providerId="ADAL" clId="{64114D45-01CD-4BAE-A35F-EBD452065354}" dt="2024-05-17T10:32:13.144" v="1795"/>
                <pc2:cmRplyMkLst xmlns:pc2="http://schemas.microsoft.com/office/powerpoint/2019/9/main/command">
                  <pc:docMk/>
                  <pc:sldMk cId="2223170793" sldId="313"/>
                  <pc2:cmMk id="{93BAC986-06D5-4F0C-B11D-11362BE2F3DE}"/>
                  <pc2:cmRplyMk id="{7387BA89-572A-4774-9F5E-B9AB9B928369}"/>
                </pc2:cmRplyMkLst>
              </pc226:cmRplyChg>
            </pc226:cmChg>
            <pc226:cmChg xmlns:pc226="http://schemas.microsoft.com/office/powerpoint/2022/06/main/command" chg="add mod">
              <pc226:chgData name="Indrė Daugialienė" userId="4e7c63ca-ed3d-4214-ac0c-52f59f68e7c8" providerId="ADAL" clId="{64114D45-01CD-4BAE-A35F-EBD452065354}" dt="2024-05-17T10:31:34.565" v="1792" actId="6549"/>
              <pc2:cmMkLst xmlns:pc2="http://schemas.microsoft.com/office/powerpoint/2019/9/main/command">
                <pc:docMk/>
                <pc:sldMk cId="2223170793" sldId="313"/>
                <pc2:cmMk id="{A0FCA7E5-EADA-4B11-B697-5CF971FF6738}"/>
              </pc2:cmMkLst>
            </pc226:cmChg>
          </p:ext>
        </pc:extLst>
      </pc:sldChg>
      <pc:sldChg chg="modSp mod">
        <pc:chgData name="Indrė Daugialienė" userId="4e7c63ca-ed3d-4214-ac0c-52f59f68e7c8" providerId="ADAL" clId="{64114D45-01CD-4BAE-A35F-EBD452065354}" dt="2024-05-17T11:31:37.106" v="1796" actId="5793"/>
        <pc:sldMkLst>
          <pc:docMk/>
          <pc:sldMk cId="3066101956" sldId="314"/>
        </pc:sldMkLst>
        <pc:spChg chg="mod">
          <ac:chgData name="Indrė Daugialienė" userId="4e7c63ca-ed3d-4214-ac0c-52f59f68e7c8" providerId="ADAL" clId="{64114D45-01CD-4BAE-A35F-EBD452065354}" dt="2024-05-16T09:08:07.864" v="649" actId="20577"/>
          <ac:spMkLst>
            <pc:docMk/>
            <pc:sldMk cId="3066101956" sldId="314"/>
            <ac:spMk id="3" creationId="{C27424E5-A351-A2C6-ED8E-6ECC75F8DF58}"/>
          </ac:spMkLst>
        </pc:spChg>
        <pc:spChg chg="mod">
          <ac:chgData name="Indrė Daugialienė" userId="4e7c63ca-ed3d-4214-ac0c-52f59f68e7c8" providerId="ADAL" clId="{64114D45-01CD-4BAE-A35F-EBD452065354}" dt="2024-05-17T11:31:37.106" v="1796" actId="5793"/>
          <ac:spMkLst>
            <pc:docMk/>
            <pc:sldMk cId="3066101956" sldId="314"/>
            <ac:spMk id="5" creationId="{ACF5BEAA-4DEB-E6EB-A8D1-E5960ACFFB9B}"/>
          </ac:spMkLst>
        </pc:spChg>
        <pc:spChg chg="mod">
          <ac:chgData name="Indrė Daugialienė" userId="4e7c63ca-ed3d-4214-ac0c-52f59f68e7c8" providerId="ADAL" clId="{64114D45-01CD-4BAE-A35F-EBD452065354}" dt="2024-05-17T10:21:41.254" v="1573" actId="207"/>
          <ac:spMkLst>
            <pc:docMk/>
            <pc:sldMk cId="3066101956" sldId="314"/>
            <ac:spMk id="20" creationId="{FCBE71A7-AFB2-BFE6-2A95-849E7672CB68}"/>
          </ac:spMkLst>
        </pc:spChg>
      </pc:sldChg>
      <pc:sldChg chg="addSp delSp modSp mod">
        <pc:chgData name="Indrė Daugialienė" userId="4e7c63ca-ed3d-4214-ac0c-52f59f68e7c8" providerId="ADAL" clId="{64114D45-01CD-4BAE-A35F-EBD452065354}" dt="2024-05-17T10:21:36.755" v="1572" actId="207"/>
        <pc:sldMkLst>
          <pc:docMk/>
          <pc:sldMk cId="1695564379" sldId="315"/>
        </pc:sldMkLst>
        <pc:spChg chg="mod">
          <ac:chgData name="Indrė Daugialienė" userId="4e7c63ca-ed3d-4214-ac0c-52f59f68e7c8" providerId="ADAL" clId="{64114D45-01CD-4BAE-A35F-EBD452065354}" dt="2024-05-16T09:16:25.917" v="718" actId="1076"/>
          <ac:spMkLst>
            <pc:docMk/>
            <pc:sldMk cId="1695564379" sldId="315"/>
            <ac:spMk id="3" creationId="{1706897E-B0D7-A857-F72C-C5B3D1B79A0B}"/>
          </ac:spMkLst>
        </pc:spChg>
        <pc:spChg chg="add del mod">
          <ac:chgData name="Indrė Daugialienė" userId="4e7c63ca-ed3d-4214-ac0c-52f59f68e7c8" providerId="ADAL" clId="{64114D45-01CD-4BAE-A35F-EBD452065354}" dt="2024-05-16T09:18:49.718" v="830" actId="20577"/>
          <ac:spMkLst>
            <pc:docMk/>
            <pc:sldMk cId="1695564379" sldId="315"/>
            <ac:spMk id="4" creationId="{B3053B30-F013-3D0C-4905-377241B41999}"/>
          </ac:spMkLst>
        </pc:spChg>
        <pc:spChg chg="mod">
          <ac:chgData name="Indrė Daugialienė" userId="4e7c63ca-ed3d-4214-ac0c-52f59f68e7c8" providerId="ADAL" clId="{64114D45-01CD-4BAE-A35F-EBD452065354}" dt="2024-05-17T09:30:17.257" v="1451" actId="5793"/>
          <ac:spMkLst>
            <pc:docMk/>
            <pc:sldMk cId="1695564379" sldId="315"/>
            <ac:spMk id="6" creationId="{A97DB290-B174-742B-0C2A-FEC53F5FBAEF}"/>
          </ac:spMkLst>
        </pc:spChg>
        <pc:spChg chg="mod">
          <ac:chgData name="Indrė Daugialienė" userId="4e7c63ca-ed3d-4214-ac0c-52f59f68e7c8" providerId="ADAL" clId="{64114D45-01CD-4BAE-A35F-EBD452065354}" dt="2024-05-17T10:21:36.755" v="1572" actId="207"/>
          <ac:spMkLst>
            <pc:docMk/>
            <pc:sldMk cId="1695564379" sldId="315"/>
            <ac:spMk id="20" creationId="{FCBE71A7-AFB2-BFE6-2A95-849E7672CB68}"/>
          </ac:spMkLst>
        </pc:spChg>
      </pc:sldChg>
      <pc:sldChg chg="modSp mod addCm modCm">
        <pc:chgData name="Indrė Daugialienė" userId="4e7c63ca-ed3d-4214-ac0c-52f59f68e7c8" providerId="ADAL" clId="{64114D45-01CD-4BAE-A35F-EBD452065354}" dt="2024-05-17T10:30:25.985" v="1785" actId="14100"/>
        <pc:sldMkLst>
          <pc:docMk/>
          <pc:sldMk cId="2201245374" sldId="316"/>
        </pc:sldMkLst>
        <pc:spChg chg="mod">
          <ac:chgData name="Indrė Daugialienė" userId="4e7c63ca-ed3d-4214-ac0c-52f59f68e7c8" providerId="ADAL" clId="{64114D45-01CD-4BAE-A35F-EBD452065354}" dt="2024-05-17T10:30:25.985" v="1785" actId="14100"/>
          <ac:spMkLst>
            <pc:docMk/>
            <pc:sldMk cId="2201245374" sldId="316"/>
            <ac:spMk id="5" creationId="{00000000-0000-0000-0000-000000000000}"/>
          </ac:spMkLst>
        </pc:spChg>
        <pc:spChg chg="mod">
          <ac:chgData name="Indrė Daugialienė" userId="4e7c63ca-ed3d-4214-ac0c-52f59f68e7c8" providerId="ADAL" clId="{64114D45-01CD-4BAE-A35F-EBD452065354}" dt="2024-05-17T10:26:07.017" v="1626" actId="255"/>
          <ac:spMkLst>
            <pc:docMk/>
            <pc:sldMk cId="2201245374" sldId="316"/>
            <ac:spMk id="7" creationId="{42670960-893B-F283-6E01-8B5727083761}"/>
          </ac:spMkLst>
        </pc:spChg>
        <pc:extLst>
          <p:ext xmlns:p="http://schemas.openxmlformats.org/presentationml/2006/main" uri="{D6D511B9-2390-475A-947B-AFAB55BFBCF1}">
            <pc226:cmChg xmlns:pc226="http://schemas.microsoft.com/office/powerpoint/2022/06/main/command" chg="add mod">
              <pc226:chgData name="Indrė Daugialienė" userId="4e7c63ca-ed3d-4214-ac0c-52f59f68e7c8" providerId="ADAL" clId="{64114D45-01CD-4BAE-A35F-EBD452065354}" dt="2024-05-17T10:30:21.746" v="1784" actId="6549"/>
              <pc2:cmMkLst xmlns:pc2="http://schemas.microsoft.com/office/powerpoint/2019/9/main/command">
                <pc:docMk/>
                <pc:sldMk cId="2201245374" sldId="316"/>
                <pc2:cmMk id="{80CE9D4D-025C-43E8-91A9-8C5CF691654F}"/>
              </pc2:cmMkLst>
            </pc226:cmChg>
          </p:ext>
        </pc:extLst>
      </pc:sldChg>
      <pc:sldChg chg="addSp delSp modSp del mod addCm">
        <pc:chgData name="Indrė Daugialienė" userId="4e7c63ca-ed3d-4214-ac0c-52f59f68e7c8" providerId="ADAL" clId="{64114D45-01CD-4BAE-A35F-EBD452065354}" dt="2024-05-17T10:23:14.301" v="1581" actId="2696"/>
        <pc:sldMkLst>
          <pc:docMk/>
          <pc:sldMk cId="1150159724" sldId="317"/>
        </pc:sldMkLst>
        <pc:spChg chg="add del mod">
          <ac:chgData name="Indrė Daugialienė" userId="4e7c63ca-ed3d-4214-ac0c-52f59f68e7c8" providerId="ADAL" clId="{64114D45-01CD-4BAE-A35F-EBD452065354}" dt="2024-05-16T09:30:08.679" v="875" actId="478"/>
          <ac:spMkLst>
            <pc:docMk/>
            <pc:sldMk cId="1150159724" sldId="317"/>
            <ac:spMk id="3" creationId="{24361003-9AEE-8D3A-9237-DCD2D504109B}"/>
          </ac:spMkLst>
        </pc:spChg>
        <pc:spChg chg="mod">
          <ac:chgData name="Indrė Daugialienė" userId="4e7c63ca-ed3d-4214-ac0c-52f59f68e7c8" providerId="ADAL" clId="{64114D45-01CD-4BAE-A35F-EBD452065354}" dt="2024-05-16T09:31:15.995" v="882" actId="400"/>
          <ac:spMkLst>
            <pc:docMk/>
            <pc:sldMk cId="1150159724" sldId="317"/>
            <ac:spMk id="5" creationId="{00000000-0000-0000-0000-000000000000}"/>
          </ac:spMkLst>
        </pc:spChg>
        <pc:spChg chg="add del mod">
          <ac:chgData name="Indrė Daugialienė" userId="4e7c63ca-ed3d-4214-ac0c-52f59f68e7c8" providerId="ADAL" clId="{64114D45-01CD-4BAE-A35F-EBD452065354}" dt="2024-05-16T09:30:22.312" v="879" actId="207"/>
          <ac:spMkLst>
            <pc:docMk/>
            <pc:sldMk cId="1150159724" sldId="317"/>
            <ac:spMk id="7" creationId="{42670960-893B-F283-6E01-8B5727083761}"/>
          </ac:spMkLst>
        </pc:spChg>
        <pc:extLst>
          <p:ext xmlns:p="http://schemas.openxmlformats.org/presentationml/2006/main" uri="{D6D511B9-2390-475A-947B-AFAB55BFBCF1}">
            <pc226:cmChg xmlns:pc226="http://schemas.microsoft.com/office/powerpoint/2022/06/main/command" chg="add">
              <pc226:chgData name="Indrė Daugialienė" userId="4e7c63ca-ed3d-4214-ac0c-52f59f68e7c8" providerId="ADAL" clId="{64114D45-01CD-4BAE-A35F-EBD452065354}" dt="2024-05-16T09:32:28.406" v="884"/>
              <pc2:cmMkLst xmlns:pc2="http://schemas.microsoft.com/office/powerpoint/2019/9/main/command">
                <pc:docMk/>
                <pc:sldMk cId="1150159724" sldId="317"/>
                <pc2:cmMk id="{93D06092-5606-4186-B39F-2E079037113F}"/>
              </pc2:cmMkLst>
            </pc226:cmChg>
          </p:ext>
        </pc:extLst>
      </pc:sldChg>
      <pc:sldChg chg="addSp delSp modSp new del mod modClrScheme chgLayout">
        <pc:chgData name="Indrė Daugialienė" userId="4e7c63ca-ed3d-4214-ac0c-52f59f68e7c8" providerId="ADAL" clId="{64114D45-01CD-4BAE-A35F-EBD452065354}" dt="2024-05-16T08:44:10.505" v="444" actId="2696"/>
        <pc:sldMkLst>
          <pc:docMk/>
          <pc:sldMk cId="303653049" sldId="318"/>
        </pc:sldMkLst>
        <pc:spChg chg="mod ord">
          <ac:chgData name="Indrė Daugialienė" userId="4e7c63ca-ed3d-4214-ac0c-52f59f68e7c8" providerId="ADAL" clId="{64114D45-01CD-4BAE-A35F-EBD452065354}" dt="2024-05-16T08:42:02.836" v="398" actId="700"/>
          <ac:spMkLst>
            <pc:docMk/>
            <pc:sldMk cId="303653049" sldId="318"/>
            <ac:spMk id="2" creationId="{30431921-099C-D847-B8FE-E838CAB1D6EA}"/>
          </ac:spMkLst>
        </pc:spChg>
        <pc:spChg chg="mod ord">
          <ac:chgData name="Indrė Daugialienė" userId="4e7c63ca-ed3d-4214-ac0c-52f59f68e7c8" providerId="ADAL" clId="{64114D45-01CD-4BAE-A35F-EBD452065354}" dt="2024-05-16T08:42:02.836" v="398" actId="700"/>
          <ac:spMkLst>
            <pc:docMk/>
            <pc:sldMk cId="303653049" sldId="318"/>
            <ac:spMk id="3" creationId="{A059B42F-6374-AE62-F9DA-A75030C2510C}"/>
          </ac:spMkLst>
        </pc:spChg>
        <pc:spChg chg="mod ord">
          <ac:chgData name="Indrė Daugialienė" userId="4e7c63ca-ed3d-4214-ac0c-52f59f68e7c8" providerId="ADAL" clId="{64114D45-01CD-4BAE-A35F-EBD452065354}" dt="2024-05-16T08:42:02.836" v="398" actId="700"/>
          <ac:spMkLst>
            <pc:docMk/>
            <pc:sldMk cId="303653049" sldId="318"/>
            <ac:spMk id="4" creationId="{A592CCB4-6207-4B16-A1C2-0CF9BFC8340A}"/>
          </ac:spMkLst>
        </pc:spChg>
        <pc:spChg chg="mod ord">
          <ac:chgData name="Indrė Daugialienė" userId="4e7c63ca-ed3d-4214-ac0c-52f59f68e7c8" providerId="ADAL" clId="{64114D45-01CD-4BAE-A35F-EBD452065354}" dt="2024-05-16T08:42:02.836" v="398" actId="700"/>
          <ac:spMkLst>
            <pc:docMk/>
            <pc:sldMk cId="303653049" sldId="318"/>
            <ac:spMk id="5" creationId="{A0B30E7F-E2EA-A6DB-2824-1C3A9B2323CF}"/>
          </ac:spMkLst>
        </pc:spChg>
        <pc:spChg chg="del mod">
          <ac:chgData name="Indrė Daugialienė" userId="4e7c63ca-ed3d-4214-ac0c-52f59f68e7c8" providerId="ADAL" clId="{64114D45-01CD-4BAE-A35F-EBD452065354}" dt="2024-05-16T08:30:06.703" v="309" actId="21"/>
          <ac:spMkLst>
            <pc:docMk/>
            <pc:sldMk cId="303653049" sldId="318"/>
            <ac:spMk id="6" creationId="{FF3D166E-4322-B0DD-657A-4AAF6274E740}"/>
          </ac:spMkLst>
        </pc:spChg>
        <pc:spChg chg="add del mod">
          <ac:chgData name="Indrė Daugialienė" userId="4e7c63ca-ed3d-4214-ac0c-52f59f68e7c8" providerId="ADAL" clId="{64114D45-01CD-4BAE-A35F-EBD452065354}" dt="2024-05-16T08:42:02.836" v="398" actId="700"/>
          <ac:spMkLst>
            <pc:docMk/>
            <pc:sldMk cId="303653049" sldId="318"/>
            <ac:spMk id="8" creationId="{AF68B25F-70E0-A783-3E7A-99FB7E6ED399}"/>
          </ac:spMkLst>
        </pc:spChg>
        <pc:spChg chg="add del mod ord">
          <ac:chgData name="Indrė Daugialienė" userId="4e7c63ca-ed3d-4214-ac0c-52f59f68e7c8" providerId="ADAL" clId="{64114D45-01CD-4BAE-A35F-EBD452065354}" dt="2024-05-16T08:30:59.403" v="319" actId="700"/>
          <ac:spMkLst>
            <pc:docMk/>
            <pc:sldMk cId="303653049" sldId="318"/>
            <ac:spMk id="9" creationId="{67BF5468-E89B-1B09-656A-822E63315587}"/>
          </ac:spMkLst>
        </pc:spChg>
      </pc:sldChg>
      <pc:sldChg chg="modSp new mod ord">
        <pc:chgData name="Indrė Daugialienė" userId="4e7c63ca-ed3d-4214-ac0c-52f59f68e7c8" providerId="ADAL" clId="{64114D45-01CD-4BAE-A35F-EBD452065354}" dt="2024-05-17T09:26:41.239" v="1143" actId="20577"/>
        <pc:sldMkLst>
          <pc:docMk/>
          <pc:sldMk cId="1047330680" sldId="319"/>
        </pc:sldMkLst>
        <pc:spChg chg="mod">
          <ac:chgData name="Indrė Daugialienė" userId="4e7c63ca-ed3d-4214-ac0c-52f59f68e7c8" providerId="ADAL" clId="{64114D45-01CD-4BAE-A35F-EBD452065354}" dt="2024-05-16T08:42:48.167" v="405" actId="14100"/>
          <ac:spMkLst>
            <pc:docMk/>
            <pc:sldMk cId="1047330680" sldId="319"/>
            <ac:spMk id="2" creationId="{FD5D748A-673A-E49B-2C7F-F0D76789F561}"/>
          </ac:spMkLst>
        </pc:spChg>
        <pc:spChg chg="mod">
          <ac:chgData name="Indrė Daugialienė" userId="4e7c63ca-ed3d-4214-ac0c-52f59f68e7c8" providerId="ADAL" clId="{64114D45-01CD-4BAE-A35F-EBD452065354}" dt="2024-05-17T09:26:41.239" v="1143" actId="20577"/>
          <ac:spMkLst>
            <pc:docMk/>
            <pc:sldMk cId="1047330680" sldId="319"/>
            <ac:spMk id="3" creationId="{A5C12A4C-EF7A-5F97-DD18-B6A9312C7F53}"/>
          </ac:spMkLst>
        </pc:spChg>
        <pc:spChg chg="mod">
          <ac:chgData name="Indrė Daugialienė" userId="4e7c63ca-ed3d-4214-ac0c-52f59f68e7c8" providerId="ADAL" clId="{64114D45-01CD-4BAE-A35F-EBD452065354}" dt="2024-05-16T09:10:30.636" v="694" actId="113"/>
          <ac:spMkLst>
            <pc:docMk/>
            <pc:sldMk cId="1047330680" sldId="319"/>
            <ac:spMk id="4" creationId="{9A3C720C-2F09-9512-CC3B-330256F0D12A}"/>
          </ac:spMkLst>
        </pc:spChg>
      </pc:sldChg>
      <pc:sldChg chg="new del">
        <pc:chgData name="Indrė Daugialienė" userId="4e7c63ca-ed3d-4214-ac0c-52f59f68e7c8" providerId="ADAL" clId="{64114D45-01CD-4BAE-A35F-EBD452065354}" dt="2024-05-16T08:41:14.803" v="394" actId="2696"/>
        <pc:sldMkLst>
          <pc:docMk/>
          <pc:sldMk cId="1816344309" sldId="319"/>
        </pc:sldMkLst>
      </pc:sldChg>
      <pc:sldChg chg="new del">
        <pc:chgData name="Indrė Daugialienė" userId="4e7c63ca-ed3d-4214-ac0c-52f59f68e7c8" providerId="ADAL" clId="{64114D45-01CD-4BAE-A35F-EBD452065354}" dt="2024-05-16T08:40:58.730" v="392" actId="2696"/>
        <pc:sldMkLst>
          <pc:docMk/>
          <pc:sldMk cId="2670244568" sldId="319"/>
        </pc:sldMkLst>
      </pc:sldChg>
      <pc:sldChg chg="new del">
        <pc:chgData name="Indrė Daugialienė" userId="4e7c63ca-ed3d-4214-ac0c-52f59f68e7c8" providerId="ADAL" clId="{64114D45-01CD-4BAE-A35F-EBD452065354}" dt="2024-05-16T08:42:16.010" v="400" actId="680"/>
        <pc:sldMkLst>
          <pc:docMk/>
          <pc:sldMk cId="4102011566" sldId="319"/>
        </pc:sldMkLst>
      </pc:sldChg>
    </pc:docChg>
  </pc:docChgLst>
  <pc:docChgLst>
    <pc:chgData name="Indrė Daugialienė" userId="S::indre.daugialiene@ltg.lt::4e7c63ca-ed3d-4214-ac0c-52f59f68e7c8" providerId="AD" clId="Web-{E78F83E6-8F51-569C-8E66-EE5760276B5B}"/>
    <pc:docChg chg="delSld modSld">
      <pc:chgData name="Indrė Daugialienė" userId="S::indre.daugialiene@ltg.lt::4e7c63ca-ed3d-4214-ac0c-52f59f68e7c8" providerId="AD" clId="Web-{E78F83E6-8F51-569C-8E66-EE5760276B5B}" dt="2024-04-22T10:36:38.781" v="14"/>
      <pc:docMkLst>
        <pc:docMk/>
      </pc:docMkLst>
      <pc:sldChg chg="del">
        <pc:chgData name="Indrė Daugialienė" userId="S::indre.daugialiene@ltg.lt::4e7c63ca-ed3d-4214-ac0c-52f59f68e7c8" providerId="AD" clId="Web-{E78F83E6-8F51-569C-8E66-EE5760276B5B}" dt="2024-04-22T10:36:38.781" v="14"/>
        <pc:sldMkLst>
          <pc:docMk/>
          <pc:sldMk cId="1195540817" sldId="261"/>
        </pc:sldMkLst>
      </pc:sldChg>
      <pc:sldChg chg="modSp">
        <pc:chgData name="Indrė Daugialienė" userId="S::indre.daugialiene@ltg.lt::4e7c63ca-ed3d-4214-ac0c-52f59f68e7c8" providerId="AD" clId="Web-{E78F83E6-8F51-569C-8E66-EE5760276B5B}" dt="2024-04-22T10:35:09.045" v="2" actId="14100"/>
        <pc:sldMkLst>
          <pc:docMk/>
          <pc:sldMk cId="1279408603" sldId="306"/>
        </pc:sldMkLst>
        <pc:spChg chg="mod">
          <ac:chgData name="Indrė Daugialienė" userId="S::indre.daugialiene@ltg.lt::4e7c63ca-ed3d-4214-ac0c-52f59f68e7c8" providerId="AD" clId="Web-{E78F83E6-8F51-569C-8E66-EE5760276B5B}" dt="2024-04-22T10:35:09.045" v="2" actId="14100"/>
          <ac:spMkLst>
            <pc:docMk/>
            <pc:sldMk cId="1279408603" sldId="306"/>
            <ac:spMk id="5" creationId="{00000000-0000-0000-0000-000000000000}"/>
          </ac:spMkLst>
        </pc:spChg>
      </pc:sldChg>
      <pc:sldChg chg="modSp">
        <pc:chgData name="Indrė Daugialienė" userId="S::indre.daugialiene@ltg.lt::4e7c63ca-ed3d-4214-ac0c-52f59f68e7c8" providerId="AD" clId="Web-{E78F83E6-8F51-569C-8E66-EE5760276B5B}" dt="2024-04-22T10:36:06.202" v="13" actId="20577"/>
        <pc:sldMkLst>
          <pc:docMk/>
          <pc:sldMk cId="489367849" sldId="307"/>
        </pc:sldMkLst>
        <pc:spChg chg="mod">
          <ac:chgData name="Indrė Daugialienė" userId="S::indre.daugialiene@ltg.lt::4e7c63ca-ed3d-4214-ac0c-52f59f68e7c8" providerId="AD" clId="Web-{E78F83E6-8F51-569C-8E66-EE5760276B5B}" dt="2024-04-22T10:36:06.202" v="13" actId="20577"/>
          <ac:spMkLst>
            <pc:docMk/>
            <pc:sldMk cId="489367849" sldId="307"/>
            <ac:spMk id="5" creationId="{00000000-0000-0000-0000-000000000000}"/>
          </ac:spMkLst>
        </pc:spChg>
      </pc:sldChg>
      <pc:sldChg chg="modSp">
        <pc:chgData name="Indrė Daugialienė" userId="S::indre.daugialiene@ltg.lt::4e7c63ca-ed3d-4214-ac0c-52f59f68e7c8" providerId="AD" clId="Web-{E78F83E6-8F51-569C-8E66-EE5760276B5B}" dt="2024-04-22T10:35:57.608" v="8" actId="14100"/>
        <pc:sldMkLst>
          <pc:docMk/>
          <pc:sldMk cId="2647777939" sldId="308"/>
        </pc:sldMkLst>
        <pc:spChg chg="mod">
          <ac:chgData name="Indrė Daugialienė" userId="S::indre.daugialiene@ltg.lt::4e7c63ca-ed3d-4214-ac0c-52f59f68e7c8" providerId="AD" clId="Web-{E78F83E6-8F51-569C-8E66-EE5760276B5B}" dt="2024-04-22T10:35:57.608" v="8" actId="14100"/>
          <ac:spMkLst>
            <pc:docMk/>
            <pc:sldMk cId="2647777939" sldId="308"/>
            <ac:spMk id="5" creationId="{00000000-0000-0000-0000-000000000000}"/>
          </ac:spMkLst>
        </pc:spChg>
      </pc:sldChg>
    </pc:docChg>
  </pc:docChgLst>
  <pc:docChgLst>
    <pc:chgData name="Rūta Vitkutė" userId="S::ruta.vitkute@ltginfra.lt::eb4592f8-f37f-4567-8c5a-279a1d031ca9" providerId="AD" clId="Web-{395D2899-8872-D17D-444E-DFFC244B6068}"/>
    <pc:docChg chg="modSld">
      <pc:chgData name="Rūta Vitkutė" userId="S::ruta.vitkute@ltginfra.lt::eb4592f8-f37f-4567-8c5a-279a1d031ca9" providerId="AD" clId="Web-{395D2899-8872-D17D-444E-DFFC244B6068}" dt="2024-04-30T10:33:04.704" v="6" actId="20577"/>
      <pc:docMkLst>
        <pc:docMk/>
      </pc:docMkLst>
      <pc:sldChg chg="modSp delCm modCm">
        <pc:chgData name="Rūta Vitkutė" userId="S::ruta.vitkute@ltginfra.lt::eb4592f8-f37f-4567-8c5a-279a1d031ca9" providerId="AD" clId="Web-{395D2899-8872-D17D-444E-DFFC244B6068}" dt="2024-04-30T10:16:31.024" v="3" actId="20577"/>
        <pc:sldMkLst>
          <pc:docMk/>
          <pc:sldMk cId="2416154778" sldId="298"/>
        </pc:sldMkLst>
        <pc:spChg chg="mod">
          <ac:chgData name="Rūta Vitkutė" userId="S::ruta.vitkute@ltginfra.lt::eb4592f8-f37f-4567-8c5a-279a1d031ca9" providerId="AD" clId="Web-{395D2899-8872-D17D-444E-DFFC244B6068}" dt="2024-04-30T10:16:31.024" v="3" actId="20577"/>
          <ac:spMkLst>
            <pc:docMk/>
            <pc:sldMk cId="2416154778" sldId="298"/>
            <ac:spMk id="3" creationId="{00000000-0000-0000-0000-000000000000}"/>
          </ac:spMkLst>
        </pc:spChg>
        <pc:spChg chg="mod">
          <ac:chgData name="Rūta Vitkutė" userId="S::ruta.vitkute@ltginfra.lt::eb4592f8-f37f-4567-8c5a-279a1d031ca9" providerId="AD" clId="Web-{395D2899-8872-D17D-444E-DFFC244B6068}" dt="2024-04-30T10:16:08.056" v="1" actId="20577"/>
          <ac:spMkLst>
            <pc:docMk/>
            <pc:sldMk cId="2416154778" sldId="298"/>
            <ac:spMk id="5" creationId="{00000000-0000-0000-0000-000000000000}"/>
          </ac:spMkLst>
        </pc:spChg>
        <pc:extLst>
          <p:ext xmlns:p="http://schemas.openxmlformats.org/presentationml/2006/main" uri="{D6D511B9-2390-475A-947B-AFAB55BFBCF1}">
            <pc226:cmChg xmlns:pc226="http://schemas.microsoft.com/office/powerpoint/2022/06/main/command" chg="del mod">
              <pc226:chgData name="Rūta Vitkutė" userId="S::ruta.vitkute@ltginfra.lt::eb4592f8-f37f-4567-8c5a-279a1d031ca9" providerId="AD" clId="Web-{395D2899-8872-D17D-444E-DFFC244B6068}" dt="2024-04-30T10:16:10.540" v="2"/>
              <pc2:cmMkLst xmlns:pc2="http://schemas.microsoft.com/office/powerpoint/2019/9/main/command">
                <pc:docMk/>
                <pc:sldMk cId="2416154778" sldId="298"/>
                <pc2:cmMk id="{B9303D6F-FC3C-4E63-979E-2F058ED736FE}"/>
              </pc2:cmMkLst>
            </pc226:cmChg>
          </p:ext>
        </pc:extLst>
      </pc:sldChg>
      <pc:sldChg chg="modSp">
        <pc:chgData name="Rūta Vitkutė" userId="S::ruta.vitkute@ltginfra.lt::eb4592f8-f37f-4567-8c5a-279a1d031ca9" providerId="AD" clId="Web-{395D2899-8872-D17D-444E-DFFC244B6068}" dt="2024-04-30T10:33:04.704" v="6" actId="20577"/>
        <pc:sldMkLst>
          <pc:docMk/>
          <pc:sldMk cId="1695564379" sldId="315"/>
        </pc:sldMkLst>
        <pc:spChg chg="mod">
          <ac:chgData name="Rūta Vitkutė" userId="S::ruta.vitkute@ltginfra.lt::eb4592f8-f37f-4567-8c5a-279a1d031ca9" providerId="AD" clId="Web-{395D2899-8872-D17D-444E-DFFC244B6068}" dt="2024-04-30T10:33:04.704" v="6" actId="20577"/>
          <ac:spMkLst>
            <pc:docMk/>
            <pc:sldMk cId="1695564379" sldId="315"/>
            <ac:spMk id="6" creationId="{A97DB290-B174-742B-0C2A-FEC53F5FBA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D260E-1C4E-42DF-AB09-EEAE026D7D4A}" type="datetimeFigureOut">
              <a:rPr lang="lt-LT" smtClean="0"/>
              <a:t>2025-05-01</a:t>
            </a:fld>
            <a:endParaRPr lang="lt-L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8767EF-E87F-42E4-8411-CFAE2D167420}" type="slidenum">
              <a:rPr lang="lt-LT" smtClean="0"/>
              <a:t>‹#›</a:t>
            </a:fld>
            <a:endParaRPr lang="lt-LT"/>
          </a:p>
        </p:txBody>
      </p:sp>
    </p:spTree>
    <p:extLst>
      <p:ext uri="{BB962C8B-B14F-4D97-AF65-F5344CB8AC3E}">
        <p14:creationId xmlns:p14="http://schemas.microsoft.com/office/powerpoint/2010/main" val="60050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65AD4-A6DB-4F3B-96B3-8A812E944A94}" type="datetimeFigureOut">
              <a:rPr lang="lt-LT" smtClean="0"/>
              <a:t>2025-05-01</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9A51C-3396-436C-AEE7-A34A5D99D94F}" type="slidenum">
              <a:rPr lang="lt-LT" smtClean="0"/>
              <a:t>‹#›</a:t>
            </a:fld>
            <a:endParaRPr lang="lt-LT"/>
          </a:p>
        </p:txBody>
      </p:sp>
    </p:spTree>
    <p:extLst>
      <p:ext uri="{BB962C8B-B14F-4D97-AF65-F5344CB8AC3E}">
        <p14:creationId xmlns:p14="http://schemas.microsoft.com/office/powerpoint/2010/main" val="366942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5"/>
          </p:nvPr>
        </p:nvSpPr>
        <p:spPr/>
        <p:txBody>
          <a:bodyPr/>
          <a:lstStyle/>
          <a:p>
            <a:fld id="{D509A51C-3396-436C-AEE7-A34A5D99D94F}" type="slidenum">
              <a:rPr lang="lt-LT" smtClean="0"/>
              <a:t>4</a:t>
            </a:fld>
            <a:endParaRPr lang="lt-LT"/>
          </a:p>
        </p:txBody>
      </p:sp>
    </p:spTree>
    <p:extLst>
      <p:ext uri="{BB962C8B-B14F-4D97-AF65-F5344CB8AC3E}">
        <p14:creationId xmlns:p14="http://schemas.microsoft.com/office/powerpoint/2010/main" val="3086766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9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8"/>
          <p:cNvSpPr>
            <a:spLocks noGrp="1"/>
          </p:cNvSpPr>
          <p:nvPr>
            <p:ph type="body" sz="quarter" idx="11" hasCustomPrompt="1"/>
          </p:nvPr>
        </p:nvSpPr>
        <p:spPr>
          <a:xfrm>
            <a:off x="625474" y="798513"/>
            <a:ext cx="8223251" cy="696912"/>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2" name="Text Placeholder 20"/>
          <p:cNvSpPr>
            <a:spLocks noGrp="1"/>
          </p:cNvSpPr>
          <p:nvPr>
            <p:ph type="body" sz="quarter" idx="12" hasCustomPrompt="1"/>
          </p:nvPr>
        </p:nvSpPr>
        <p:spPr>
          <a:xfrm>
            <a:off x="6254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3" hasCustomPrompt="1"/>
          </p:nvPr>
        </p:nvSpPr>
        <p:spPr>
          <a:xfrm>
            <a:off x="6111874" y="227012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4" name="Text Placeholder 20"/>
          <p:cNvSpPr>
            <a:spLocks noGrp="1"/>
          </p:cNvSpPr>
          <p:nvPr>
            <p:ph type="body" sz="quarter" idx="16" hasCustomPrompt="1"/>
          </p:nvPr>
        </p:nvSpPr>
        <p:spPr>
          <a:xfrm>
            <a:off x="601276"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
        <p:nvSpPr>
          <p:cNvPr id="15" name="Text Placeholder 20"/>
          <p:cNvSpPr>
            <a:spLocks noGrp="1"/>
          </p:cNvSpPr>
          <p:nvPr>
            <p:ph type="body" sz="quarter" idx="17" hasCustomPrompt="1"/>
          </p:nvPr>
        </p:nvSpPr>
        <p:spPr>
          <a:xfrm>
            <a:off x="6111874" y="3643132"/>
            <a:ext cx="4608377" cy="2514600"/>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endParaRPr lang="lt-LT"/>
          </a:p>
          <a:p>
            <a:pPr lvl="0"/>
            <a:endParaRPr lang="lt-LT"/>
          </a:p>
        </p:txBody>
      </p:sp>
    </p:spTree>
    <p:extLst>
      <p:ext uri="{BB962C8B-B14F-4D97-AF65-F5344CB8AC3E}">
        <p14:creationId xmlns:p14="http://schemas.microsoft.com/office/powerpoint/2010/main" val="40966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10046386" cy="1997598"/>
          </a:xfrm>
        </p:spPr>
        <p:txBody>
          <a:bodyPr>
            <a:noAutofit/>
          </a:bodyPr>
          <a:lstStyle>
            <a:lvl1pPr marL="0" marR="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sz="1400">
                <a:solidFill>
                  <a:schemeClr val="tx1"/>
                </a:solidFill>
                <a:latin typeface="Arial" panose="020B0604020202020204" pitchFamily="34" charset="0"/>
              </a:defRPr>
            </a:lvl1pPr>
          </a:lstStyle>
          <a:p>
            <a:pPr marL="0" marR="0" lvl="0" indent="0" algn="l" defTabSz="914400" rtl="0" eaLnBrk="1" fontAlgn="auto" latinLnBrk="0" hangingPunct="1">
              <a:lnSpc>
                <a:spcPts val="2000"/>
              </a:lnSpc>
              <a:spcBef>
                <a:spcPts val="1000"/>
              </a:spcBef>
              <a:spcAft>
                <a:spcPts val="0"/>
              </a:spcAft>
              <a:buClrTx/>
              <a:buSzTx/>
              <a:buFont typeface="Arial" panose="020B0604020202020204" pitchFamily="34" charset="0"/>
              <a:buNone/>
              <a:tabLst/>
              <a:defRPr/>
            </a:pP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313978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0.7%</a:t>
            </a:r>
            <a:r>
              <a:rPr lang="en-US"/>
              <a:t> </a:t>
            </a:r>
            <a:endParaRPr lang="lt-LT"/>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2255054551"/>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6"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17" name="Text Placeholder 11"/>
          <p:cNvSpPr>
            <a:spLocks noGrp="1"/>
          </p:cNvSpPr>
          <p:nvPr>
            <p:ph type="body" sz="quarter" idx="18" hasCustomPrompt="1"/>
          </p:nvPr>
        </p:nvSpPr>
        <p:spPr>
          <a:xfrm>
            <a:off x="1413863" y="3009899"/>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
        <p:nvSpPr>
          <p:cNvPr id="18"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
        <p:nvSpPr>
          <p:cNvPr id="20" name="Text Placeholder 11"/>
          <p:cNvSpPr>
            <a:spLocks noGrp="1"/>
          </p:cNvSpPr>
          <p:nvPr>
            <p:ph type="body" sz="quarter" idx="20" hasCustomPrompt="1"/>
          </p:nvPr>
        </p:nvSpPr>
        <p:spPr>
          <a:xfrm>
            <a:off x="7644574" y="3009898"/>
            <a:ext cx="3767737" cy="3152775"/>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lt-LT"/>
          </a:p>
        </p:txBody>
      </p:sp>
    </p:spTree>
    <p:extLst>
      <p:ext uri="{BB962C8B-B14F-4D97-AF65-F5344CB8AC3E}">
        <p14:creationId xmlns:p14="http://schemas.microsoft.com/office/powerpoint/2010/main" val="2285896817"/>
      </p:ext>
    </p:extLst>
  </p:cSld>
  <p:clrMapOvr>
    <a:masterClrMapping/>
  </p:clrMapOvr>
  <p:extLst>
    <p:ext uri="{DCECCB84-F9BA-43D5-87BE-67443E8EF086}">
      <p15:sldGuideLst xmlns:p15="http://schemas.microsoft.com/office/powerpoint/2012/main">
        <p15:guide id="1" orient="horz" pos="2712" userDrawn="1">
          <p15:clr>
            <a:srgbClr val="FBAE40"/>
          </p15:clr>
        </p15:guide>
        <p15:guide id="2" pos="51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5177075"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a:t>
            </a:r>
            <a:r>
              <a:rPr lang="en-US" err="1"/>
              <a:t>tikslai</a:t>
            </a:r>
            <a:endParaRPr lang="lt-LT"/>
          </a:p>
        </p:txBody>
      </p:sp>
      <p:sp>
        <p:nvSpPr>
          <p:cNvPr id="7" name="Text Placeholder 11"/>
          <p:cNvSpPr>
            <a:spLocks noGrp="1"/>
          </p:cNvSpPr>
          <p:nvPr>
            <p:ph type="body" sz="quarter" idx="12" hasCustomPrompt="1"/>
          </p:nvPr>
        </p:nvSpPr>
        <p:spPr>
          <a:xfrm>
            <a:off x="1413863" y="3048000"/>
            <a:ext cx="2029505" cy="644434"/>
          </a:xfrm>
        </p:spPr>
        <p:txBody>
          <a:bodyPr>
            <a:noAutofit/>
          </a:bodyPr>
          <a:lstStyle>
            <a:lvl1pPr marL="0" indent="0">
              <a:buNone/>
              <a:defRPr sz="1800" baseline="0"/>
            </a:lvl1pPr>
          </a:lstStyle>
          <a:p>
            <a:pPr lvl="0"/>
            <a:r>
              <a:rPr lang="en-US" err="1"/>
              <a:t>Pirmo</a:t>
            </a:r>
            <a:r>
              <a:rPr lang="en-US"/>
              <a:t> </a:t>
            </a:r>
            <a:r>
              <a:rPr lang="en-US" err="1"/>
              <a:t>tikslo</a:t>
            </a:r>
            <a:r>
              <a:rPr lang="en-US"/>
              <a:t> </a:t>
            </a:r>
            <a:r>
              <a:rPr lang="en-US" err="1"/>
              <a:t>pavadinimas</a:t>
            </a:r>
            <a:endParaRPr lang="lt-LT"/>
          </a:p>
        </p:txBody>
      </p:sp>
      <p:sp>
        <p:nvSpPr>
          <p:cNvPr id="8" name="Text Placeholder 18"/>
          <p:cNvSpPr>
            <a:spLocks noGrp="1"/>
          </p:cNvSpPr>
          <p:nvPr>
            <p:ph type="body" sz="quarter" idx="13" hasCustomPrompt="1"/>
          </p:nvPr>
        </p:nvSpPr>
        <p:spPr>
          <a:xfrm>
            <a:off x="625474" y="3048000"/>
            <a:ext cx="715646"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01</a:t>
            </a:r>
            <a:endParaRPr lang="lt-LT"/>
          </a:p>
        </p:txBody>
      </p:sp>
      <p:sp>
        <p:nvSpPr>
          <p:cNvPr id="9" name="Text Placeholder 11"/>
          <p:cNvSpPr>
            <a:spLocks noGrp="1"/>
          </p:cNvSpPr>
          <p:nvPr>
            <p:ph type="body" sz="quarter" idx="14" hasCustomPrompt="1"/>
          </p:nvPr>
        </p:nvSpPr>
        <p:spPr>
          <a:xfrm>
            <a:off x="5463349" y="3048000"/>
            <a:ext cx="2029505" cy="644434"/>
          </a:xfrm>
        </p:spPr>
        <p:txBody>
          <a:bodyPr>
            <a:noAutofit/>
          </a:bodyPr>
          <a:lstStyle>
            <a:lvl1pPr marL="0" indent="0">
              <a:buNone/>
              <a:defRPr sz="1800" baseline="0"/>
            </a:lvl1pPr>
          </a:lstStyle>
          <a:p>
            <a:pPr lvl="0"/>
            <a:r>
              <a:rPr lang="en-US" err="1"/>
              <a:t>Antro</a:t>
            </a:r>
            <a:r>
              <a:rPr lang="en-US"/>
              <a:t> </a:t>
            </a:r>
            <a:r>
              <a:rPr lang="en-US" err="1"/>
              <a:t>tikslo</a:t>
            </a:r>
            <a:r>
              <a:rPr lang="en-US"/>
              <a:t> </a:t>
            </a:r>
            <a:r>
              <a:rPr lang="en-US" err="1"/>
              <a:t>pavadinimas</a:t>
            </a:r>
            <a:endParaRPr lang="lt-LT"/>
          </a:p>
        </p:txBody>
      </p:sp>
      <p:sp>
        <p:nvSpPr>
          <p:cNvPr id="10" name="Text Placeholder 18"/>
          <p:cNvSpPr>
            <a:spLocks noGrp="1"/>
          </p:cNvSpPr>
          <p:nvPr>
            <p:ph type="body" sz="quarter" idx="15" hasCustomPrompt="1"/>
          </p:nvPr>
        </p:nvSpPr>
        <p:spPr>
          <a:xfrm>
            <a:off x="4606162" y="3048000"/>
            <a:ext cx="796208"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02</a:t>
            </a:r>
            <a:endParaRPr lang="lt-LT"/>
          </a:p>
        </p:txBody>
      </p:sp>
      <p:sp>
        <p:nvSpPr>
          <p:cNvPr id="11" name="Text Placeholder 11"/>
          <p:cNvSpPr>
            <a:spLocks noGrp="1"/>
          </p:cNvSpPr>
          <p:nvPr>
            <p:ph type="body" sz="quarter" idx="16" hasCustomPrompt="1"/>
          </p:nvPr>
        </p:nvSpPr>
        <p:spPr>
          <a:xfrm>
            <a:off x="9747966" y="3048000"/>
            <a:ext cx="2029505" cy="644434"/>
          </a:xfrm>
        </p:spPr>
        <p:txBody>
          <a:bodyPr>
            <a:noAutofit/>
          </a:bodyPr>
          <a:lstStyle>
            <a:lvl1pPr marL="0" indent="0">
              <a:buNone/>
              <a:defRPr sz="1800" baseline="0"/>
            </a:lvl1pPr>
          </a:lstStyle>
          <a:p>
            <a:pPr lvl="0"/>
            <a:r>
              <a:rPr lang="en-US"/>
              <a:t>Tre</a:t>
            </a:r>
            <a:r>
              <a:rPr lang="lt-LT" err="1"/>
              <a:t>čio</a:t>
            </a:r>
            <a:r>
              <a:rPr lang="en-US"/>
              <a:t> </a:t>
            </a:r>
            <a:r>
              <a:rPr lang="en-US" err="1"/>
              <a:t>tikslo</a:t>
            </a:r>
            <a:r>
              <a:rPr lang="en-US"/>
              <a:t> </a:t>
            </a:r>
            <a:r>
              <a:rPr lang="en-US" err="1"/>
              <a:t>pavadinimas</a:t>
            </a:r>
            <a:endParaRPr lang="lt-LT"/>
          </a:p>
        </p:txBody>
      </p:sp>
      <p:sp>
        <p:nvSpPr>
          <p:cNvPr id="12" name="Text Placeholder 18"/>
          <p:cNvSpPr>
            <a:spLocks noGrp="1"/>
          </p:cNvSpPr>
          <p:nvPr>
            <p:ph type="body" sz="quarter" idx="17" hasCustomPrompt="1"/>
          </p:nvPr>
        </p:nvSpPr>
        <p:spPr>
          <a:xfrm>
            <a:off x="8833302" y="3048000"/>
            <a:ext cx="863514" cy="520836"/>
          </a:xfrm>
        </p:spPr>
        <p:txBody>
          <a:bodyPr>
            <a:noAutofit/>
          </a:bodyPr>
          <a:lstStyle>
            <a:lvl1pPr marL="0" indent="0">
              <a:buNone/>
              <a:defRPr sz="3200" b="1" baseline="0">
                <a:solidFill>
                  <a:schemeClr val="bg1"/>
                </a:solidFill>
                <a:latin typeface="Arial" panose="020B0604020202020204" pitchFamily="34" charset="0"/>
                <a:ea typeface="Euclid Circular A Medium" panose="020B0604000000000000" pitchFamily="34" charset="0"/>
              </a:defRPr>
            </a:lvl1pPr>
          </a:lstStyle>
          <a:p>
            <a:pPr lvl="0"/>
            <a:r>
              <a:rPr lang="en-US"/>
              <a:t>03</a:t>
            </a:r>
            <a:endParaRPr lang="lt-LT"/>
          </a:p>
        </p:txBody>
      </p:sp>
      <p:sp>
        <p:nvSpPr>
          <p:cNvPr id="19" name="Picture Placeholder 18"/>
          <p:cNvSpPr>
            <a:spLocks noGrp="1"/>
          </p:cNvSpPr>
          <p:nvPr>
            <p:ph type="pic" sz="quarter" idx="18"/>
          </p:nvPr>
        </p:nvSpPr>
        <p:spPr>
          <a:xfrm>
            <a:off x="8122920" y="4305300"/>
            <a:ext cx="4069079" cy="2552700"/>
          </a:xfrm>
        </p:spPr>
        <p:txBody>
          <a:bodyPr/>
          <a:lstStyle>
            <a:lvl1pPr>
              <a:defRPr/>
            </a:lvl1pPr>
          </a:lstStyle>
          <a:p>
            <a:endParaRPr lang="lt-LT"/>
          </a:p>
        </p:txBody>
      </p:sp>
      <p:sp>
        <p:nvSpPr>
          <p:cNvPr id="13" name="Picture Placeholder 18"/>
          <p:cNvSpPr>
            <a:spLocks noGrp="1"/>
          </p:cNvSpPr>
          <p:nvPr>
            <p:ph type="pic" sz="quarter" idx="19" hasCustomPrompt="1"/>
          </p:nvPr>
        </p:nvSpPr>
        <p:spPr>
          <a:xfrm>
            <a:off x="4061460" y="4305300"/>
            <a:ext cx="4061460" cy="2552700"/>
          </a:xfrm>
        </p:spPr>
        <p:txBody>
          <a:bodyPr/>
          <a:lstStyle>
            <a:lvl1pPr>
              <a:defRPr/>
            </a:lvl1pPr>
          </a:lstStyle>
          <a:p>
            <a:r>
              <a:rPr lang="lt-LT"/>
              <a:t>      </a:t>
            </a:r>
          </a:p>
        </p:txBody>
      </p:sp>
      <p:sp>
        <p:nvSpPr>
          <p:cNvPr id="14" name="Picture Placeholder 18"/>
          <p:cNvSpPr>
            <a:spLocks noGrp="1"/>
          </p:cNvSpPr>
          <p:nvPr>
            <p:ph type="pic" sz="quarter" idx="20" hasCustomPrompt="1"/>
          </p:nvPr>
        </p:nvSpPr>
        <p:spPr>
          <a:xfrm>
            <a:off x="-1" y="4305300"/>
            <a:ext cx="4061461" cy="2552699"/>
          </a:xfrm>
        </p:spPr>
        <p:txBody>
          <a:bodyPr/>
          <a:lstStyle>
            <a:lvl1pPr>
              <a:defRPr/>
            </a:lvl1pPr>
          </a:lstStyle>
          <a:p>
            <a:r>
              <a:rPr lang="lt-LT"/>
              <a:t>      </a:t>
            </a:r>
          </a:p>
        </p:txBody>
      </p:sp>
    </p:spTree>
    <p:extLst>
      <p:ext uri="{BB962C8B-B14F-4D97-AF65-F5344CB8AC3E}">
        <p14:creationId xmlns:p14="http://schemas.microsoft.com/office/powerpoint/2010/main" val="1057575685"/>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Įmonės </a:t>
            </a:r>
            <a:r>
              <a:rPr lang="en-US" err="1"/>
              <a:t>tikslai</a:t>
            </a:r>
            <a:endParaRPr lang="lt-LT"/>
          </a:p>
        </p:txBody>
      </p:sp>
      <p:sp>
        <p:nvSpPr>
          <p:cNvPr id="16" name="Text Placeholder 11"/>
          <p:cNvSpPr>
            <a:spLocks noGrp="1"/>
          </p:cNvSpPr>
          <p:nvPr>
            <p:ph type="body" sz="quarter" idx="12" hasCustomPrompt="1"/>
          </p:nvPr>
        </p:nvSpPr>
        <p:spPr>
          <a:xfrm>
            <a:off x="1413863" y="5210175"/>
            <a:ext cx="3996337"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17" name="Text Placeholder 18"/>
          <p:cNvSpPr>
            <a:spLocks noGrp="1"/>
          </p:cNvSpPr>
          <p:nvPr>
            <p:ph type="body" sz="quarter" idx="13" hasCustomPrompt="1"/>
          </p:nvPr>
        </p:nvSpPr>
        <p:spPr>
          <a:xfrm>
            <a:off x="625474"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3</a:t>
            </a:r>
          </a:p>
        </p:txBody>
      </p:sp>
      <p:sp>
        <p:nvSpPr>
          <p:cNvPr id="18" name="Text Placeholder 11"/>
          <p:cNvSpPr>
            <a:spLocks noGrp="1"/>
          </p:cNvSpPr>
          <p:nvPr>
            <p:ph type="body" sz="quarter" idx="14" hasCustomPrompt="1"/>
          </p:nvPr>
        </p:nvSpPr>
        <p:spPr>
          <a:xfrm>
            <a:off x="7644574" y="3009900"/>
            <a:ext cx="3947351"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0" name="Text Placeholder 18"/>
          <p:cNvSpPr>
            <a:spLocks noGrp="1"/>
          </p:cNvSpPr>
          <p:nvPr>
            <p:ph type="body" sz="quarter" idx="15" hasCustomPrompt="1"/>
          </p:nvPr>
        </p:nvSpPr>
        <p:spPr>
          <a:xfrm>
            <a:off x="6787387" y="3048000"/>
            <a:ext cx="796208"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02</a:t>
            </a:r>
            <a:endParaRPr lang="lt-LT"/>
          </a:p>
        </p:txBody>
      </p:sp>
      <p:sp>
        <p:nvSpPr>
          <p:cNvPr id="21" name="Text Placeholder 11"/>
          <p:cNvSpPr>
            <a:spLocks noGrp="1"/>
          </p:cNvSpPr>
          <p:nvPr>
            <p:ph type="body" sz="quarter" idx="16" hasCustomPrompt="1"/>
          </p:nvPr>
        </p:nvSpPr>
        <p:spPr>
          <a:xfrm>
            <a:off x="7575776" y="5210175"/>
            <a:ext cx="4016149" cy="116205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2" name="Text Placeholder 18"/>
          <p:cNvSpPr>
            <a:spLocks noGrp="1"/>
          </p:cNvSpPr>
          <p:nvPr>
            <p:ph type="body" sz="quarter" idx="17" hasCustomPrompt="1"/>
          </p:nvPr>
        </p:nvSpPr>
        <p:spPr>
          <a:xfrm>
            <a:off x="6787387" y="5248275"/>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4</a:t>
            </a:r>
          </a:p>
        </p:txBody>
      </p:sp>
      <p:sp>
        <p:nvSpPr>
          <p:cNvPr id="23" name="Text Placeholder 11"/>
          <p:cNvSpPr>
            <a:spLocks noGrp="1"/>
          </p:cNvSpPr>
          <p:nvPr>
            <p:ph type="body" sz="quarter" idx="18" hasCustomPrompt="1"/>
          </p:nvPr>
        </p:nvSpPr>
        <p:spPr>
          <a:xfrm>
            <a:off x="1413863" y="3009900"/>
            <a:ext cx="3996337" cy="1104900"/>
          </a:xfrm>
        </p:spPr>
        <p:txBody>
          <a:bodyPr>
            <a:noAutofit/>
          </a:bodyPr>
          <a:lstStyle>
            <a:lvl1pPr marL="0" indent="0">
              <a:lnSpc>
                <a:spcPct val="120000"/>
              </a:lnSpc>
              <a:spcBef>
                <a:spcPts val="0"/>
              </a:spcBef>
              <a:buNone/>
              <a:defRPr sz="1800" baseline="0">
                <a:latin typeface="+mj-l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endParaRPr lang="lt-LT"/>
          </a:p>
        </p:txBody>
      </p:sp>
      <p:sp>
        <p:nvSpPr>
          <p:cNvPr id="24" name="Text Placeholder 18"/>
          <p:cNvSpPr>
            <a:spLocks noGrp="1"/>
          </p:cNvSpPr>
          <p:nvPr>
            <p:ph type="body" sz="quarter" idx="19" hasCustomPrompt="1"/>
          </p:nvPr>
        </p:nvSpPr>
        <p:spPr>
          <a:xfrm>
            <a:off x="625474" y="3048000"/>
            <a:ext cx="715646" cy="520836"/>
          </a:xfrm>
        </p:spPr>
        <p:txBody>
          <a:bodyPr>
            <a:noAutofit/>
          </a:bodyPr>
          <a:lstStyle>
            <a:lvl1pPr marL="0" indent="0">
              <a:buNone/>
              <a:defRPr sz="3200" b="1" baseline="0">
                <a:solidFill>
                  <a:schemeClr val="bg1"/>
                </a:solidFill>
                <a:latin typeface="+mj-lt"/>
                <a:ea typeface="Euclid Circular A Medium" panose="020B0604000000000000" pitchFamily="34" charset="0"/>
              </a:defRPr>
            </a:lvl1pPr>
          </a:lstStyle>
          <a:p>
            <a:pPr lvl="0"/>
            <a:r>
              <a:rPr lang="en-US"/>
              <a:t>0</a:t>
            </a:r>
            <a:r>
              <a:rPr lang="lt-LT"/>
              <a:t>1</a:t>
            </a:r>
          </a:p>
        </p:txBody>
      </p:sp>
    </p:spTree>
    <p:extLst>
      <p:ext uri="{BB962C8B-B14F-4D97-AF65-F5344CB8AC3E}">
        <p14:creationId xmlns:p14="http://schemas.microsoft.com/office/powerpoint/2010/main" val="2146615867"/>
      </p:ext>
    </p:extLst>
  </p:cSld>
  <p:clrMapOvr>
    <a:masterClrMapping/>
  </p:clrMapOvr>
  <p:extLst>
    <p:ext uri="{DCECCB84-F9BA-43D5-87BE-67443E8EF086}">
      <p15:sldGuideLst xmlns:p15="http://schemas.microsoft.com/office/powerpoint/2012/main">
        <p15:guide id="1" orient="horz" pos="2712">
          <p15:clr>
            <a:srgbClr val="FBAE40"/>
          </p15:clr>
        </p15:guide>
        <p15:guide id="2" pos="513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5714366" cy="104044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Keleivių vežimo rezultatai, 2016–2017 m.</a:t>
            </a:r>
          </a:p>
        </p:txBody>
      </p:sp>
      <p:sp>
        <p:nvSpPr>
          <p:cNvPr id="3" name="Text Placeholder 20"/>
          <p:cNvSpPr>
            <a:spLocks noGrp="1"/>
          </p:cNvSpPr>
          <p:nvPr>
            <p:ph type="body" sz="quarter" idx="14" hasCustomPrompt="1"/>
          </p:nvPr>
        </p:nvSpPr>
        <p:spPr>
          <a:xfrm>
            <a:off x="625474" y="2520769"/>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4" name="Text Placeholder 20"/>
          <p:cNvSpPr>
            <a:spLocks noGrp="1"/>
          </p:cNvSpPr>
          <p:nvPr>
            <p:ph type="body" sz="quarter" idx="15" hasCustomPrompt="1"/>
          </p:nvPr>
        </p:nvSpPr>
        <p:spPr>
          <a:xfrm>
            <a:off x="4722857" y="2520768"/>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5" name="Text Placeholder 20"/>
          <p:cNvSpPr>
            <a:spLocks noGrp="1"/>
          </p:cNvSpPr>
          <p:nvPr>
            <p:ph type="body" sz="quarter" idx="16" hasCustomPrompt="1"/>
          </p:nvPr>
        </p:nvSpPr>
        <p:spPr>
          <a:xfrm>
            <a:off x="8820240" y="2520767"/>
            <a:ext cx="1853566" cy="228781"/>
          </a:xfrm>
        </p:spPr>
        <p:txBody>
          <a:bodyPr anchor="t">
            <a:noAutofit/>
          </a:bodyPr>
          <a:lstStyle>
            <a:lvl1pPr marL="0" indent="0">
              <a:buNone/>
              <a:defRPr sz="1000" b="1" baseline="0">
                <a:solidFill>
                  <a:schemeClr val="tx1"/>
                </a:solidFill>
                <a:latin typeface="Arial" panose="020B0604020202020204" pitchFamily="34" charset="0"/>
              </a:defRPr>
            </a:lvl1pPr>
          </a:lstStyle>
          <a:p>
            <a:pPr lvl="0"/>
            <a:r>
              <a:rPr lang="lt-LT"/>
              <a:t>Krovinių vežimo rezultatai</a:t>
            </a:r>
          </a:p>
        </p:txBody>
      </p:sp>
      <p:sp>
        <p:nvSpPr>
          <p:cNvPr id="6" name="Text Placeholder 20"/>
          <p:cNvSpPr>
            <a:spLocks noGrp="1"/>
          </p:cNvSpPr>
          <p:nvPr>
            <p:ph type="body" sz="quarter" idx="17" hasCustomPrompt="1"/>
          </p:nvPr>
        </p:nvSpPr>
        <p:spPr>
          <a:xfrm>
            <a:off x="625474" y="2749548"/>
            <a:ext cx="1853566"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(mln. tonų)</a:t>
            </a:r>
          </a:p>
        </p:txBody>
      </p:sp>
      <p:sp>
        <p:nvSpPr>
          <p:cNvPr id="7" name="Text Placeholder 20"/>
          <p:cNvSpPr>
            <a:spLocks noGrp="1"/>
          </p:cNvSpPr>
          <p:nvPr>
            <p:ph type="body" sz="quarter" idx="18" hasCustomPrompt="1"/>
          </p:nvPr>
        </p:nvSpPr>
        <p:spPr>
          <a:xfrm>
            <a:off x="4722856"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(2016–2017 m. sausis–gruodis, mln. tonų)</a:t>
            </a:r>
          </a:p>
        </p:txBody>
      </p:sp>
      <p:sp>
        <p:nvSpPr>
          <p:cNvPr id="8" name="Text Placeholder 20"/>
          <p:cNvSpPr>
            <a:spLocks noGrp="1"/>
          </p:cNvSpPr>
          <p:nvPr>
            <p:ph type="body" sz="quarter" idx="19" hasCustomPrompt="1"/>
          </p:nvPr>
        </p:nvSpPr>
        <p:spPr>
          <a:xfrm>
            <a:off x="8820240" y="2749548"/>
            <a:ext cx="2653303" cy="228781"/>
          </a:xfrm>
        </p:spPr>
        <p:txBody>
          <a:bodyPr anchor="t">
            <a:noAutofit/>
          </a:bodyPr>
          <a:lstStyle>
            <a:lvl1pPr marL="0" indent="0">
              <a:buNone/>
              <a:defRPr sz="1000" baseline="0">
                <a:solidFill>
                  <a:schemeClr val="tx1"/>
                </a:solidFill>
                <a:latin typeface="Arial" panose="020B0604020202020204" pitchFamily="34" charset="0"/>
              </a:defRPr>
            </a:lvl1pPr>
          </a:lstStyle>
          <a:p>
            <a:pPr lvl="0"/>
            <a:r>
              <a:rPr lang="lt-LT"/>
              <a:t>(2017 m. sausis–gruodis, proc.)</a:t>
            </a:r>
          </a:p>
        </p:txBody>
      </p:sp>
      <p:sp>
        <p:nvSpPr>
          <p:cNvPr id="13" name="Chart Placeholder 12"/>
          <p:cNvSpPr>
            <a:spLocks noGrp="1"/>
          </p:cNvSpPr>
          <p:nvPr>
            <p:ph type="chart" sz="quarter" idx="20"/>
          </p:nvPr>
        </p:nvSpPr>
        <p:spPr>
          <a:xfrm>
            <a:off x="625475" y="3282950"/>
            <a:ext cx="2735263" cy="2933700"/>
          </a:xfrm>
        </p:spPr>
        <p:txBody>
          <a:bodyPr/>
          <a:lstStyle>
            <a:lvl1pPr marL="0" indent="0">
              <a:buNone/>
              <a:defRPr/>
            </a:lvl1pPr>
          </a:lstStyle>
          <a:p>
            <a:endParaRPr lang="lt-LT"/>
          </a:p>
        </p:txBody>
      </p:sp>
      <p:sp>
        <p:nvSpPr>
          <p:cNvPr id="16" name="Chart Placeholder 15"/>
          <p:cNvSpPr>
            <a:spLocks noGrp="1"/>
          </p:cNvSpPr>
          <p:nvPr>
            <p:ph type="chart" sz="quarter" idx="21"/>
          </p:nvPr>
        </p:nvSpPr>
        <p:spPr>
          <a:xfrm>
            <a:off x="4722813" y="3282950"/>
            <a:ext cx="3044825" cy="2933700"/>
          </a:xfrm>
        </p:spPr>
        <p:txBody>
          <a:bodyPr/>
          <a:lstStyle>
            <a:lvl1pPr>
              <a:defRPr/>
            </a:lvl1pPr>
          </a:lstStyle>
          <a:p>
            <a:endParaRPr lang="lt-LT"/>
          </a:p>
        </p:txBody>
      </p:sp>
      <p:sp>
        <p:nvSpPr>
          <p:cNvPr id="19" name="Chart Placeholder 18"/>
          <p:cNvSpPr>
            <a:spLocks noGrp="1"/>
          </p:cNvSpPr>
          <p:nvPr>
            <p:ph type="chart" sz="quarter" idx="22"/>
          </p:nvPr>
        </p:nvSpPr>
        <p:spPr>
          <a:xfrm>
            <a:off x="8820150" y="3282950"/>
            <a:ext cx="2971800" cy="2933700"/>
          </a:xfrm>
        </p:spPr>
        <p:txBody>
          <a:bodyPr/>
          <a:lstStyle>
            <a:lvl1pPr>
              <a:defRPr baseline="0">
                <a:solidFill>
                  <a:schemeClr val="tx1"/>
                </a:solidFill>
              </a:defRPr>
            </a:lvl1pPr>
          </a:lstStyle>
          <a:p>
            <a:endParaRPr lang="lt-LT"/>
          </a:p>
        </p:txBody>
      </p:sp>
    </p:spTree>
    <p:extLst>
      <p:ext uri="{BB962C8B-B14F-4D97-AF65-F5344CB8AC3E}">
        <p14:creationId xmlns:p14="http://schemas.microsoft.com/office/powerpoint/2010/main" val="105339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0"/>
          <p:cNvSpPr>
            <a:spLocks noGrp="1"/>
          </p:cNvSpPr>
          <p:nvPr>
            <p:ph type="body" sz="quarter" idx="12" hasCustomPrompt="1"/>
          </p:nvPr>
        </p:nvSpPr>
        <p:spPr>
          <a:xfrm>
            <a:off x="625474" y="3203575"/>
            <a:ext cx="27360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4" name="Text Placeholder 20"/>
          <p:cNvSpPr>
            <a:spLocks noGrp="1"/>
          </p:cNvSpPr>
          <p:nvPr>
            <p:ph type="body" sz="quarter" idx="13" hasCustomPrompt="1"/>
          </p:nvPr>
        </p:nvSpPr>
        <p:spPr>
          <a:xfrm>
            <a:off x="4727212" y="3203575"/>
            <a:ext cx="2692492"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5" name="Text Placeholder 20"/>
          <p:cNvSpPr>
            <a:spLocks noGrp="1"/>
          </p:cNvSpPr>
          <p:nvPr>
            <p:ph type="body" sz="quarter" idx="14" hasCustomPrompt="1"/>
          </p:nvPr>
        </p:nvSpPr>
        <p:spPr>
          <a:xfrm>
            <a:off x="8828950" y="3203575"/>
            <a:ext cx="2701200"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Paragrafo pavadinimas</a:t>
            </a:r>
          </a:p>
        </p:txBody>
      </p:sp>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727212" y="4450135"/>
            <a:ext cx="3058251"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828950" y="4438863"/>
            <a:ext cx="3075667" cy="1709388"/>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Tree>
    <p:extLst>
      <p:ext uri="{BB962C8B-B14F-4D97-AF65-F5344CB8AC3E}">
        <p14:creationId xmlns:p14="http://schemas.microsoft.com/office/powerpoint/2010/main" val="38252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3" name="Text Placeholder 20"/>
          <p:cNvSpPr>
            <a:spLocks noGrp="1"/>
          </p:cNvSpPr>
          <p:nvPr>
            <p:ph type="body" sz="quarter" idx="12" hasCustomPrompt="1"/>
          </p:nvPr>
        </p:nvSpPr>
        <p:spPr>
          <a:xfrm>
            <a:off x="625474" y="3203575"/>
            <a:ext cx="3040835" cy="567236"/>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antraštė</a:t>
            </a:r>
          </a:p>
        </p:txBody>
      </p:sp>
      <p:sp>
        <p:nvSpPr>
          <p:cNvPr id="4" name="Text Placeholder 20"/>
          <p:cNvSpPr>
            <a:spLocks noGrp="1"/>
          </p:cNvSpPr>
          <p:nvPr>
            <p:ph type="body" sz="quarter" idx="15" hasCustomPrompt="1"/>
          </p:nvPr>
        </p:nvSpPr>
        <p:spPr>
          <a:xfrm>
            <a:off x="625473" y="4450135"/>
            <a:ext cx="3406596" cy="1698116"/>
          </a:xfrm>
        </p:spPr>
        <p:txBody>
          <a:bodyPr>
            <a:norm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Lorem</a:t>
            </a:r>
            <a:r>
              <a:rPr lang="lt-LT"/>
              <a:t> </a:t>
            </a:r>
            <a:r>
              <a:rPr lang="lt-LT" err="1"/>
              <a:t>ipsum</a:t>
            </a:r>
            <a:r>
              <a:rPr lang="lt-LT"/>
              <a:t> </a:t>
            </a:r>
            <a:r>
              <a:rPr lang="lt-LT" err="1"/>
              <a:t>dolor</a:t>
            </a:r>
            <a:r>
              <a:rPr lang="lt-LT"/>
              <a:t>.</a:t>
            </a:r>
          </a:p>
        </p:txBody>
      </p:sp>
      <p:sp>
        <p:nvSpPr>
          <p:cNvPr id="8" name="Chart Placeholder 7"/>
          <p:cNvSpPr>
            <a:spLocks noGrp="1"/>
          </p:cNvSpPr>
          <p:nvPr>
            <p:ph type="chart" sz="quarter" idx="16"/>
          </p:nvPr>
        </p:nvSpPr>
        <p:spPr>
          <a:xfrm>
            <a:off x="6088063" y="1489075"/>
            <a:ext cx="5486400" cy="4659313"/>
          </a:xfrm>
        </p:spPr>
        <p:txBody>
          <a:bodyPr/>
          <a:lstStyle>
            <a:lvl1pPr>
              <a:defRPr/>
            </a:lvl1pPr>
          </a:lstStyle>
          <a:p>
            <a:endParaRPr lang="lt-LT"/>
          </a:p>
        </p:txBody>
      </p:sp>
    </p:spTree>
    <p:extLst>
      <p:ext uri="{BB962C8B-B14F-4D97-AF65-F5344CB8AC3E}">
        <p14:creationId xmlns:p14="http://schemas.microsoft.com/office/powerpoint/2010/main" val="181646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8" name="Chart Placeholder 7"/>
          <p:cNvSpPr>
            <a:spLocks noGrp="1"/>
          </p:cNvSpPr>
          <p:nvPr>
            <p:ph type="chart" sz="quarter" idx="16"/>
          </p:nvPr>
        </p:nvSpPr>
        <p:spPr>
          <a:xfrm>
            <a:off x="625474" y="2428511"/>
            <a:ext cx="10948989" cy="3719877"/>
          </a:xfrm>
        </p:spPr>
        <p:txBody>
          <a:bodyPr/>
          <a:lstStyle/>
          <a:p>
            <a:endParaRPr lang="lt-LT"/>
          </a:p>
        </p:txBody>
      </p:sp>
    </p:spTree>
    <p:extLst>
      <p:ext uri="{BB962C8B-B14F-4D97-AF65-F5344CB8AC3E}">
        <p14:creationId xmlns:p14="http://schemas.microsoft.com/office/powerpoint/2010/main" val="424549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5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7" name="Picture Placeholder 4"/>
          <p:cNvSpPr>
            <a:spLocks noGrp="1"/>
          </p:cNvSpPr>
          <p:nvPr>
            <p:ph type="pic" sz="quarter" idx="17"/>
          </p:nvPr>
        </p:nvSpPr>
        <p:spPr>
          <a:xfrm>
            <a:off x="625475" y="2419350"/>
            <a:ext cx="10947400" cy="3752850"/>
          </a:xfrm>
        </p:spPr>
        <p:txBody>
          <a:bodyPr/>
          <a:lstStyle/>
          <a:p>
            <a:endParaRPr lang="lt-LT"/>
          </a:p>
        </p:txBody>
      </p:sp>
    </p:spTree>
    <p:extLst>
      <p:ext uri="{BB962C8B-B14F-4D97-AF65-F5344CB8AC3E}">
        <p14:creationId xmlns:p14="http://schemas.microsoft.com/office/powerpoint/2010/main" val="110362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4450135"/>
            <a:ext cx="306696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7" name="Text Placeholder 20"/>
          <p:cNvSpPr>
            <a:spLocks noGrp="1"/>
          </p:cNvSpPr>
          <p:nvPr>
            <p:ph type="body" sz="quarter" idx="16" hasCustomPrompt="1"/>
          </p:nvPr>
        </p:nvSpPr>
        <p:spPr>
          <a:xfrm>
            <a:off x="4545829" y="4450135"/>
            <a:ext cx="3058251" cy="169811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8" name="Text Placeholder 20"/>
          <p:cNvSpPr>
            <a:spLocks noGrp="1"/>
          </p:cNvSpPr>
          <p:nvPr>
            <p:ph type="body" sz="quarter" idx="17" hasCustomPrompt="1"/>
          </p:nvPr>
        </p:nvSpPr>
        <p:spPr>
          <a:xfrm>
            <a:off x="8457475" y="4438863"/>
            <a:ext cx="3075667" cy="170938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an</a:t>
            </a:r>
            <a:r>
              <a:rPr lang="lt-LT"/>
              <a:t>. </a:t>
            </a:r>
            <a:r>
              <a:rPr lang="lt-LT" err="1"/>
              <a:t>Lorem</a:t>
            </a:r>
            <a:r>
              <a:rPr lang="lt-LT"/>
              <a:t> </a:t>
            </a:r>
            <a:r>
              <a:rPr lang="lt-LT" err="1"/>
              <a:t>ipsum</a:t>
            </a:r>
            <a:r>
              <a:rPr lang="lt-LT"/>
              <a:t>.</a:t>
            </a:r>
          </a:p>
        </p:txBody>
      </p:sp>
      <p:sp>
        <p:nvSpPr>
          <p:cNvPr id="9" name="Text Placeholder 18"/>
          <p:cNvSpPr>
            <a:spLocks noGrp="1"/>
          </p:cNvSpPr>
          <p:nvPr>
            <p:ph type="body" sz="quarter" idx="11" hasCustomPrompt="1"/>
          </p:nvPr>
        </p:nvSpPr>
        <p:spPr>
          <a:xfrm>
            <a:off x="625474" y="798513"/>
            <a:ext cx="4606978"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0" name="Picture Placeholder 9"/>
          <p:cNvSpPr>
            <a:spLocks noGrp="1"/>
          </p:cNvSpPr>
          <p:nvPr>
            <p:ph type="pic" sz="quarter" idx="18" hasCustomPrompt="1"/>
          </p:nvPr>
        </p:nvSpPr>
        <p:spPr>
          <a:xfrm>
            <a:off x="625476" y="2546537"/>
            <a:ext cx="1174750" cy="1174750"/>
          </a:xfrm>
        </p:spPr>
        <p:txBody>
          <a:bodyPr/>
          <a:lstStyle>
            <a:lvl1pPr marL="0" indent="0">
              <a:buNone/>
              <a:defRPr/>
            </a:lvl1pPr>
          </a:lstStyle>
          <a:p>
            <a:r>
              <a:rPr lang="lt-LT"/>
              <a:t> </a:t>
            </a:r>
          </a:p>
        </p:txBody>
      </p:sp>
      <p:sp>
        <p:nvSpPr>
          <p:cNvPr id="13" name="Text Placeholder 20"/>
          <p:cNvSpPr>
            <a:spLocks noGrp="1"/>
          </p:cNvSpPr>
          <p:nvPr>
            <p:ph type="body" sz="quarter" idx="12" hasCustomPrompt="1"/>
          </p:nvPr>
        </p:nvSpPr>
        <p:spPr>
          <a:xfrm>
            <a:off x="625473"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4" name="Picture Placeholder 9"/>
          <p:cNvSpPr>
            <a:spLocks noGrp="1"/>
          </p:cNvSpPr>
          <p:nvPr>
            <p:ph type="pic" sz="quarter" idx="21" hasCustomPrompt="1"/>
          </p:nvPr>
        </p:nvSpPr>
        <p:spPr>
          <a:xfrm>
            <a:off x="4543631" y="2546537"/>
            <a:ext cx="1174750" cy="1174750"/>
          </a:xfrm>
        </p:spPr>
        <p:txBody>
          <a:bodyPr/>
          <a:lstStyle>
            <a:lvl1pPr marL="0" indent="0">
              <a:buNone/>
              <a:defRPr/>
            </a:lvl1pPr>
          </a:lstStyle>
          <a:p>
            <a:r>
              <a:rPr lang="lt-LT"/>
              <a:t> </a:t>
            </a:r>
          </a:p>
        </p:txBody>
      </p:sp>
      <p:sp>
        <p:nvSpPr>
          <p:cNvPr id="15" name="Text Placeholder 20"/>
          <p:cNvSpPr>
            <a:spLocks noGrp="1"/>
          </p:cNvSpPr>
          <p:nvPr>
            <p:ph type="body" sz="quarter" idx="22" hasCustomPrompt="1"/>
          </p:nvPr>
        </p:nvSpPr>
        <p:spPr>
          <a:xfrm>
            <a:off x="4543628"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6" name="Picture Placeholder 9"/>
          <p:cNvSpPr>
            <a:spLocks noGrp="1"/>
          </p:cNvSpPr>
          <p:nvPr>
            <p:ph type="pic" sz="quarter" idx="23" hasCustomPrompt="1"/>
          </p:nvPr>
        </p:nvSpPr>
        <p:spPr>
          <a:xfrm>
            <a:off x="8457475" y="2546537"/>
            <a:ext cx="1174750" cy="1174750"/>
          </a:xfrm>
        </p:spPr>
        <p:txBody>
          <a:bodyPr/>
          <a:lstStyle>
            <a:lvl1pPr marL="0" indent="0">
              <a:buNone/>
              <a:defRPr/>
            </a:lvl1pPr>
          </a:lstStyle>
          <a:p>
            <a:r>
              <a:rPr lang="lt-LT"/>
              <a:t> </a:t>
            </a:r>
          </a:p>
        </p:txBody>
      </p:sp>
      <p:sp>
        <p:nvSpPr>
          <p:cNvPr id="17" name="Text Placeholder 20"/>
          <p:cNvSpPr>
            <a:spLocks noGrp="1"/>
          </p:cNvSpPr>
          <p:nvPr>
            <p:ph type="body" sz="quarter" idx="24" hasCustomPrompt="1"/>
          </p:nvPr>
        </p:nvSpPr>
        <p:spPr>
          <a:xfrm>
            <a:off x="8457472" y="390965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366785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3" name="Text Placeholder 20"/>
          <p:cNvSpPr>
            <a:spLocks noGrp="1"/>
          </p:cNvSpPr>
          <p:nvPr>
            <p:ph type="body" sz="quarter" idx="19" hasCustomPrompt="1"/>
          </p:nvPr>
        </p:nvSpPr>
        <p:spPr>
          <a:xfrm>
            <a:off x="625470"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4" name="Picture Placeholder 9"/>
          <p:cNvSpPr>
            <a:spLocks noGrp="1"/>
          </p:cNvSpPr>
          <p:nvPr>
            <p:ph type="pic" sz="quarter" idx="20" hasCustomPrompt="1"/>
          </p:nvPr>
        </p:nvSpPr>
        <p:spPr>
          <a:xfrm>
            <a:off x="625473" y="4261037"/>
            <a:ext cx="1079500" cy="1079500"/>
          </a:xfrm>
        </p:spPr>
        <p:txBody>
          <a:bodyPr/>
          <a:lstStyle>
            <a:lvl1pPr marL="0" indent="0">
              <a:buNone/>
              <a:defRPr/>
            </a:lvl1pPr>
          </a:lstStyle>
          <a:p>
            <a:r>
              <a:rPr lang="lt-LT"/>
              <a:t> </a:t>
            </a:r>
          </a:p>
        </p:txBody>
      </p:sp>
      <p:sp>
        <p:nvSpPr>
          <p:cNvPr id="15" name="Text Placeholder 20"/>
          <p:cNvSpPr>
            <a:spLocks noGrp="1"/>
          </p:cNvSpPr>
          <p:nvPr>
            <p:ph type="body" sz="quarter" idx="21" hasCustomPrompt="1"/>
          </p:nvPr>
        </p:nvSpPr>
        <p:spPr>
          <a:xfrm>
            <a:off x="6400795" y="3071779"/>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6" name="Picture Placeholder 9"/>
          <p:cNvSpPr>
            <a:spLocks noGrp="1"/>
          </p:cNvSpPr>
          <p:nvPr>
            <p:ph type="pic" sz="quarter" idx="22" hasCustomPrompt="1"/>
          </p:nvPr>
        </p:nvSpPr>
        <p:spPr>
          <a:xfrm>
            <a:off x="6400798" y="1870262"/>
            <a:ext cx="1079500" cy="1079500"/>
          </a:xfrm>
        </p:spPr>
        <p:txBody>
          <a:bodyPr/>
          <a:lstStyle>
            <a:lvl1pPr marL="0" indent="0">
              <a:buNone/>
              <a:defRPr/>
            </a:lvl1pPr>
          </a:lstStyle>
          <a:p>
            <a:r>
              <a:rPr lang="lt-LT"/>
              <a:t> </a:t>
            </a:r>
          </a:p>
        </p:txBody>
      </p:sp>
      <p:sp>
        <p:nvSpPr>
          <p:cNvPr id="17" name="Text Placeholder 20"/>
          <p:cNvSpPr>
            <a:spLocks noGrp="1"/>
          </p:cNvSpPr>
          <p:nvPr>
            <p:ph type="body" sz="quarter" idx="23" hasCustomPrompt="1"/>
          </p:nvPr>
        </p:nvSpPr>
        <p:spPr>
          <a:xfrm>
            <a:off x="6400795" y="5462554"/>
            <a:ext cx="3920356"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a:t>
            </a:r>
          </a:p>
        </p:txBody>
      </p:sp>
      <p:sp>
        <p:nvSpPr>
          <p:cNvPr id="18" name="Picture Placeholder 9"/>
          <p:cNvSpPr>
            <a:spLocks noGrp="1"/>
          </p:cNvSpPr>
          <p:nvPr>
            <p:ph type="pic" sz="quarter" idx="24" hasCustomPrompt="1"/>
          </p:nvPr>
        </p:nvSpPr>
        <p:spPr>
          <a:xfrm>
            <a:off x="6400798" y="4261037"/>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1146130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9" name="Text Placeholder 18"/>
          <p:cNvSpPr>
            <a:spLocks noGrp="1"/>
          </p:cNvSpPr>
          <p:nvPr>
            <p:ph type="body" sz="quarter" idx="11" hasCustomPrompt="1"/>
          </p:nvPr>
        </p:nvSpPr>
        <p:spPr>
          <a:xfrm>
            <a:off x="625473" y="798513"/>
            <a:ext cx="7899401"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0" name="Picture Placeholder 9"/>
          <p:cNvSpPr>
            <a:spLocks noGrp="1"/>
          </p:cNvSpPr>
          <p:nvPr>
            <p:ph type="pic" sz="quarter" idx="18" hasCustomPrompt="1"/>
          </p:nvPr>
        </p:nvSpPr>
        <p:spPr>
          <a:xfrm>
            <a:off x="625476" y="1870262"/>
            <a:ext cx="1079500" cy="1079500"/>
          </a:xfrm>
        </p:spPr>
        <p:txBody>
          <a:bodyPr/>
          <a:lstStyle>
            <a:lvl1pPr marL="0" indent="0">
              <a:buNone/>
              <a:defRPr/>
            </a:lvl1pPr>
          </a:lstStyle>
          <a:p>
            <a:r>
              <a:rPr lang="lt-LT"/>
              <a:t> </a:t>
            </a:r>
          </a:p>
        </p:txBody>
      </p:sp>
      <p:sp>
        <p:nvSpPr>
          <p:cNvPr id="11" name="Text Placeholder 20"/>
          <p:cNvSpPr>
            <a:spLocks noGrp="1"/>
          </p:cNvSpPr>
          <p:nvPr>
            <p:ph type="body" sz="quarter" idx="19" hasCustomPrompt="1"/>
          </p:nvPr>
        </p:nvSpPr>
        <p:spPr>
          <a:xfrm>
            <a:off x="6254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12" name="Picture Placeholder 9"/>
          <p:cNvSpPr>
            <a:spLocks noGrp="1"/>
          </p:cNvSpPr>
          <p:nvPr>
            <p:ph type="pic" sz="quarter" idx="20" hasCustomPrompt="1"/>
          </p:nvPr>
        </p:nvSpPr>
        <p:spPr>
          <a:xfrm>
            <a:off x="625476" y="4251512"/>
            <a:ext cx="1079500" cy="1079500"/>
          </a:xfrm>
        </p:spPr>
        <p:txBody>
          <a:bodyPr/>
          <a:lstStyle>
            <a:lvl1pPr marL="0" indent="0">
              <a:buNone/>
              <a:defRPr/>
            </a:lvl1pPr>
          </a:lstStyle>
          <a:p>
            <a:r>
              <a:rPr lang="lt-LT"/>
              <a:t> </a:t>
            </a:r>
          </a:p>
        </p:txBody>
      </p:sp>
      <p:sp>
        <p:nvSpPr>
          <p:cNvPr id="19" name="Text Placeholder 20"/>
          <p:cNvSpPr>
            <a:spLocks noGrp="1"/>
          </p:cNvSpPr>
          <p:nvPr>
            <p:ph type="body" sz="quarter" idx="21" hasCustomPrompt="1"/>
          </p:nvPr>
        </p:nvSpPr>
        <p:spPr>
          <a:xfrm>
            <a:off x="4549773"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0" name="Picture Placeholder 9"/>
          <p:cNvSpPr>
            <a:spLocks noGrp="1"/>
          </p:cNvSpPr>
          <p:nvPr>
            <p:ph type="pic" sz="quarter" idx="22" hasCustomPrompt="1"/>
          </p:nvPr>
        </p:nvSpPr>
        <p:spPr>
          <a:xfrm>
            <a:off x="4549776" y="1870262"/>
            <a:ext cx="1079500" cy="1079500"/>
          </a:xfrm>
        </p:spPr>
        <p:txBody>
          <a:bodyPr/>
          <a:lstStyle>
            <a:lvl1pPr marL="0" indent="0">
              <a:buNone/>
              <a:defRPr/>
            </a:lvl1pPr>
          </a:lstStyle>
          <a:p>
            <a:r>
              <a:rPr lang="lt-LT"/>
              <a:t> </a:t>
            </a:r>
          </a:p>
        </p:txBody>
      </p:sp>
      <p:sp>
        <p:nvSpPr>
          <p:cNvPr id="21" name="Text Placeholder 20"/>
          <p:cNvSpPr>
            <a:spLocks noGrp="1"/>
          </p:cNvSpPr>
          <p:nvPr>
            <p:ph type="body" sz="quarter" idx="23" hasCustomPrompt="1"/>
          </p:nvPr>
        </p:nvSpPr>
        <p:spPr>
          <a:xfrm>
            <a:off x="4549773"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2" name="Picture Placeholder 9"/>
          <p:cNvSpPr>
            <a:spLocks noGrp="1"/>
          </p:cNvSpPr>
          <p:nvPr>
            <p:ph type="pic" sz="quarter" idx="24" hasCustomPrompt="1"/>
          </p:nvPr>
        </p:nvSpPr>
        <p:spPr>
          <a:xfrm>
            <a:off x="4549776" y="4251512"/>
            <a:ext cx="1079500" cy="1079500"/>
          </a:xfrm>
        </p:spPr>
        <p:txBody>
          <a:bodyPr/>
          <a:lstStyle>
            <a:lvl1pPr marL="0" indent="0">
              <a:buNone/>
              <a:defRPr/>
            </a:lvl1pPr>
          </a:lstStyle>
          <a:p>
            <a:r>
              <a:rPr lang="lt-LT"/>
              <a:t> </a:t>
            </a:r>
          </a:p>
        </p:txBody>
      </p:sp>
      <p:sp>
        <p:nvSpPr>
          <p:cNvPr id="23" name="Text Placeholder 20"/>
          <p:cNvSpPr>
            <a:spLocks noGrp="1"/>
          </p:cNvSpPr>
          <p:nvPr>
            <p:ph type="body" sz="quarter" idx="25" hasCustomPrompt="1"/>
          </p:nvPr>
        </p:nvSpPr>
        <p:spPr>
          <a:xfrm>
            <a:off x="8435970" y="307177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4" name="Picture Placeholder 9"/>
          <p:cNvSpPr>
            <a:spLocks noGrp="1"/>
          </p:cNvSpPr>
          <p:nvPr>
            <p:ph type="pic" sz="quarter" idx="26" hasCustomPrompt="1"/>
          </p:nvPr>
        </p:nvSpPr>
        <p:spPr>
          <a:xfrm>
            <a:off x="8435973" y="1870262"/>
            <a:ext cx="1079500" cy="1079500"/>
          </a:xfrm>
        </p:spPr>
        <p:txBody>
          <a:bodyPr/>
          <a:lstStyle>
            <a:lvl1pPr marL="0" indent="0">
              <a:buNone/>
              <a:defRPr/>
            </a:lvl1pPr>
          </a:lstStyle>
          <a:p>
            <a:r>
              <a:rPr lang="lt-LT"/>
              <a:t> </a:t>
            </a:r>
          </a:p>
        </p:txBody>
      </p:sp>
      <p:sp>
        <p:nvSpPr>
          <p:cNvPr id="25" name="Text Placeholder 20"/>
          <p:cNvSpPr>
            <a:spLocks noGrp="1"/>
          </p:cNvSpPr>
          <p:nvPr>
            <p:ph type="body" sz="quarter" idx="27" hasCustomPrompt="1"/>
          </p:nvPr>
        </p:nvSpPr>
        <p:spPr>
          <a:xfrm>
            <a:off x="8435970" y="5453029"/>
            <a:ext cx="2041527" cy="576296"/>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a:t>
            </a:r>
            <a:r>
              <a:rPr lang="lt-LT"/>
              <a:t>.</a:t>
            </a:r>
          </a:p>
        </p:txBody>
      </p:sp>
      <p:sp>
        <p:nvSpPr>
          <p:cNvPr id="26" name="Picture Placeholder 9"/>
          <p:cNvSpPr>
            <a:spLocks noGrp="1"/>
          </p:cNvSpPr>
          <p:nvPr>
            <p:ph type="pic" sz="quarter" idx="28" hasCustomPrompt="1"/>
          </p:nvPr>
        </p:nvSpPr>
        <p:spPr>
          <a:xfrm>
            <a:off x="8435973" y="4251512"/>
            <a:ext cx="1079500" cy="1079500"/>
          </a:xfrm>
        </p:spPr>
        <p:txBody>
          <a:bodyPr/>
          <a:lstStyle>
            <a:lvl1pPr marL="0" indent="0">
              <a:buNone/>
              <a:defRPr/>
            </a:lvl1pPr>
          </a:lstStyle>
          <a:p>
            <a:r>
              <a:rPr lang="lt-LT"/>
              <a:t> </a:t>
            </a:r>
          </a:p>
        </p:txBody>
      </p:sp>
    </p:spTree>
    <p:extLst>
      <p:ext uri="{BB962C8B-B14F-4D97-AF65-F5344CB8AC3E}">
        <p14:creationId xmlns:p14="http://schemas.microsoft.com/office/powerpoint/2010/main" val="475905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8" name="Picture Placeholder 9"/>
          <p:cNvSpPr>
            <a:spLocks noGrp="1"/>
          </p:cNvSpPr>
          <p:nvPr>
            <p:ph type="pic" sz="quarter" idx="18" hasCustomPrompt="1"/>
          </p:nvPr>
        </p:nvSpPr>
        <p:spPr>
          <a:xfrm>
            <a:off x="7066065"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7066065"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9723540"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9723540" y="1317812"/>
            <a:ext cx="1425388" cy="1425388"/>
          </a:xfrm>
        </p:spPr>
        <p:txBody>
          <a:bodyPr/>
          <a:lstStyle>
            <a:lvl1pPr marL="0" indent="0">
              <a:buNone/>
              <a:defRPr/>
            </a:lvl1pPr>
          </a:lstStyle>
          <a:p>
            <a:r>
              <a:rPr lang="lt-LT"/>
              <a:t> </a:t>
            </a:r>
          </a:p>
        </p:txBody>
      </p:sp>
      <p:sp>
        <p:nvSpPr>
          <p:cNvPr id="13" name="Text Placeholder 20"/>
          <p:cNvSpPr>
            <a:spLocks noGrp="1"/>
          </p:cNvSpPr>
          <p:nvPr>
            <p:ph type="body" sz="quarter" idx="15" hasCustomPrompt="1"/>
          </p:nvPr>
        </p:nvSpPr>
        <p:spPr>
          <a:xfrm>
            <a:off x="70660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972354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70660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972354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8411845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p>
        </p:txBody>
      </p:sp>
      <p:sp>
        <p:nvSpPr>
          <p:cNvPr id="8" name="Picture Placeholder 9"/>
          <p:cNvSpPr>
            <a:spLocks noGrp="1"/>
          </p:cNvSpPr>
          <p:nvPr>
            <p:ph type="pic" sz="quarter" idx="18" hasCustomPrompt="1"/>
          </p:nvPr>
        </p:nvSpPr>
        <p:spPr>
          <a:xfrm>
            <a:off x="1017690" y="1317812"/>
            <a:ext cx="1425388" cy="1425388"/>
          </a:xfrm>
        </p:spPr>
        <p:txBody>
          <a:bodyPr/>
          <a:lstStyle>
            <a:lvl1pPr marL="0" indent="0">
              <a:buNone/>
              <a:defRPr/>
            </a:lvl1pPr>
          </a:lstStyle>
          <a:p>
            <a:r>
              <a:rPr lang="lt-LT"/>
              <a:t> </a:t>
            </a:r>
          </a:p>
        </p:txBody>
      </p:sp>
      <p:sp>
        <p:nvSpPr>
          <p:cNvPr id="9" name="Picture Placeholder 9"/>
          <p:cNvSpPr>
            <a:spLocks noGrp="1"/>
          </p:cNvSpPr>
          <p:nvPr>
            <p:ph type="pic" sz="quarter" idx="19" hasCustomPrompt="1"/>
          </p:nvPr>
        </p:nvSpPr>
        <p:spPr>
          <a:xfrm>
            <a:off x="1017690" y="4108637"/>
            <a:ext cx="1425388" cy="1425388"/>
          </a:xfrm>
        </p:spPr>
        <p:txBody>
          <a:bodyPr/>
          <a:lstStyle>
            <a:lvl1pPr marL="0" indent="0">
              <a:buNone/>
              <a:defRPr/>
            </a:lvl1pPr>
          </a:lstStyle>
          <a:p>
            <a:r>
              <a:rPr lang="lt-LT"/>
              <a:t> </a:t>
            </a:r>
          </a:p>
        </p:txBody>
      </p:sp>
      <p:sp>
        <p:nvSpPr>
          <p:cNvPr id="10" name="Picture Placeholder 9"/>
          <p:cNvSpPr>
            <a:spLocks noGrp="1"/>
          </p:cNvSpPr>
          <p:nvPr>
            <p:ph type="pic" sz="quarter" idx="20" hasCustomPrompt="1"/>
          </p:nvPr>
        </p:nvSpPr>
        <p:spPr>
          <a:xfrm>
            <a:off x="3675165" y="4108637"/>
            <a:ext cx="1425388" cy="1425388"/>
          </a:xfrm>
        </p:spPr>
        <p:txBody>
          <a:bodyPr/>
          <a:lstStyle>
            <a:lvl1pPr marL="0" indent="0">
              <a:buNone/>
              <a:defRPr/>
            </a:lvl1pPr>
          </a:lstStyle>
          <a:p>
            <a:r>
              <a:rPr lang="lt-LT"/>
              <a:t> </a:t>
            </a:r>
          </a:p>
        </p:txBody>
      </p:sp>
      <p:sp>
        <p:nvSpPr>
          <p:cNvPr id="11" name="Picture Placeholder 9"/>
          <p:cNvSpPr>
            <a:spLocks noGrp="1"/>
          </p:cNvSpPr>
          <p:nvPr>
            <p:ph type="pic" sz="quarter" idx="21" hasCustomPrompt="1"/>
          </p:nvPr>
        </p:nvSpPr>
        <p:spPr>
          <a:xfrm>
            <a:off x="3675165" y="1317812"/>
            <a:ext cx="1425388" cy="1425388"/>
          </a:xfrm>
        </p:spPr>
        <p:txBody>
          <a:bodyPr/>
          <a:lstStyle>
            <a:lvl1pPr marL="0" indent="0">
              <a:buNone/>
              <a:defRPr/>
            </a:lvl1pPr>
          </a:lstStyle>
          <a:p>
            <a:r>
              <a:rPr lang="lt-LT"/>
              <a:t> </a:t>
            </a:r>
          </a:p>
        </p:txBody>
      </p:sp>
      <p:sp>
        <p:nvSpPr>
          <p:cNvPr id="20" name="Text Placeholder 18"/>
          <p:cNvSpPr>
            <a:spLocks noGrp="1"/>
          </p:cNvSpPr>
          <p:nvPr>
            <p:ph type="body" sz="quarter" idx="11"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23" name="Text Placeholder 20"/>
          <p:cNvSpPr>
            <a:spLocks noGrp="1"/>
          </p:cNvSpPr>
          <p:nvPr>
            <p:ph type="body" sz="quarter" idx="12"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24" name="Text Placeholder 20"/>
          <p:cNvSpPr>
            <a:spLocks noGrp="1"/>
          </p:cNvSpPr>
          <p:nvPr>
            <p:ph type="body" sz="quarter" idx="13"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
        <p:nvSpPr>
          <p:cNvPr id="13" name="Text Placeholder 20"/>
          <p:cNvSpPr>
            <a:spLocks noGrp="1"/>
          </p:cNvSpPr>
          <p:nvPr>
            <p:ph type="body" sz="quarter" idx="15" hasCustomPrompt="1"/>
          </p:nvPr>
        </p:nvSpPr>
        <p:spPr>
          <a:xfrm>
            <a:off x="1017690"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4" name="Text Placeholder 20"/>
          <p:cNvSpPr>
            <a:spLocks noGrp="1"/>
          </p:cNvSpPr>
          <p:nvPr>
            <p:ph type="body" sz="quarter" idx="22" hasCustomPrompt="1"/>
          </p:nvPr>
        </p:nvSpPr>
        <p:spPr>
          <a:xfrm>
            <a:off x="3675165" y="2915427"/>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5" name="Text Placeholder 20"/>
          <p:cNvSpPr>
            <a:spLocks noGrp="1"/>
          </p:cNvSpPr>
          <p:nvPr>
            <p:ph type="body" sz="quarter" idx="23" hasCustomPrompt="1"/>
          </p:nvPr>
        </p:nvSpPr>
        <p:spPr>
          <a:xfrm>
            <a:off x="1017690"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
        <p:nvSpPr>
          <p:cNvPr id="16" name="Text Placeholder 20"/>
          <p:cNvSpPr>
            <a:spLocks noGrp="1"/>
          </p:cNvSpPr>
          <p:nvPr>
            <p:ph type="body" sz="quarter" idx="24" hasCustomPrompt="1"/>
          </p:nvPr>
        </p:nvSpPr>
        <p:spPr>
          <a:xfrm>
            <a:off x="3675165" y="5688883"/>
            <a:ext cx="2041527" cy="370698"/>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a:t>
            </a:r>
          </a:p>
        </p:txBody>
      </p:sp>
    </p:spTree>
    <p:extLst>
      <p:ext uri="{BB962C8B-B14F-4D97-AF65-F5344CB8AC3E}">
        <p14:creationId xmlns:p14="http://schemas.microsoft.com/office/powerpoint/2010/main" val="19289041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2042159"/>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es-ES"/>
              <a:t>LTG </a:t>
            </a:r>
            <a:r>
              <a:rPr lang="lt-LT" err="1"/>
              <a:t>Infra</a:t>
            </a:r>
            <a:r>
              <a:rPr lang="lt-LT"/>
              <a:t> misija</a:t>
            </a:r>
            <a:r>
              <a:rPr lang="es-ES"/>
              <a:t>:</a:t>
            </a:r>
            <a:r>
              <a:rPr lang="lt-LT"/>
              <a:t> ką mes darome ir kodėl</a:t>
            </a:r>
          </a:p>
        </p:txBody>
      </p:sp>
      <p:sp>
        <p:nvSpPr>
          <p:cNvPr id="8" name="Text Placeholder 11"/>
          <p:cNvSpPr>
            <a:spLocks noGrp="1"/>
          </p:cNvSpPr>
          <p:nvPr>
            <p:ph type="body" sz="quarter" idx="11" hasCustomPrompt="1"/>
          </p:nvPr>
        </p:nvSpPr>
        <p:spPr>
          <a:xfrm>
            <a:off x="619124" y="4418964"/>
            <a:ext cx="6657975" cy="1038861"/>
          </a:xfrm>
        </p:spPr>
        <p:txBody>
          <a:bodyPr>
            <a:noAutofit/>
          </a:bodyPr>
          <a:lstStyle>
            <a:lvl1pPr marL="0" indent="0">
              <a:buNone/>
              <a:defRPr sz="3500" baseline="0">
                <a:solidFill>
                  <a:schemeClr val="bg2"/>
                </a:solidFill>
                <a:latin typeface="+mj-lt"/>
              </a:defRPr>
            </a:lvl1pPr>
          </a:lstStyle>
          <a:p>
            <a:pPr lvl="0"/>
            <a:r>
              <a:rPr lang="lt-LT"/>
              <a:t>Užtikriname saugias jungtis geresnei ateičiai</a:t>
            </a:r>
          </a:p>
        </p:txBody>
      </p:sp>
    </p:spTree>
    <p:extLst>
      <p:ext uri="{BB962C8B-B14F-4D97-AF65-F5344CB8AC3E}">
        <p14:creationId xmlns:p14="http://schemas.microsoft.com/office/powerpoint/2010/main" val="668153706"/>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0"/>
          <p:cNvSpPr>
            <a:spLocks noGrp="1"/>
          </p:cNvSpPr>
          <p:nvPr>
            <p:ph type="body" sz="quarter" idx="15" hasCustomPrompt="1"/>
          </p:nvPr>
        </p:nvSpPr>
        <p:spPr>
          <a:xfrm>
            <a:off x="625473"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13" name="Text Placeholder 20"/>
          <p:cNvSpPr>
            <a:spLocks noGrp="1"/>
          </p:cNvSpPr>
          <p:nvPr>
            <p:ph type="body" sz="quarter" idx="12" hasCustomPrompt="1"/>
          </p:nvPr>
        </p:nvSpPr>
        <p:spPr>
          <a:xfrm>
            <a:off x="625473"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2" name="Text Placeholder 20"/>
          <p:cNvSpPr>
            <a:spLocks noGrp="1"/>
          </p:cNvSpPr>
          <p:nvPr>
            <p:ph type="body" sz="quarter" idx="25" hasCustomPrompt="1"/>
          </p:nvPr>
        </p:nvSpPr>
        <p:spPr>
          <a:xfrm>
            <a:off x="625473"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625473"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19" name="Text Placeholder 20"/>
          <p:cNvSpPr>
            <a:spLocks noGrp="1"/>
          </p:cNvSpPr>
          <p:nvPr>
            <p:ph type="body" sz="quarter" idx="27" hasCustomPrompt="1"/>
          </p:nvPr>
        </p:nvSpPr>
        <p:spPr>
          <a:xfrm>
            <a:off x="4537119"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0" name="Text Placeholder 20"/>
          <p:cNvSpPr>
            <a:spLocks noGrp="1"/>
          </p:cNvSpPr>
          <p:nvPr>
            <p:ph type="body" sz="quarter" idx="28" hasCustomPrompt="1"/>
          </p:nvPr>
        </p:nvSpPr>
        <p:spPr>
          <a:xfrm>
            <a:off x="4537119"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1" name="Text Placeholder 20"/>
          <p:cNvSpPr>
            <a:spLocks noGrp="1"/>
          </p:cNvSpPr>
          <p:nvPr>
            <p:ph type="body" sz="quarter" idx="29" hasCustomPrompt="1"/>
          </p:nvPr>
        </p:nvSpPr>
        <p:spPr>
          <a:xfrm>
            <a:off x="4537119"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2" name="Text Placeholder 20"/>
          <p:cNvSpPr>
            <a:spLocks noGrp="1"/>
          </p:cNvSpPr>
          <p:nvPr>
            <p:ph type="body" sz="quarter" idx="30" hasCustomPrompt="1"/>
          </p:nvPr>
        </p:nvSpPr>
        <p:spPr>
          <a:xfrm>
            <a:off x="4537119"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3" name="Text Placeholder 20"/>
          <p:cNvSpPr>
            <a:spLocks noGrp="1"/>
          </p:cNvSpPr>
          <p:nvPr>
            <p:ph type="body" sz="quarter" idx="31" hasCustomPrompt="1"/>
          </p:nvPr>
        </p:nvSpPr>
        <p:spPr>
          <a:xfrm>
            <a:off x="8457475" y="3132120"/>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4" name="Text Placeholder 20"/>
          <p:cNvSpPr>
            <a:spLocks noGrp="1"/>
          </p:cNvSpPr>
          <p:nvPr>
            <p:ph type="body" sz="quarter" idx="32" hasCustomPrompt="1"/>
          </p:nvPr>
        </p:nvSpPr>
        <p:spPr>
          <a:xfrm>
            <a:off x="8457475" y="2428875"/>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25" name="Text Placeholder 20"/>
          <p:cNvSpPr>
            <a:spLocks noGrp="1"/>
          </p:cNvSpPr>
          <p:nvPr>
            <p:ph type="body" sz="quarter" idx="33" hasCustomPrompt="1"/>
          </p:nvPr>
        </p:nvSpPr>
        <p:spPr>
          <a:xfrm>
            <a:off x="8474891" y="5188399"/>
            <a:ext cx="3066961" cy="96959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6" name="Text Placeholder 20"/>
          <p:cNvSpPr>
            <a:spLocks noGrp="1"/>
          </p:cNvSpPr>
          <p:nvPr>
            <p:ph type="body" sz="quarter" idx="34" hasCustomPrompt="1"/>
          </p:nvPr>
        </p:nvSpPr>
        <p:spPr>
          <a:xfrm>
            <a:off x="8474891" y="4485154"/>
            <a:ext cx="3040835" cy="503577"/>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Tree>
    <p:extLst>
      <p:ext uri="{BB962C8B-B14F-4D97-AF65-F5344CB8AC3E}">
        <p14:creationId xmlns:p14="http://schemas.microsoft.com/office/powerpoint/2010/main" val="74949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367280"/>
            <a:ext cx="8724900" cy="1414145"/>
          </a:xfrm>
        </p:spPr>
        <p:txBody>
          <a:bodyPr>
            <a:noAutofit/>
          </a:bodyPr>
          <a:lstStyle>
            <a:lvl1pPr marL="0" indent="0">
              <a:buNone/>
              <a:defRPr sz="6500" b="1" baseline="0">
                <a:solidFill>
                  <a:schemeClr val="bg2"/>
                </a:solidFill>
                <a:latin typeface="+mj-lt"/>
                <a:ea typeface="Euclid Circular A Medium" panose="020B0604000000000000" pitchFamily="34" charset="0"/>
              </a:defRPr>
            </a:lvl1pPr>
          </a:lstStyle>
          <a:p>
            <a:pPr lvl="0"/>
            <a:r>
              <a:rPr lang="lt-LT"/>
              <a:t>Jūsų klausimai</a:t>
            </a:r>
          </a:p>
        </p:txBody>
      </p:sp>
      <p:sp>
        <p:nvSpPr>
          <p:cNvPr id="4"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solidFill>
                  <a:schemeClr val="bg2"/>
                </a:solidFill>
                <a:latin typeface="+mj-lt"/>
              </a:defRPr>
            </a:lvl1pPr>
          </a:lstStyle>
          <a:p>
            <a:pPr lvl="0"/>
            <a:r>
              <a:rPr lang="lt-LT"/>
              <a:t>Prezentacijos pavadinimas</a:t>
            </a:r>
          </a:p>
        </p:txBody>
      </p:sp>
    </p:spTree>
    <p:extLst>
      <p:ext uri="{BB962C8B-B14F-4D97-AF65-F5344CB8AC3E}">
        <p14:creationId xmlns:p14="http://schemas.microsoft.com/office/powerpoint/2010/main" val="2683839541"/>
      </p:ext>
    </p:extLst>
  </p:cSld>
  <p:clrMapOvr>
    <a:masterClrMapping/>
  </p:clrMapOvr>
  <p:extLst>
    <p:ext uri="{DCECCB84-F9BA-43D5-87BE-67443E8EF086}">
      <p15:sldGuideLst xmlns:p15="http://schemas.microsoft.com/office/powerpoint/2012/main">
        <p15:guide id="1" orient="horz" pos="2160">
          <p15:clr>
            <a:srgbClr val="FBAE40"/>
          </p15:clr>
        </p15:guide>
        <p15:guide id="2" pos="3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7632701" cy="70643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temos pavadinimas</a:t>
            </a:r>
          </a:p>
        </p:txBody>
      </p:sp>
      <p:sp>
        <p:nvSpPr>
          <p:cNvPr id="3" name="Picture Placeholder 2"/>
          <p:cNvSpPr>
            <a:spLocks noGrp="1"/>
          </p:cNvSpPr>
          <p:nvPr>
            <p:ph type="pic" sz="quarter" idx="27" hasCustomPrompt="1"/>
          </p:nvPr>
        </p:nvSpPr>
        <p:spPr>
          <a:xfrm>
            <a:off x="0" y="1971675"/>
            <a:ext cx="2438400" cy="2438400"/>
          </a:xfrm>
        </p:spPr>
        <p:txBody>
          <a:bodyPr/>
          <a:lstStyle>
            <a:lvl1pPr marL="0" indent="0">
              <a:buNone/>
              <a:defRPr/>
            </a:lvl1pPr>
          </a:lstStyle>
          <a:p>
            <a:r>
              <a:rPr lang="lt-LT"/>
              <a:t> </a:t>
            </a:r>
          </a:p>
        </p:txBody>
      </p:sp>
      <p:sp>
        <p:nvSpPr>
          <p:cNvPr id="17" name="Picture Placeholder 2"/>
          <p:cNvSpPr>
            <a:spLocks noGrp="1"/>
          </p:cNvSpPr>
          <p:nvPr>
            <p:ph type="pic" sz="quarter" idx="28" hasCustomPrompt="1"/>
          </p:nvPr>
        </p:nvSpPr>
        <p:spPr>
          <a:xfrm>
            <a:off x="2438400" y="1971675"/>
            <a:ext cx="2438400" cy="2438400"/>
          </a:xfrm>
        </p:spPr>
        <p:txBody>
          <a:bodyPr/>
          <a:lstStyle>
            <a:lvl1pPr marL="0" indent="0">
              <a:buNone/>
              <a:defRPr/>
            </a:lvl1pPr>
          </a:lstStyle>
          <a:p>
            <a:r>
              <a:rPr lang="lt-LT"/>
              <a:t> </a:t>
            </a:r>
          </a:p>
        </p:txBody>
      </p:sp>
      <p:sp>
        <p:nvSpPr>
          <p:cNvPr id="27" name="Picture Placeholder 2"/>
          <p:cNvSpPr>
            <a:spLocks noGrp="1"/>
          </p:cNvSpPr>
          <p:nvPr>
            <p:ph type="pic" sz="quarter" idx="29" hasCustomPrompt="1"/>
          </p:nvPr>
        </p:nvSpPr>
        <p:spPr>
          <a:xfrm>
            <a:off x="4876800" y="1971675"/>
            <a:ext cx="2438400" cy="2438400"/>
          </a:xfrm>
        </p:spPr>
        <p:txBody>
          <a:bodyPr/>
          <a:lstStyle>
            <a:lvl1pPr marL="0" indent="0">
              <a:buNone/>
              <a:defRPr/>
            </a:lvl1pPr>
          </a:lstStyle>
          <a:p>
            <a:r>
              <a:rPr lang="lt-LT"/>
              <a:t> </a:t>
            </a:r>
          </a:p>
        </p:txBody>
      </p:sp>
      <p:sp>
        <p:nvSpPr>
          <p:cNvPr id="28" name="Picture Placeholder 2"/>
          <p:cNvSpPr>
            <a:spLocks noGrp="1"/>
          </p:cNvSpPr>
          <p:nvPr>
            <p:ph type="pic" sz="quarter" idx="30" hasCustomPrompt="1"/>
          </p:nvPr>
        </p:nvSpPr>
        <p:spPr>
          <a:xfrm>
            <a:off x="7315200" y="1974655"/>
            <a:ext cx="2438400" cy="2438400"/>
          </a:xfrm>
        </p:spPr>
        <p:txBody>
          <a:bodyPr/>
          <a:lstStyle>
            <a:lvl1pPr marL="0" indent="0">
              <a:buNone/>
              <a:defRPr/>
            </a:lvl1pPr>
          </a:lstStyle>
          <a:p>
            <a:r>
              <a:rPr lang="lt-LT"/>
              <a:t> </a:t>
            </a:r>
          </a:p>
        </p:txBody>
      </p:sp>
      <p:sp>
        <p:nvSpPr>
          <p:cNvPr id="29" name="Picture Placeholder 2"/>
          <p:cNvSpPr>
            <a:spLocks noGrp="1"/>
          </p:cNvSpPr>
          <p:nvPr>
            <p:ph type="pic" sz="quarter" idx="31" hasCustomPrompt="1"/>
          </p:nvPr>
        </p:nvSpPr>
        <p:spPr>
          <a:xfrm>
            <a:off x="9753600" y="1974655"/>
            <a:ext cx="2438400" cy="2438400"/>
          </a:xfrm>
        </p:spPr>
        <p:txBody>
          <a:bodyPr/>
          <a:lstStyle>
            <a:lvl1pPr marL="0" indent="0">
              <a:buNone/>
              <a:defRPr/>
            </a:lvl1pPr>
          </a:lstStyle>
          <a:p>
            <a:r>
              <a:rPr lang="lt-LT"/>
              <a:t> </a:t>
            </a:r>
          </a:p>
        </p:txBody>
      </p:sp>
      <p:sp>
        <p:nvSpPr>
          <p:cNvPr id="30" name="Text Placeholder 20"/>
          <p:cNvSpPr>
            <a:spLocks noGrp="1"/>
          </p:cNvSpPr>
          <p:nvPr>
            <p:ph type="body" sz="quarter" idx="15" hasCustomPrompt="1"/>
          </p:nvPr>
        </p:nvSpPr>
        <p:spPr>
          <a:xfrm>
            <a:off x="217591"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1" name="Text Placeholder 20"/>
          <p:cNvSpPr>
            <a:spLocks noGrp="1"/>
          </p:cNvSpPr>
          <p:nvPr>
            <p:ph type="body" sz="quarter" idx="32" hasCustomPrompt="1"/>
          </p:nvPr>
        </p:nvSpPr>
        <p:spPr>
          <a:xfrm>
            <a:off x="26376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2" name="Text Placeholder 20"/>
          <p:cNvSpPr>
            <a:spLocks noGrp="1"/>
          </p:cNvSpPr>
          <p:nvPr>
            <p:ph type="body" sz="quarter" idx="33" hasCustomPrompt="1"/>
          </p:nvPr>
        </p:nvSpPr>
        <p:spPr>
          <a:xfrm>
            <a:off x="50760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3" name="Text Placeholder 20"/>
          <p:cNvSpPr>
            <a:spLocks noGrp="1"/>
          </p:cNvSpPr>
          <p:nvPr>
            <p:ph type="body" sz="quarter" idx="34" hasCustomPrompt="1"/>
          </p:nvPr>
        </p:nvSpPr>
        <p:spPr>
          <a:xfrm>
            <a:off x="75144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4" name="Text Placeholder 20"/>
          <p:cNvSpPr>
            <a:spLocks noGrp="1"/>
          </p:cNvSpPr>
          <p:nvPr>
            <p:ph type="body" sz="quarter" idx="35" hasCustomPrompt="1"/>
          </p:nvPr>
        </p:nvSpPr>
        <p:spPr>
          <a:xfrm>
            <a:off x="9952883" y="4672401"/>
            <a:ext cx="1944584" cy="370698"/>
          </a:xfrm>
        </p:spPr>
        <p:txBody>
          <a:bodyPr>
            <a:normAutofit/>
          </a:bodyPr>
          <a:lstStyle>
            <a:lvl1pPr marL="0" indent="0">
              <a:lnSpc>
                <a:spcPts val="2000"/>
              </a:lnSpc>
              <a:buNone/>
              <a:defRPr sz="1400" b="1">
                <a:solidFill>
                  <a:schemeClr val="tx1"/>
                </a:solidFill>
                <a:latin typeface="+mj-lt"/>
              </a:defRPr>
            </a:lvl1pPr>
          </a:lstStyle>
          <a:p>
            <a:pPr lvl="0"/>
            <a:r>
              <a:rPr lang="lt-LT"/>
              <a:t>Vardas Pavardė</a:t>
            </a:r>
          </a:p>
        </p:txBody>
      </p:sp>
      <p:sp>
        <p:nvSpPr>
          <p:cNvPr id="36" name="Text Placeholder 20"/>
          <p:cNvSpPr>
            <a:spLocks noGrp="1"/>
          </p:cNvSpPr>
          <p:nvPr>
            <p:ph type="body" sz="quarter" idx="25" hasCustomPrompt="1"/>
          </p:nvPr>
        </p:nvSpPr>
        <p:spPr>
          <a:xfrm>
            <a:off x="217592"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7" name="Text Placeholder 20"/>
          <p:cNvSpPr>
            <a:spLocks noGrp="1"/>
          </p:cNvSpPr>
          <p:nvPr>
            <p:ph type="body" sz="quarter" idx="36" hasCustomPrompt="1"/>
          </p:nvPr>
        </p:nvSpPr>
        <p:spPr>
          <a:xfrm>
            <a:off x="26376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8" name="Text Placeholder 20"/>
          <p:cNvSpPr>
            <a:spLocks noGrp="1"/>
          </p:cNvSpPr>
          <p:nvPr>
            <p:ph type="body" sz="quarter" idx="37" hasCustomPrompt="1"/>
          </p:nvPr>
        </p:nvSpPr>
        <p:spPr>
          <a:xfrm>
            <a:off x="50760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9" name="Text Placeholder 20"/>
          <p:cNvSpPr>
            <a:spLocks noGrp="1"/>
          </p:cNvSpPr>
          <p:nvPr>
            <p:ph type="body" sz="quarter" idx="38" hasCustomPrompt="1"/>
          </p:nvPr>
        </p:nvSpPr>
        <p:spPr>
          <a:xfrm>
            <a:off x="75144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40" name="Text Placeholder 20"/>
          <p:cNvSpPr>
            <a:spLocks noGrp="1"/>
          </p:cNvSpPr>
          <p:nvPr>
            <p:ph type="body" sz="quarter" idx="39" hasCustomPrompt="1"/>
          </p:nvPr>
        </p:nvSpPr>
        <p:spPr>
          <a:xfrm>
            <a:off x="9952883" y="5353050"/>
            <a:ext cx="1944584" cy="1162050"/>
          </a:xfrm>
        </p:spPr>
        <p:txBody>
          <a:bodyPr>
            <a:normAutofit/>
          </a:bodyPr>
          <a:lstStyle>
            <a:lvl1pPr marL="0" indent="0">
              <a:lnSpc>
                <a:spcPts val="2000"/>
              </a:lnSpc>
              <a:buNone/>
              <a:defRPr sz="140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Tree>
    <p:extLst>
      <p:ext uri="{BB962C8B-B14F-4D97-AF65-F5344CB8AC3E}">
        <p14:creationId xmlns:p14="http://schemas.microsoft.com/office/powerpoint/2010/main" val="17473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CE743E1-03D1-4FD7-B05B-89AEB79501F2}" type="datetime1">
              <a:rPr lang="lt-LT" smtClean="0"/>
              <a:t>2025-05-01</a:t>
            </a:fld>
            <a:endParaRPr lang="lt-LT"/>
          </a:p>
        </p:txBody>
      </p:sp>
      <p:sp>
        <p:nvSpPr>
          <p:cNvPr id="12"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err="1"/>
              <a:t>Prane</a:t>
            </a:r>
            <a:r>
              <a:rPr lang="lt-LT" err="1"/>
              <a:t>šėjas</a:t>
            </a:r>
            <a:r>
              <a:rPr lang="lt-LT"/>
              <a:t>, pranešėjo pareigos</a:t>
            </a:r>
          </a:p>
        </p:txBody>
      </p:sp>
      <p:sp>
        <p:nvSpPr>
          <p:cNvPr id="14" name="Text Placeholder 13"/>
          <p:cNvSpPr>
            <a:spLocks noGrp="1"/>
          </p:cNvSpPr>
          <p:nvPr>
            <p:ph type="body" sz="quarter" idx="12" hasCustomPrompt="1"/>
          </p:nvPr>
        </p:nvSpPr>
        <p:spPr>
          <a:xfrm>
            <a:off x="609192" y="2672080"/>
            <a:ext cx="607608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Prezentacijos pavadinimas</a:t>
            </a:r>
          </a:p>
        </p:txBody>
      </p:sp>
    </p:spTree>
    <p:extLst>
      <p:ext uri="{BB962C8B-B14F-4D97-AF65-F5344CB8AC3E}">
        <p14:creationId xmlns:p14="http://schemas.microsoft.com/office/powerpoint/2010/main" val="33452261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r>
              <a:rPr lang="en-US"/>
              <a:t> </a:t>
            </a:r>
            <a:r>
              <a:rPr lang="lt-LT"/>
              <a:t>temos pavadinimas</a:t>
            </a:r>
          </a:p>
        </p:txBody>
      </p:sp>
      <p:sp>
        <p:nvSpPr>
          <p:cNvPr id="3" name="Text Placeholder 20"/>
          <p:cNvSpPr>
            <a:spLocks noGrp="1"/>
          </p:cNvSpPr>
          <p:nvPr>
            <p:ph type="body" sz="quarter" idx="12" hasCustomPrompt="1"/>
          </p:nvPr>
        </p:nvSpPr>
        <p:spPr>
          <a:xfrm>
            <a:off x="625474" y="1749243"/>
            <a:ext cx="3040835" cy="340814"/>
          </a:xfrm>
        </p:spPr>
        <p:txBody>
          <a:bodyPr>
            <a:normAutofit/>
          </a:bodyPr>
          <a:lstStyle>
            <a:lvl1pPr marL="0" indent="0">
              <a:lnSpc>
                <a:spcPts val="1900"/>
              </a:lnSpc>
              <a:buNone/>
              <a:defRPr sz="1800" b="1">
                <a:solidFill>
                  <a:schemeClr val="tx2"/>
                </a:solidFill>
                <a:latin typeface="+mj-lt"/>
              </a:defRPr>
            </a:lvl1pPr>
          </a:lstStyle>
          <a:p>
            <a:pPr lvl="0"/>
            <a:r>
              <a:rPr lang="lt-LT"/>
              <a:t>Trumpoji antraštė</a:t>
            </a:r>
          </a:p>
        </p:txBody>
      </p:sp>
      <p:sp>
        <p:nvSpPr>
          <p:cNvPr id="5" name="Table Placeholder 4"/>
          <p:cNvSpPr>
            <a:spLocks noGrp="1"/>
          </p:cNvSpPr>
          <p:nvPr>
            <p:ph type="tbl" sz="quarter" idx="13" hasCustomPrompt="1"/>
          </p:nvPr>
        </p:nvSpPr>
        <p:spPr>
          <a:xfrm>
            <a:off x="625474" y="2447200"/>
            <a:ext cx="10956925" cy="3717925"/>
          </a:xfrm>
        </p:spPr>
        <p:txBody>
          <a:bodyPr/>
          <a:lstStyle>
            <a:lvl1pPr marL="0" indent="0">
              <a:buNone/>
              <a:defRPr/>
            </a:lvl1pPr>
          </a:lstStyle>
          <a:p>
            <a:r>
              <a:rPr lang="lt-LT"/>
              <a:t> </a:t>
            </a:r>
          </a:p>
        </p:txBody>
      </p:sp>
    </p:spTree>
    <p:extLst>
      <p:ext uri="{BB962C8B-B14F-4D97-AF65-F5344CB8AC3E}">
        <p14:creationId xmlns:p14="http://schemas.microsoft.com/office/powerpoint/2010/main" val="2972163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8"/>
          <p:cNvSpPr>
            <a:spLocks noGrp="1"/>
          </p:cNvSpPr>
          <p:nvPr>
            <p:ph type="body" sz="quarter" idx="11" hasCustomPrompt="1"/>
          </p:nvPr>
        </p:nvSpPr>
        <p:spPr>
          <a:xfrm>
            <a:off x="625474" y="798513"/>
            <a:ext cx="8213726" cy="612276"/>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LTG grupės struktūra</a:t>
            </a:r>
          </a:p>
        </p:txBody>
      </p:sp>
    </p:spTree>
    <p:extLst>
      <p:ext uri="{BB962C8B-B14F-4D97-AF65-F5344CB8AC3E}">
        <p14:creationId xmlns:p14="http://schemas.microsoft.com/office/powerpoint/2010/main" val="3509516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18"/>
          <p:cNvSpPr>
            <a:spLocks noGrp="1"/>
          </p:cNvSpPr>
          <p:nvPr>
            <p:ph type="body" sz="quarter" idx="11" hasCustomPrompt="1"/>
          </p:nvPr>
        </p:nvSpPr>
        <p:spPr>
          <a:xfrm>
            <a:off x="625473" y="798513"/>
            <a:ext cx="8335647" cy="763587"/>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 </a:t>
            </a:r>
            <a:r>
              <a:rPr lang="en-US" err="1"/>
              <a:t>proceso</a:t>
            </a:r>
            <a:r>
              <a:rPr lang="lt-LT"/>
              <a:t> pavadinimas</a:t>
            </a:r>
          </a:p>
        </p:txBody>
      </p:sp>
      <p:sp>
        <p:nvSpPr>
          <p:cNvPr id="3" name="SmartArt Placeholder 2"/>
          <p:cNvSpPr>
            <a:spLocks noGrp="1"/>
          </p:cNvSpPr>
          <p:nvPr>
            <p:ph type="dgm" sz="quarter" idx="12" hasCustomPrompt="1"/>
          </p:nvPr>
        </p:nvSpPr>
        <p:spPr>
          <a:xfrm>
            <a:off x="625475" y="2055813"/>
            <a:ext cx="10956925" cy="1157650"/>
          </a:xfrm>
        </p:spPr>
        <p:txBody>
          <a:bodyPr/>
          <a:lstStyle>
            <a:lvl1pPr marL="0" indent="0">
              <a:buNone/>
              <a:defRPr/>
            </a:lvl1pPr>
          </a:lstStyle>
          <a:p>
            <a:r>
              <a:rPr lang="en-US"/>
              <a:t> </a:t>
            </a:r>
            <a:endParaRPr lang="lt-LT"/>
          </a:p>
        </p:txBody>
      </p:sp>
      <p:sp>
        <p:nvSpPr>
          <p:cNvPr id="17" name="Text Placeholder 20"/>
          <p:cNvSpPr>
            <a:spLocks noGrp="1"/>
          </p:cNvSpPr>
          <p:nvPr>
            <p:ph type="body" sz="quarter" idx="25" hasCustomPrompt="1"/>
          </p:nvPr>
        </p:nvSpPr>
        <p:spPr>
          <a:xfrm>
            <a:off x="625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18" name="Text Placeholder 20"/>
          <p:cNvSpPr>
            <a:spLocks noGrp="1"/>
          </p:cNvSpPr>
          <p:nvPr>
            <p:ph type="body" sz="quarter" idx="26" hasCustomPrompt="1"/>
          </p:nvPr>
        </p:nvSpPr>
        <p:spPr>
          <a:xfrm>
            <a:off x="2787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7" name="Text Placeholder 20"/>
          <p:cNvSpPr>
            <a:spLocks noGrp="1"/>
          </p:cNvSpPr>
          <p:nvPr>
            <p:ph type="body" sz="quarter" idx="27" hasCustomPrompt="1"/>
          </p:nvPr>
        </p:nvSpPr>
        <p:spPr>
          <a:xfrm>
            <a:off x="494982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8" name="Text Placeholder 20"/>
          <p:cNvSpPr>
            <a:spLocks noGrp="1"/>
          </p:cNvSpPr>
          <p:nvPr>
            <p:ph type="body" sz="quarter" idx="28" hasCustomPrompt="1"/>
          </p:nvPr>
        </p:nvSpPr>
        <p:spPr>
          <a:xfrm>
            <a:off x="7102473"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29" name="Text Placeholder 20"/>
          <p:cNvSpPr>
            <a:spLocks noGrp="1"/>
          </p:cNvSpPr>
          <p:nvPr>
            <p:ph type="body" sz="quarter" idx="29" hasCustomPrompt="1"/>
          </p:nvPr>
        </p:nvSpPr>
        <p:spPr>
          <a:xfrm>
            <a:off x="9264648" y="4808520"/>
            <a:ext cx="2041527" cy="1382730"/>
          </a:xfrm>
        </p:spPr>
        <p:txBody>
          <a:bodyPr>
            <a:normAutofit/>
          </a:bodyPr>
          <a:lstStyle>
            <a:lvl1pPr marL="0" indent="0">
              <a:lnSpc>
                <a:spcPts val="2000"/>
              </a:lnSpc>
              <a:buFont typeface="Arial" panose="020B0604020202020204" pitchFamily="34" charset="0"/>
              <a:buNone/>
              <a:defRPr sz="1400">
                <a:solidFill>
                  <a:schemeClr val="tx1"/>
                </a:solidFill>
                <a:latin typeface="+mj-lt"/>
              </a:defRPr>
            </a:lvl1pPr>
          </a:lstStyle>
          <a:p>
            <a:pPr lvl="0"/>
            <a:r>
              <a:rPr lang="en-US"/>
              <a:t>L</a:t>
            </a:r>
            <a:r>
              <a:rPr lang="lt-LT" err="1"/>
              <a:t>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a:t>
            </a:r>
            <a:r>
              <a:rPr lang="lt-LT"/>
              <a:t>.</a:t>
            </a:r>
          </a:p>
        </p:txBody>
      </p:sp>
      <p:sp>
        <p:nvSpPr>
          <p:cNvPr id="30" name="Text Placeholder 20"/>
          <p:cNvSpPr>
            <a:spLocks noGrp="1"/>
          </p:cNvSpPr>
          <p:nvPr>
            <p:ph type="body" sz="quarter" idx="30" hasCustomPrompt="1"/>
          </p:nvPr>
        </p:nvSpPr>
        <p:spPr>
          <a:xfrm>
            <a:off x="625473"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5" name="Text Placeholder 20"/>
          <p:cNvSpPr>
            <a:spLocks noGrp="1"/>
          </p:cNvSpPr>
          <p:nvPr>
            <p:ph type="body" sz="quarter" idx="31" hasCustomPrompt="1"/>
          </p:nvPr>
        </p:nvSpPr>
        <p:spPr>
          <a:xfrm>
            <a:off x="2787648"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6" name="Text Placeholder 20"/>
          <p:cNvSpPr>
            <a:spLocks noGrp="1"/>
          </p:cNvSpPr>
          <p:nvPr>
            <p:ph type="body" sz="quarter" idx="32" hasCustomPrompt="1"/>
          </p:nvPr>
        </p:nvSpPr>
        <p:spPr>
          <a:xfrm>
            <a:off x="4949822"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7" name="Text Placeholder 20"/>
          <p:cNvSpPr>
            <a:spLocks noGrp="1"/>
          </p:cNvSpPr>
          <p:nvPr>
            <p:ph type="body" sz="quarter" idx="33" hasCustomPrompt="1"/>
          </p:nvPr>
        </p:nvSpPr>
        <p:spPr>
          <a:xfrm>
            <a:off x="7111996"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
        <p:nvSpPr>
          <p:cNvPr id="38" name="Text Placeholder 20"/>
          <p:cNvSpPr>
            <a:spLocks noGrp="1"/>
          </p:cNvSpPr>
          <p:nvPr>
            <p:ph type="body" sz="quarter" idx="34" hasCustomPrompt="1"/>
          </p:nvPr>
        </p:nvSpPr>
        <p:spPr>
          <a:xfrm>
            <a:off x="9274170" y="4305300"/>
            <a:ext cx="2041527" cy="381000"/>
          </a:xfrm>
        </p:spPr>
        <p:txBody>
          <a:bodyPr>
            <a:normAutofit/>
          </a:bodyPr>
          <a:lstStyle>
            <a:lvl1pPr marL="0" indent="0">
              <a:lnSpc>
                <a:spcPts val="1900"/>
              </a:lnSpc>
              <a:buNone/>
              <a:defRPr sz="1800" b="1">
                <a:solidFill>
                  <a:schemeClr val="tx2"/>
                </a:solidFill>
                <a:latin typeface="+mj-lt"/>
              </a:defRPr>
            </a:lvl1pPr>
          </a:lstStyle>
          <a:p>
            <a:pPr lvl="0"/>
            <a:r>
              <a:rPr lang="en-US"/>
              <a:t>A</a:t>
            </a:r>
            <a:r>
              <a:rPr lang="lt-LT" err="1"/>
              <a:t>ntraštė</a:t>
            </a:r>
            <a:endParaRPr lang="lt-LT"/>
          </a:p>
        </p:txBody>
      </p:sp>
    </p:spTree>
    <p:extLst>
      <p:ext uri="{BB962C8B-B14F-4D97-AF65-F5344CB8AC3E}">
        <p14:creationId xmlns:p14="http://schemas.microsoft.com/office/powerpoint/2010/main" val="154615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AD35-2DF5-4BC7-B245-6632A0B3F5AE}" type="datetime1">
              <a:rPr lang="lt-LT" smtClean="0"/>
              <a:t>2025-05-01</a:t>
            </a:fld>
            <a:endParaRPr lang="lt-LT"/>
          </a:p>
        </p:txBody>
      </p:sp>
      <p:sp>
        <p:nvSpPr>
          <p:cNvPr id="5" name="Text Placeholder 13"/>
          <p:cNvSpPr>
            <a:spLocks noGrp="1"/>
          </p:cNvSpPr>
          <p:nvPr>
            <p:ph type="body" sz="quarter" idx="12" hasCustomPrompt="1"/>
          </p:nvPr>
        </p:nvSpPr>
        <p:spPr>
          <a:xfrm>
            <a:off x="609192" y="2672080"/>
            <a:ext cx="615736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Ačiū!</a:t>
            </a:r>
          </a:p>
        </p:txBody>
      </p:sp>
      <p:sp>
        <p:nvSpPr>
          <p:cNvPr id="6"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en-US" err="1"/>
              <a:t>Prezentacijos</a:t>
            </a:r>
            <a:r>
              <a:rPr lang="en-US"/>
              <a:t> </a:t>
            </a:r>
            <a:r>
              <a:rPr lang="en-US" err="1"/>
              <a:t>pavadinimas</a:t>
            </a:r>
            <a:endParaRPr lang="lt-LT"/>
          </a:p>
        </p:txBody>
      </p:sp>
    </p:spTree>
    <p:extLst>
      <p:ext uri="{BB962C8B-B14F-4D97-AF65-F5344CB8AC3E}">
        <p14:creationId xmlns:p14="http://schemas.microsoft.com/office/powerpoint/2010/main" val="242914757"/>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806767"/>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Įmonės raida</a:t>
            </a:r>
          </a:p>
        </p:txBody>
      </p:sp>
      <p:sp>
        <p:nvSpPr>
          <p:cNvPr id="7" name="Text Placeholder 20"/>
          <p:cNvSpPr>
            <a:spLocks noGrp="1"/>
          </p:cNvSpPr>
          <p:nvPr>
            <p:ph type="body" sz="quarter" idx="12" hasCustomPrompt="1"/>
          </p:nvPr>
        </p:nvSpPr>
        <p:spPr>
          <a:xfrm>
            <a:off x="823595" y="2284095"/>
            <a:ext cx="2925446" cy="450850"/>
          </a:xfrm>
        </p:spPr>
        <p:txBody>
          <a:bodyPr anchor="ctr">
            <a:normAutofit/>
          </a:bodyPr>
          <a:lstStyle>
            <a:lvl1pPr marL="0" indent="0">
              <a:buNone/>
              <a:defRPr sz="1800" b="1">
                <a:solidFill>
                  <a:schemeClr val="tx1"/>
                </a:solidFill>
                <a:latin typeface="Arial" panose="020B0604020202020204" pitchFamily="34" charset="0"/>
              </a:defRPr>
            </a:lvl1pPr>
          </a:lstStyle>
          <a:p>
            <a:pPr lvl="0"/>
            <a:r>
              <a:rPr lang="lt-LT"/>
              <a:t>1859 – </a:t>
            </a:r>
            <a:r>
              <a:rPr lang="lt-LT" err="1"/>
              <a:t>ieji</a:t>
            </a:r>
            <a:r>
              <a:rPr lang="lt-LT"/>
              <a:t> metai</a:t>
            </a:r>
          </a:p>
        </p:txBody>
      </p:sp>
      <p:sp>
        <p:nvSpPr>
          <p:cNvPr id="8" name="Text Placeholder 20"/>
          <p:cNvSpPr>
            <a:spLocks noGrp="1"/>
          </p:cNvSpPr>
          <p:nvPr>
            <p:ph type="body" sz="quarter" idx="13" hasCustomPrompt="1"/>
          </p:nvPr>
        </p:nvSpPr>
        <p:spPr>
          <a:xfrm>
            <a:off x="6344772" y="2292350"/>
            <a:ext cx="2925446" cy="450850"/>
          </a:xfrm>
        </p:spPr>
        <p:txBody>
          <a:bodyPr anchor="ctr">
            <a:normAutofit/>
          </a:bodyPr>
          <a:lstStyle>
            <a:lvl1pPr marL="0" indent="0">
              <a:buNone/>
              <a:defRPr sz="1800" b="1" baseline="0">
                <a:solidFill>
                  <a:schemeClr val="tx1"/>
                </a:solidFill>
                <a:latin typeface="Arial" panose="020B0604020202020204" pitchFamily="34" charset="0"/>
              </a:defRPr>
            </a:lvl1pPr>
          </a:lstStyle>
          <a:p>
            <a:pPr lvl="0"/>
            <a:r>
              <a:rPr lang="lt-LT"/>
              <a:t>Lietuvos geležinkeliai</a:t>
            </a:r>
          </a:p>
        </p:txBody>
      </p:sp>
      <p:sp>
        <p:nvSpPr>
          <p:cNvPr id="9" name="Text Placeholder 20"/>
          <p:cNvSpPr>
            <a:spLocks noGrp="1"/>
          </p:cNvSpPr>
          <p:nvPr>
            <p:ph type="body" sz="quarter" idx="14" hasCustomPrompt="1"/>
          </p:nvPr>
        </p:nvSpPr>
        <p:spPr>
          <a:xfrm>
            <a:off x="4244975"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Lietuvos geležinkelio pradžia – nutiesti pirmieji bėgiai</a:t>
            </a:r>
          </a:p>
        </p:txBody>
      </p:sp>
      <p:sp>
        <p:nvSpPr>
          <p:cNvPr id="10" name="Text Placeholder 20"/>
          <p:cNvSpPr>
            <a:spLocks noGrp="1"/>
          </p:cNvSpPr>
          <p:nvPr>
            <p:ph type="body" sz="quarter" idx="15" hasCustomPrompt="1"/>
          </p:nvPr>
        </p:nvSpPr>
        <p:spPr>
          <a:xfrm>
            <a:off x="9766469" y="2292350"/>
            <a:ext cx="1675765" cy="450850"/>
          </a:xfrm>
        </p:spPr>
        <p:txBody>
          <a:bodyPr anchor="ctr">
            <a:noAutofit/>
          </a:bodyPr>
          <a:lstStyle>
            <a:lvl1pPr marL="0" indent="0">
              <a:buNone/>
              <a:defRPr sz="1000" baseline="0">
                <a:solidFill>
                  <a:schemeClr val="tx1"/>
                </a:solidFill>
                <a:latin typeface="Arial" panose="020B0604020202020204" pitchFamily="34" charset="0"/>
              </a:defRPr>
            </a:lvl1pPr>
          </a:lstStyle>
          <a:p>
            <a:pPr lvl="0"/>
            <a:r>
              <a:rPr lang="lt-LT"/>
              <a:t>Yra viena didžiausių ir moderniausių transporto įmonių Lietuvoje</a:t>
            </a:r>
          </a:p>
        </p:txBody>
      </p:sp>
      <p:sp>
        <p:nvSpPr>
          <p:cNvPr id="11" name="Text Placeholder 20"/>
          <p:cNvSpPr>
            <a:spLocks noGrp="1"/>
          </p:cNvSpPr>
          <p:nvPr>
            <p:ph type="body" sz="quarter" idx="16" hasCustomPrompt="1"/>
          </p:nvPr>
        </p:nvSpPr>
        <p:spPr>
          <a:xfrm>
            <a:off x="969752"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443,7</a:t>
            </a:r>
          </a:p>
        </p:txBody>
      </p:sp>
      <p:sp>
        <p:nvSpPr>
          <p:cNvPr id="12" name="Text Placeholder 20"/>
          <p:cNvSpPr>
            <a:spLocks noGrp="1"/>
          </p:cNvSpPr>
          <p:nvPr>
            <p:ph type="body" sz="quarter" idx="17" hasCustomPrompt="1"/>
          </p:nvPr>
        </p:nvSpPr>
        <p:spPr>
          <a:xfrm>
            <a:off x="2836017" y="3413760"/>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52.6</a:t>
            </a:r>
          </a:p>
        </p:txBody>
      </p:sp>
      <p:sp>
        <p:nvSpPr>
          <p:cNvPr id="13" name="Text Placeholder 20"/>
          <p:cNvSpPr>
            <a:spLocks noGrp="1"/>
          </p:cNvSpPr>
          <p:nvPr>
            <p:ph type="body" sz="quarter" idx="18" hasCustomPrompt="1"/>
          </p:nvPr>
        </p:nvSpPr>
        <p:spPr>
          <a:xfrm>
            <a:off x="4634972"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3.77</a:t>
            </a:r>
          </a:p>
        </p:txBody>
      </p:sp>
      <p:sp>
        <p:nvSpPr>
          <p:cNvPr id="14" name="Text Placeholder 20"/>
          <p:cNvSpPr>
            <a:spLocks noGrp="1"/>
          </p:cNvSpPr>
          <p:nvPr>
            <p:ph type="body" sz="quarter" idx="19" hasCustomPrompt="1"/>
          </p:nvPr>
        </p:nvSpPr>
        <p:spPr>
          <a:xfrm>
            <a:off x="6501237" y="3413759"/>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7400</a:t>
            </a:r>
          </a:p>
        </p:txBody>
      </p:sp>
      <p:sp>
        <p:nvSpPr>
          <p:cNvPr id="15" name="Text Placeholder 20"/>
          <p:cNvSpPr>
            <a:spLocks noGrp="1"/>
          </p:cNvSpPr>
          <p:nvPr>
            <p:ph type="body" sz="quarter" idx="20" hasCustomPrompt="1"/>
          </p:nvPr>
        </p:nvSpPr>
        <p:spPr>
          <a:xfrm>
            <a:off x="8300192" y="3413758"/>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&gt;20</a:t>
            </a:r>
          </a:p>
        </p:txBody>
      </p:sp>
      <p:sp>
        <p:nvSpPr>
          <p:cNvPr id="16" name="Text Placeholder 20"/>
          <p:cNvSpPr>
            <a:spLocks noGrp="1"/>
          </p:cNvSpPr>
          <p:nvPr>
            <p:ph type="body" sz="quarter" idx="21" hasCustomPrompt="1"/>
          </p:nvPr>
        </p:nvSpPr>
        <p:spPr>
          <a:xfrm>
            <a:off x="10182757" y="3413757"/>
            <a:ext cx="1057168" cy="443865"/>
          </a:xfrm>
        </p:spPr>
        <p:txBody>
          <a:bodyPr anchor="ctr">
            <a:normAutofit/>
          </a:bodyPr>
          <a:lstStyle>
            <a:lvl1pPr marL="0" indent="0" algn="ctr">
              <a:buNone/>
              <a:defRPr sz="1800" b="1">
                <a:solidFill>
                  <a:schemeClr val="tx1"/>
                </a:solidFill>
                <a:latin typeface="Arial" panose="020B0604020202020204" pitchFamily="34" charset="0"/>
              </a:defRPr>
            </a:lvl1pPr>
          </a:lstStyle>
          <a:p>
            <a:pPr lvl="0"/>
            <a:r>
              <a:rPr lang="lt-LT"/>
              <a:t>3</a:t>
            </a:r>
          </a:p>
        </p:txBody>
      </p:sp>
      <p:sp>
        <p:nvSpPr>
          <p:cNvPr id="17" name="Text Placeholder 20"/>
          <p:cNvSpPr>
            <a:spLocks noGrp="1"/>
          </p:cNvSpPr>
          <p:nvPr>
            <p:ph type="body" sz="quarter" idx="22" hasCustomPrompt="1"/>
          </p:nvPr>
        </p:nvSpPr>
        <p:spPr>
          <a:xfrm>
            <a:off x="738902"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a:t>
            </a:r>
          </a:p>
        </p:txBody>
      </p:sp>
      <p:sp>
        <p:nvSpPr>
          <p:cNvPr id="19" name="Text Placeholder 20"/>
          <p:cNvSpPr>
            <a:spLocks noGrp="1"/>
          </p:cNvSpPr>
          <p:nvPr>
            <p:ph type="body" sz="quarter" idx="23" hasCustomPrompt="1"/>
          </p:nvPr>
        </p:nvSpPr>
        <p:spPr>
          <a:xfrm>
            <a:off x="260516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Pardavimo pajamos 2017 m. </a:t>
            </a:r>
            <a:r>
              <a:rPr lang="lt-LT" err="1"/>
              <a:t>mln</a:t>
            </a:r>
            <a:r>
              <a:rPr lang="lt-LT"/>
              <a:t> EUR </a:t>
            </a:r>
          </a:p>
        </p:txBody>
      </p:sp>
      <p:sp>
        <p:nvSpPr>
          <p:cNvPr id="20" name="Text Placeholder 20"/>
          <p:cNvSpPr>
            <a:spLocks noGrp="1"/>
          </p:cNvSpPr>
          <p:nvPr>
            <p:ph type="body" sz="quarter" idx="24" hasCustomPrompt="1"/>
          </p:nvPr>
        </p:nvSpPr>
        <p:spPr>
          <a:xfrm>
            <a:off x="4405011"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Vežtų keleivių skaičius per 2017 m., mln. </a:t>
            </a:r>
          </a:p>
        </p:txBody>
      </p:sp>
      <p:sp>
        <p:nvSpPr>
          <p:cNvPr id="21" name="Text Placeholder 20"/>
          <p:cNvSpPr>
            <a:spLocks noGrp="1"/>
          </p:cNvSpPr>
          <p:nvPr>
            <p:ph type="body" sz="quarter" idx="25" hasCustomPrompt="1"/>
          </p:nvPr>
        </p:nvSpPr>
        <p:spPr>
          <a:xfrm>
            <a:off x="6270387"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Personalo skaičius 2018 m.</a:t>
            </a:r>
          </a:p>
        </p:txBody>
      </p:sp>
      <p:sp>
        <p:nvSpPr>
          <p:cNvPr id="22" name="Text Placeholder 20"/>
          <p:cNvSpPr>
            <a:spLocks noGrp="1"/>
          </p:cNvSpPr>
          <p:nvPr>
            <p:ph type="body" sz="quarter" idx="26" hasCustomPrompt="1"/>
          </p:nvPr>
        </p:nvSpPr>
        <p:spPr>
          <a:xfrm>
            <a:off x="8135763"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Paslaugų teikimo geografija</a:t>
            </a:r>
          </a:p>
        </p:txBody>
      </p:sp>
      <p:sp>
        <p:nvSpPr>
          <p:cNvPr id="23" name="Text Placeholder 20"/>
          <p:cNvSpPr>
            <a:spLocks noGrp="1"/>
          </p:cNvSpPr>
          <p:nvPr>
            <p:ph type="body" sz="quarter" idx="27" hasCustomPrompt="1"/>
          </p:nvPr>
        </p:nvSpPr>
        <p:spPr>
          <a:xfrm>
            <a:off x="10001139" y="4439920"/>
            <a:ext cx="1518867"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Lietuvą kertantys tarptautiniai transporto koridoriai</a:t>
            </a:r>
          </a:p>
        </p:txBody>
      </p:sp>
      <p:sp>
        <p:nvSpPr>
          <p:cNvPr id="24" name="Text Placeholder 20"/>
          <p:cNvSpPr>
            <a:spLocks noGrp="1"/>
          </p:cNvSpPr>
          <p:nvPr>
            <p:ph type="body" sz="quarter" idx="28" hasCustomPrompt="1"/>
          </p:nvPr>
        </p:nvSpPr>
        <p:spPr>
          <a:xfrm>
            <a:off x="738901"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6" name="Text Placeholder 20"/>
          <p:cNvSpPr>
            <a:spLocks noGrp="1"/>
          </p:cNvSpPr>
          <p:nvPr>
            <p:ph type="body" sz="quarter" idx="29" hasCustomPrompt="1"/>
          </p:nvPr>
        </p:nvSpPr>
        <p:spPr>
          <a:xfrm>
            <a:off x="2604277"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+10,8%</a:t>
            </a:r>
          </a:p>
        </p:txBody>
      </p:sp>
      <p:sp>
        <p:nvSpPr>
          <p:cNvPr id="27" name="Text Placeholder 20"/>
          <p:cNvSpPr>
            <a:spLocks noGrp="1"/>
          </p:cNvSpPr>
          <p:nvPr>
            <p:ph type="body" sz="quarter" idx="30" hasCustomPrompt="1"/>
          </p:nvPr>
        </p:nvSpPr>
        <p:spPr>
          <a:xfrm>
            <a:off x="4404122" y="4890770"/>
            <a:ext cx="1518867" cy="150368"/>
          </a:xfrm>
        </p:spPr>
        <p:txBody>
          <a:bodyPr anchor="ctr">
            <a:noAutofit/>
          </a:bodyPr>
          <a:lstStyle>
            <a:lvl1pPr marL="0" indent="0" algn="ctr">
              <a:buNone/>
              <a:defRPr sz="1000" baseline="0">
                <a:solidFill>
                  <a:schemeClr val="tx2"/>
                </a:solidFill>
                <a:latin typeface="Arial" panose="020B0604020202020204" pitchFamily="34" charset="0"/>
              </a:defRPr>
            </a:lvl1pPr>
          </a:lstStyle>
          <a:p>
            <a:pPr lvl="0"/>
            <a:r>
              <a:rPr lang="lt-LT"/>
              <a:t>0.7%</a:t>
            </a:r>
          </a:p>
        </p:txBody>
      </p:sp>
      <p:sp>
        <p:nvSpPr>
          <p:cNvPr id="28" name="Text Placeholder 20"/>
          <p:cNvSpPr>
            <a:spLocks noGrp="1"/>
          </p:cNvSpPr>
          <p:nvPr>
            <p:ph type="body" sz="quarter" idx="31" hasCustomPrompt="1"/>
          </p:nvPr>
        </p:nvSpPr>
        <p:spPr>
          <a:xfrm>
            <a:off x="3936968" y="5855063"/>
            <a:ext cx="4318064" cy="450850"/>
          </a:xfrm>
        </p:spPr>
        <p:txBody>
          <a:bodyPr anchor="ctr">
            <a:noAutofit/>
          </a:bodyPr>
          <a:lstStyle>
            <a:lvl1pPr marL="0" indent="0" algn="ctr">
              <a:buNone/>
              <a:defRPr sz="1000" baseline="0">
                <a:solidFill>
                  <a:schemeClr val="tx1"/>
                </a:solidFill>
                <a:latin typeface="Arial" panose="020B0604020202020204" pitchFamily="34" charset="0"/>
              </a:defRPr>
            </a:lvl1pPr>
          </a:lstStyle>
          <a:p>
            <a:pPr lvl="0"/>
            <a:r>
              <a:rPr lang="lt-LT"/>
              <a:t>Atstovybių tinklas: Baltarusija (Minskas), Rusija </a:t>
            </a:r>
            <a:r>
              <a:rPr lang="fi-FI"/>
              <a:t>(Maskva), Kinija (Pekinas), Lenkija (Varšuva)</a:t>
            </a:r>
            <a:endParaRPr lang="lt-LT"/>
          </a:p>
        </p:txBody>
      </p:sp>
    </p:spTree>
    <p:extLst>
      <p:ext uri="{BB962C8B-B14F-4D97-AF65-F5344CB8AC3E}">
        <p14:creationId xmlns:p14="http://schemas.microsoft.com/office/powerpoint/2010/main" val="578598993"/>
      </p:ext>
    </p:extLst>
  </p:cSld>
  <p:clrMapOvr>
    <a:masterClrMapping/>
  </p:clrMapOvr>
  <p:extLst>
    <p:ext uri="{DCECCB84-F9BA-43D5-87BE-67443E8EF086}">
      <p15:sldGuideLst xmlns:p15="http://schemas.microsoft.com/office/powerpoint/2012/main">
        <p15:guide id="1" orient="horz" pos="1728">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3"/>
          <p:cNvSpPr>
            <a:spLocks noGrp="1"/>
          </p:cNvSpPr>
          <p:nvPr>
            <p:ph type="body" sz="quarter" idx="12" hasCustomPrompt="1"/>
          </p:nvPr>
        </p:nvSpPr>
        <p:spPr>
          <a:xfrm>
            <a:off x="609600" y="2672080"/>
            <a:ext cx="7569608" cy="2042159"/>
          </a:xfrm>
        </p:spPr>
        <p:txBody>
          <a:bodyPr>
            <a:noAutofit/>
          </a:bodyPr>
          <a:lstStyle>
            <a:lvl1pPr marL="0" indent="0">
              <a:buNone/>
              <a:defRPr sz="6500" b="1" baseline="0">
                <a:latin typeface="Arial" panose="020B0604020202020204" pitchFamily="34" charset="0"/>
                <a:ea typeface="Euclid Circular A Medium" panose="020B0604000000000000" pitchFamily="34" charset="0"/>
              </a:defRPr>
            </a:lvl1pPr>
          </a:lstStyle>
          <a:p>
            <a:pPr lvl="0"/>
            <a:r>
              <a:rPr lang="lt-LT"/>
              <a:t>Tarpines skaidrės pavadinimas</a:t>
            </a:r>
          </a:p>
        </p:txBody>
      </p:sp>
      <p:sp>
        <p:nvSpPr>
          <p:cNvPr id="8" name="Text Placeholder 11"/>
          <p:cNvSpPr>
            <a:spLocks noGrp="1"/>
          </p:cNvSpPr>
          <p:nvPr>
            <p:ph type="body" sz="quarter" idx="11" hasCustomPrompt="1"/>
          </p:nvPr>
        </p:nvSpPr>
        <p:spPr>
          <a:xfrm>
            <a:off x="609192" y="5878286"/>
            <a:ext cx="6380888" cy="298678"/>
          </a:xfrm>
        </p:spPr>
        <p:txBody>
          <a:bodyPr>
            <a:noAutofit/>
          </a:bodyPr>
          <a:lstStyle>
            <a:lvl1pPr marL="0" indent="0">
              <a:buNone/>
              <a:defRPr sz="1800" baseline="0"/>
            </a:lvl1pPr>
          </a:lstStyle>
          <a:p>
            <a:pPr lvl="0"/>
            <a:r>
              <a:rPr lang="lt-LT"/>
              <a:t>Trumpas apibūdinimas</a:t>
            </a:r>
          </a:p>
        </p:txBody>
      </p:sp>
      <p:sp>
        <p:nvSpPr>
          <p:cNvPr id="10" name="Text Placeholder 9"/>
          <p:cNvSpPr>
            <a:spLocks noGrp="1"/>
          </p:cNvSpPr>
          <p:nvPr>
            <p:ph type="body" sz="quarter" idx="13" hasCustomPrompt="1"/>
          </p:nvPr>
        </p:nvSpPr>
        <p:spPr>
          <a:xfrm>
            <a:off x="609600" y="1377147"/>
            <a:ext cx="990600" cy="922338"/>
          </a:xfrm>
        </p:spPr>
        <p:txBody>
          <a:bodyPr>
            <a:normAutofit/>
          </a:bodyPr>
          <a:lstStyle>
            <a:lvl1pPr marL="0" indent="0">
              <a:buNone/>
              <a:defRPr sz="5600" b="1">
                <a:solidFill>
                  <a:schemeClr val="bg1"/>
                </a:solidFill>
                <a:latin typeface="Arial" panose="020B0604020202020204" pitchFamily="34" charset="0"/>
                <a:ea typeface="Euclid Circular A Medium" panose="020B0604000000000000" pitchFamily="34" charset="0"/>
              </a:defRPr>
            </a:lvl1pPr>
          </a:lstStyle>
          <a:p>
            <a:pPr lvl="0"/>
            <a:r>
              <a:rPr lang="lt-LT"/>
              <a:t>01</a:t>
            </a:r>
          </a:p>
        </p:txBody>
      </p:sp>
    </p:spTree>
    <p:extLst>
      <p:ext uri="{BB962C8B-B14F-4D97-AF65-F5344CB8AC3E}">
        <p14:creationId xmlns:p14="http://schemas.microsoft.com/office/powerpoint/2010/main" val="103939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a:t> </a:t>
            </a:r>
          </a:p>
        </p:txBody>
      </p:sp>
      <p:sp>
        <p:nvSpPr>
          <p:cNvPr id="19"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21"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22" name="Text Placeholder 20"/>
          <p:cNvSpPr>
            <a:spLocks noGrp="1"/>
          </p:cNvSpPr>
          <p:nvPr>
            <p:ph type="body" sz="quarter" idx="13" hasCustomPrompt="1"/>
          </p:nvPr>
        </p:nvSpPr>
        <p:spPr>
          <a:xfrm>
            <a:off x="625474" y="4284616"/>
            <a:ext cx="4608377" cy="1873115"/>
          </a:xfrm>
        </p:spPr>
        <p:txBody>
          <a:bodyPr>
            <a:normAutofit/>
          </a:bodyPr>
          <a:lstStyle>
            <a:lvl1pPr marL="0" indent="0">
              <a:lnSpc>
                <a:spcPts val="2000"/>
              </a:lnSpc>
              <a:buNone/>
              <a:defRPr sz="1400" baseline="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Tree>
    <p:extLst>
      <p:ext uri="{BB962C8B-B14F-4D97-AF65-F5344CB8AC3E}">
        <p14:creationId xmlns:p14="http://schemas.microsoft.com/office/powerpoint/2010/main" val="26544682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1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sp>
        <p:nvSpPr>
          <p:cNvPr id="16" name="Picture Placeholder 15"/>
          <p:cNvSpPr>
            <a:spLocks noGrp="1"/>
          </p:cNvSpPr>
          <p:nvPr>
            <p:ph type="pic" sz="quarter" idx="10" hasCustomPrompt="1"/>
          </p:nvPr>
        </p:nvSpPr>
        <p:spPr>
          <a:xfrm>
            <a:off x="6591300"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a:defRPr/>
            </a:lvl1pPr>
          </a:lstStyle>
          <a:p>
            <a:r>
              <a:rPr lang="lt-LT"/>
              <a:t>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887" y="0"/>
            <a:ext cx="749475" cy="6858000"/>
          </a:xfrm>
          <a:prstGeom prst="rect">
            <a:avLst/>
          </a:prstGeom>
        </p:spPr>
      </p:pic>
      <p:sp>
        <p:nvSpPr>
          <p:cNvPr id="8" name="Text Placeholder 20"/>
          <p:cNvSpPr>
            <a:spLocks noGrp="1"/>
          </p:cNvSpPr>
          <p:nvPr>
            <p:ph type="body" sz="quarter" idx="12" hasCustomPrompt="1"/>
          </p:nvPr>
        </p:nvSpPr>
        <p:spPr>
          <a:xfrm>
            <a:off x="625474"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4"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42356036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sp>
        <p:nvSpPr>
          <p:cNvPr id="9" name="Text Placeholder 18"/>
          <p:cNvSpPr>
            <a:spLocks noGrp="1"/>
          </p:cNvSpPr>
          <p:nvPr>
            <p:ph type="body" sz="quarter" idx="12" hasCustomPrompt="1"/>
          </p:nvPr>
        </p:nvSpPr>
        <p:spPr>
          <a:xfrm>
            <a:off x="6591300" y="798513"/>
            <a:ext cx="4421087" cy="1377950"/>
          </a:xfrm>
        </p:spPr>
        <p:txBody>
          <a:bodyPr>
            <a:noAutofit/>
          </a:bodyPr>
          <a:lstStyle>
            <a:lvl1pPr marL="0" indent="0">
              <a:buNone/>
              <a:defRPr sz="3500" b="1" baseline="0">
                <a:solidFill>
                  <a:schemeClr val="tx1"/>
                </a:solidFill>
                <a:latin typeface="+mj-lt"/>
                <a:ea typeface="Euclid Circular A Medium" panose="020B0604000000000000" pitchFamily="34" charset="0"/>
              </a:defRPr>
            </a:lvl1pPr>
          </a:lstStyle>
          <a:p>
            <a:pPr lvl="0"/>
            <a:r>
              <a:rPr lang="lt-LT"/>
              <a:t>Skaidrės tema,</a:t>
            </a:r>
          </a:p>
          <a:p>
            <a:pPr lvl="0"/>
            <a:r>
              <a:rPr lang="lt-LT"/>
              <a:t>temos pavadinimas</a:t>
            </a:r>
          </a:p>
        </p:txBody>
      </p:sp>
      <p:sp>
        <p:nvSpPr>
          <p:cNvPr id="11" name="Text Placeholder 20"/>
          <p:cNvSpPr>
            <a:spLocks noGrp="1"/>
          </p:cNvSpPr>
          <p:nvPr>
            <p:ph type="body" sz="quarter" idx="13" hasCustomPrompt="1"/>
          </p:nvPr>
        </p:nvSpPr>
        <p:spPr>
          <a:xfrm>
            <a:off x="6591300" y="3203575"/>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3" name="Text Placeholder 20"/>
          <p:cNvSpPr>
            <a:spLocks noGrp="1"/>
          </p:cNvSpPr>
          <p:nvPr>
            <p:ph type="body" sz="quarter" idx="14" hasCustomPrompt="1"/>
          </p:nvPr>
        </p:nvSpPr>
        <p:spPr>
          <a:xfrm>
            <a:off x="6591300" y="4284616"/>
            <a:ext cx="4608377" cy="1873115"/>
          </a:xfrm>
        </p:spPr>
        <p:txBody>
          <a:bodyPr>
            <a:normAutofit/>
          </a:bodyPr>
          <a:lstStyle>
            <a:lvl1pPr marL="0" indent="0">
              <a:lnSpc>
                <a:spcPts val="2000"/>
              </a:lnSpc>
              <a:buNone/>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Lorem</a:t>
            </a:r>
            <a:r>
              <a:rPr lang="lt-LT"/>
              <a:t> </a:t>
            </a:r>
            <a:r>
              <a:rPr lang="lt-LT" err="1"/>
              <a:t>lorem</a:t>
            </a:r>
            <a:r>
              <a:rPr lang="lt-LT"/>
              <a:t>.</a:t>
            </a:r>
          </a:p>
        </p:txBody>
      </p:sp>
    </p:spTree>
    <p:extLst>
      <p:ext uri="{BB962C8B-B14F-4D97-AF65-F5344CB8AC3E}">
        <p14:creationId xmlns:p14="http://schemas.microsoft.com/office/powerpoint/2010/main" val="1359125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bg>
      <p:bgRef idx="1001">
        <a:schemeClr val="bg1"/>
      </p:bgRef>
    </p:bg>
    <p:spTree>
      <p:nvGrpSpPr>
        <p:cNvPr id="1" name=""/>
        <p:cNvGrpSpPr/>
        <p:nvPr/>
      </p:nvGrpSpPr>
      <p:grpSpPr>
        <a:xfrm>
          <a:off x="0" y="0"/>
          <a:ext cx="0" cy="0"/>
          <a:chOff x="0" y="0"/>
          <a:chExt cx="0" cy="0"/>
        </a:xfrm>
      </p:grpSpPr>
      <p:sp>
        <p:nvSpPr>
          <p:cNvPr id="12" name="AutoShape 3"/>
          <p:cNvSpPr>
            <a:spLocks noChangeAspect="1" noChangeArrowheads="1" noTextEdit="1"/>
          </p:cNvSpPr>
          <p:nvPr userDrawn="1"/>
        </p:nvSpPr>
        <p:spPr bwMode="auto">
          <a:xfrm>
            <a:off x="6218238" y="0"/>
            <a:ext cx="74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lt-LT">
              <a:latin typeface="Arial" panose="020B0604020202020204"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9594" y="0"/>
            <a:ext cx="749475" cy="6858000"/>
          </a:xfrm>
          <a:prstGeom prst="rect">
            <a:avLst/>
          </a:prstGeom>
        </p:spPr>
      </p:pic>
      <p:sp>
        <p:nvSpPr>
          <p:cNvPr id="8" name="Picture Placeholder 15"/>
          <p:cNvSpPr>
            <a:spLocks noGrp="1"/>
          </p:cNvSpPr>
          <p:nvPr>
            <p:ph type="pic" sz="quarter" idx="11" hasCustomPrompt="1"/>
          </p:nvPr>
        </p:nvSpPr>
        <p:spPr>
          <a:xfrm flipH="1">
            <a:off x="-12838" y="0"/>
            <a:ext cx="5600700" cy="6858000"/>
          </a:xfrm>
          <a:custGeom>
            <a:avLst/>
            <a:gdLst>
              <a:gd name="connsiteX0" fmla="*/ 0 w 5600700"/>
              <a:gd name="connsiteY0" fmla="*/ 1862137 h 6858000"/>
              <a:gd name="connsiteX1" fmla="*/ 1 w 5600700"/>
              <a:gd name="connsiteY1" fmla="*/ 1862138 h 6858000"/>
              <a:gd name="connsiteX2" fmla="*/ 0 w 5600700"/>
              <a:gd name="connsiteY2" fmla="*/ 1862139 h 6858000"/>
              <a:gd name="connsiteX3" fmla="*/ 0 w 5600700"/>
              <a:gd name="connsiteY3" fmla="*/ 0 h 6858000"/>
              <a:gd name="connsiteX4" fmla="*/ 5600700 w 5600700"/>
              <a:gd name="connsiteY4" fmla="*/ 0 h 6858000"/>
              <a:gd name="connsiteX5" fmla="*/ 5600700 w 5600700"/>
              <a:gd name="connsiteY5" fmla="*/ 6858000 h 6858000"/>
              <a:gd name="connsiteX6" fmla="*/ 374651 w 5600700"/>
              <a:gd name="connsiteY6" fmla="*/ 6858000 h 6858000"/>
              <a:gd name="connsiteX7" fmla="*/ 374651 w 5600700"/>
              <a:gd name="connsiteY7" fmla="*/ 6851074 h 6858000"/>
              <a:gd name="connsiteX8" fmla="*/ 374651 w 5600700"/>
              <a:gd name="connsiteY8" fmla="*/ 2500313 h 6858000"/>
              <a:gd name="connsiteX9" fmla="*/ 243922 w 5600700"/>
              <a:gd name="connsiteY9" fmla="*/ 2141538 h 6858000"/>
              <a:gd name="connsiteX10" fmla="*/ 80514 w 5600700"/>
              <a:gd name="connsiteY10" fmla="*/ 1954362 h 6858000"/>
              <a:gd name="connsiteX11" fmla="*/ 1 w 5600700"/>
              <a:gd name="connsiteY11" fmla="*/ 1862138 h 6858000"/>
              <a:gd name="connsiteX12" fmla="*/ 3813 w 5600700"/>
              <a:gd name="connsiteY12" fmla="*/ 1857773 h 6858000"/>
              <a:gd name="connsiteX13" fmla="*/ 243922 w 5600700"/>
              <a:gd name="connsiteY13" fmla="*/ 1582738 h 6858000"/>
              <a:gd name="connsiteX14" fmla="*/ 374651 w 5600700"/>
              <a:gd name="connsiteY14" fmla="*/ 1223963 h 6858000"/>
              <a:gd name="connsiteX15" fmla="*/ 374651 w 5600700"/>
              <a:gd name="connsiteY15" fmla="*/ 1588 h 6858000"/>
              <a:gd name="connsiteX16" fmla="*/ 0 w 5600700"/>
              <a:gd name="connsiteY16" fmla="*/ 15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0700" h="6858000">
                <a:moveTo>
                  <a:pt x="0" y="1862137"/>
                </a:moveTo>
                <a:lnTo>
                  <a:pt x="1" y="1862138"/>
                </a:lnTo>
                <a:lnTo>
                  <a:pt x="0" y="1862139"/>
                </a:lnTo>
                <a:close/>
                <a:moveTo>
                  <a:pt x="0" y="0"/>
                </a:moveTo>
                <a:lnTo>
                  <a:pt x="5600700" y="0"/>
                </a:lnTo>
                <a:lnTo>
                  <a:pt x="5600700" y="6858000"/>
                </a:lnTo>
                <a:lnTo>
                  <a:pt x="374651" y="6858000"/>
                </a:lnTo>
                <a:lnTo>
                  <a:pt x="374651" y="6851074"/>
                </a:lnTo>
                <a:cubicBezTo>
                  <a:pt x="374651" y="6791475"/>
                  <a:pt x="374651" y="6314679"/>
                  <a:pt x="374651" y="2500313"/>
                </a:cubicBezTo>
                <a:cubicBezTo>
                  <a:pt x="374651" y="2365376"/>
                  <a:pt x="328418" y="2236788"/>
                  <a:pt x="243922" y="2141538"/>
                </a:cubicBezTo>
                <a:cubicBezTo>
                  <a:pt x="243922" y="2141538"/>
                  <a:pt x="243922" y="2141538"/>
                  <a:pt x="80514" y="1954362"/>
                </a:cubicBezTo>
                <a:lnTo>
                  <a:pt x="1" y="1862138"/>
                </a:lnTo>
                <a:lnTo>
                  <a:pt x="3813" y="1857773"/>
                </a:lnTo>
                <a:cubicBezTo>
                  <a:pt x="15246" y="1844676"/>
                  <a:pt x="60982" y="1792288"/>
                  <a:pt x="243922" y="1582738"/>
                </a:cubicBezTo>
                <a:cubicBezTo>
                  <a:pt x="328418" y="1487488"/>
                  <a:pt x="374651" y="1358901"/>
                  <a:pt x="374651" y="1223963"/>
                </a:cubicBezTo>
                <a:cubicBezTo>
                  <a:pt x="374651" y="1223963"/>
                  <a:pt x="374651" y="1223963"/>
                  <a:pt x="374651" y="1588"/>
                </a:cubicBezTo>
                <a:lnTo>
                  <a:pt x="0" y="1588"/>
                </a:lnTo>
                <a:close/>
              </a:path>
            </a:pathLst>
          </a:custGeom>
        </p:spPr>
        <p:txBody>
          <a:bodyPr wrap="square">
            <a:noAutofit/>
          </a:bodyPr>
          <a:lstStyle>
            <a:lvl1pPr marL="0" indent="0">
              <a:buNone/>
              <a:defRPr/>
            </a:lvl1pPr>
          </a:lstStyle>
          <a:p>
            <a:r>
              <a:rPr lang="lt-LT"/>
              <a:t> </a:t>
            </a:r>
          </a:p>
        </p:txBody>
      </p:sp>
      <p:sp>
        <p:nvSpPr>
          <p:cNvPr id="14" name="Text Placeholder 20"/>
          <p:cNvSpPr>
            <a:spLocks noGrp="1"/>
          </p:cNvSpPr>
          <p:nvPr>
            <p:ph type="body" sz="quarter" idx="14" hasCustomPrompt="1"/>
          </p:nvPr>
        </p:nvSpPr>
        <p:spPr>
          <a:xfrm>
            <a:off x="6591300" y="1128441"/>
            <a:ext cx="3541411" cy="450850"/>
          </a:xfrm>
        </p:spPr>
        <p:txBody>
          <a:bodyPr>
            <a:normAutofit/>
          </a:bodyPr>
          <a:lstStyle>
            <a:lvl1pPr marL="0" indent="0">
              <a:lnSpc>
                <a:spcPts val="1900"/>
              </a:lnSpc>
              <a:buNone/>
              <a:defRPr sz="1800" b="1">
                <a:solidFill>
                  <a:schemeClr val="tx2"/>
                </a:solidFill>
                <a:latin typeface="+mj-lt"/>
              </a:defRPr>
            </a:lvl1pPr>
          </a:lstStyle>
          <a:p>
            <a:pPr lvl="0"/>
            <a:r>
              <a:rPr lang="lt-LT"/>
              <a:t>Trumpoji paragrafo antraštė</a:t>
            </a:r>
          </a:p>
        </p:txBody>
      </p:sp>
      <p:sp>
        <p:nvSpPr>
          <p:cNvPr id="15" name="Text Placeholder 20"/>
          <p:cNvSpPr>
            <a:spLocks noGrp="1"/>
          </p:cNvSpPr>
          <p:nvPr>
            <p:ph type="body" sz="quarter" idx="15" hasCustomPrompt="1"/>
          </p:nvPr>
        </p:nvSpPr>
        <p:spPr>
          <a:xfrm>
            <a:off x="6591300" y="3557451"/>
            <a:ext cx="4608377" cy="2756263"/>
          </a:xfrm>
        </p:spPr>
        <p:txBody>
          <a:bodyPr>
            <a:noAutofit/>
          </a:bodyPr>
          <a:lstStyle>
            <a:lvl1pPr marL="285750" indent="-285750">
              <a:lnSpc>
                <a:spcPts val="1800"/>
              </a:lnSpc>
              <a:buFont typeface="Arial" panose="020B0604020202020204" pitchFamily="34" charset="0"/>
              <a:buChar char="•"/>
              <a:defRPr sz="1400" baseline="0">
                <a:solidFill>
                  <a:schemeClr val="tx1"/>
                </a:solidFill>
                <a:latin typeface="+mj-lt"/>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p>
          <a:p>
            <a:pPr lvl="0"/>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p>
          <a:p>
            <a:pPr lvl="0"/>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p>
          <a:p>
            <a:pPr lvl="0"/>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p>
          <a:p>
            <a:pPr lvl="0"/>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elit</a:t>
            </a:r>
            <a:r>
              <a:rPr lang="lt-LT"/>
              <a:t> </a:t>
            </a:r>
            <a:r>
              <a:rPr lang="lt-LT" err="1"/>
              <a:t>sed</a:t>
            </a:r>
            <a:r>
              <a:rPr lang="lt-LT"/>
              <a:t> </a:t>
            </a:r>
            <a:r>
              <a:rPr lang="lt-LT" err="1"/>
              <a:t>enim</a:t>
            </a:r>
            <a:r>
              <a:rPr lang="lt-LT"/>
              <a:t>. </a:t>
            </a:r>
          </a:p>
          <a:p>
            <a:pPr lvl="0"/>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a:t>
            </a:r>
          </a:p>
          <a:p>
            <a:pPr lvl="0"/>
            <a:endParaRPr lang="lt-LT"/>
          </a:p>
        </p:txBody>
      </p:sp>
    </p:spTree>
    <p:extLst>
      <p:ext uri="{BB962C8B-B14F-4D97-AF65-F5344CB8AC3E}">
        <p14:creationId xmlns:p14="http://schemas.microsoft.com/office/powerpoint/2010/main" val="4043034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1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8"/>
          <p:cNvSpPr>
            <a:spLocks noGrp="1"/>
          </p:cNvSpPr>
          <p:nvPr>
            <p:ph type="body" sz="quarter" idx="11" hasCustomPrompt="1"/>
          </p:nvPr>
        </p:nvSpPr>
        <p:spPr>
          <a:xfrm>
            <a:off x="625474" y="798513"/>
            <a:ext cx="4421087" cy="1377950"/>
          </a:xfrm>
        </p:spPr>
        <p:txBody>
          <a:bodyPr>
            <a:noAutofit/>
          </a:bodyPr>
          <a:lstStyle>
            <a:lvl1pPr marL="0" indent="0">
              <a:buNone/>
              <a:defRPr sz="3500" b="1" baseline="0">
                <a:solidFill>
                  <a:schemeClr val="tx1"/>
                </a:solidFill>
                <a:latin typeface="Arial" panose="020B0604020202020204" pitchFamily="34" charset="0"/>
                <a:ea typeface="Euclid Circular A Medium" panose="020B0604000000000000" pitchFamily="34" charset="0"/>
              </a:defRPr>
            </a:lvl1pPr>
          </a:lstStyle>
          <a:p>
            <a:pPr lvl="0"/>
            <a:r>
              <a:rPr lang="lt-LT"/>
              <a:t>Skaidrės tema,</a:t>
            </a:r>
          </a:p>
          <a:p>
            <a:pPr lvl="0"/>
            <a:r>
              <a:rPr lang="lt-LT"/>
              <a:t>temos pavadinimas</a:t>
            </a:r>
          </a:p>
        </p:txBody>
      </p:sp>
      <p:sp>
        <p:nvSpPr>
          <p:cNvPr id="7" name="Text Placeholder 20"/>
          <p:cNvSpPr>
            <a:spLocks noGrp="1"/>
          </p:cNvSpPr>
          <p:nvPr>
            <p:ph type="body" sz="quarter" idx="12" hasCustomPrompt="1"/>
          </p:nvPr>
        </p:nvSpPr>
        <p:spPr>
          <a:xfrm>
            <a:off x="6254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8" name="Text Placeholder 20"/>
          <p:cNvSpPr>
            <a:spLocks noGrp="1"/>
          </p:cNvSpPr>
          <p:nvPr>
            <p:ph type="body" sz="quarter" idx="13" hasCustomPrompt="1"/>
          </p:nvPr>
        </p:nvSpPr>
        <p:spPr>
          <a:xfrm>
            <a:off x="6111874" y="3203575"/>
            <a:ext cx="3541411" cy="450850"/>
          </a:xfrm>
        </p:spPr>
        <p:txBody>
          <a:bodyPr>
            <a:normAutofit/>
          </a:bodyPr>
          <a:lstStyle>
            <a:lvl1pPr marL="0" indent="0">
              <a:lnSpc>
                <a:spcPts val="1900"/>
              </a:lnSpc>
              <a:buNone/>
              <a:defRPr sz="1800" b="1">
                <a:solidFill>
                  <a:schemeClr val="tx2"/>
                </a:solidFill>
                <a:latin typeface="Arial" panose="020B0604020202020204" pitchFamily="34" charset="0"/>
              </a:defRPr>
            </a:lvl1pPr>
          </a:lstStyle>
          <a:p>
            <a:pPr lvl="0"/>
            <a:r>
              <a:rPr lang="lt-LT"/>
              <a:t>Trumpoji paragrafo antraštė</a:t>
            </a:r>
          </a:p>
        </p:txBody>
      </p:sp>
      <p:sp>
        <p:nvSpPr>
          <p:cNvPr id="9" name="Text Placeholder 20"/>
          <p:cNvSpPr>
            <a:spLocks noGrp="1"/>
          </p:cNvSpPr>
          <p:nvPr>
            <p:ph type="body" sz="quarter" idx="14" hasCustomPrompt="1"/>
          </p:nvPr>
        </p:nvSpPr>
        <p:spPr>
          <a:xfrm>
            <a:off x="625473"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
        <p:nvSpPr>
          <p:cNvPr id="10" name="Text Placeholder 20"/>
          <p:cNvSpPr>
            <a:spLocks noGrp="1"/>
          </p:cNvSpPr>
          <p:nvPr>
            <p:ph type="body" sz="quarter" idx="15" hasCustomPrompt="1"/>
          </p:nvPr>
        </p:nvSpPr>
        <p:spPr>
          <a:xfrm>
            <a:off x="6111874" y="4160134"/>
            <a:ext cx="4559985" cy="1997598"/>
          </a:xfrm>
        </p:spPr>
        <p:txBody>
          <a:bodyPr>
            <a:noAutofit/>
          </a:bodyPr>
          <a:lstStyle>
            <a:lvl1pPr marL="0" indent="0">
              <a:lnSpc>
                <a:spcPts val="2000"/>
              </a:lnSpc>
              <a:buNone/>
              <a:defRPr sz="1400">
                <a:solidFill>
                  <a:schemeClr val="tx1"/>
                </a:solidFill>
                <a:latin typeface="Arial" panose="020B0604020202020204" pitchFamily="34" charset="0"/>
              </a:defRPr>
            </a:lvl1pPr>
          </a:lstStyle>
          <a:p>
            <a:pPr lvl="0"/>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 </a:t>
            </a:r>
            <a:r>
              <a:rPr lang="lt-LT" err="1"/>
              <a:t>magna</a:t>
            </a:r>
            <a:r>
              <a:rPr lang="lt-LT"/>
              <a:t> </a:t>
            </a:r>
            <a:r>
              <a:rPr lang="lt-LT" err="1"/>
              <a:t>aliquam</a:t>
            </a:r>
            <a:r>
              <a:rPr lang="lt-LT"/>
              <a:t> </a:t>
            </a:r>
            <a:r>
              <a:rPr lang="lt-LT" err="1"/>
              <a:t>erat</a:t>
            </a:r>
            <a:r>
              <a:rPr lang="lt-LT"/>
              <a:t> </a:t>
            </a:r>
            <a:r>
              <a:rPr lang="lt-LT" err="1"/>
              <a:t>volutpat</a:t>
            </a:r>
            <a:r>
              <a:rPr lang="lt-LT"/>
              <a:t>. </a:t>
            </a:r>
            <a:r>
              <a:rPr lang="lt-LT" err="1"/>
              <a:t>Ut</a:t>
            </a:r>
            <a:r>
              <a:rPr lang="lt-LT"/>
              <a:t> </a:t>
            </a:r>
            <a:r>
              <a:rPr lang="lt-LT" err="1"/>
              <a:t>wisi</a:t>
            </a:r>
            <a:r>
              <a:rPr lang="lt-LT"/>
              <a:t> </a:t>
            </a:r>
            <a:r>
              <a:rPr lang="lt-LT" err="1"/>
              <a:t>enim</a:t>
            </a:r>
            <a:r>
              <a:rPr lang="lt-LT"/>
              <a:t> </a:t>
            </a:r>
            <a:r>
              <a:rPr lang="lt-LT" err="1"/>
              <a:t>ad</a:t>
            </a:r>
            <a:r>
              <a:rPr lang="lt-LT"/>
              <a:t> minim </a:t>
            </a:r>
            <a:r>
              <a:rPr lang="lt-LT" err="1"/>
              <a:t>veniam</a:t>
            </a:r>
            <a:r>
              <a:rPr lang="lt-LT"/>
              <a:t>, </a:t>
            </a:r>
            <a:r>
              <a:rPr lang="lt-LT" err="1"/>
              <a:t>quis</a:t>
            </a:r>
            <a:r>
              <a:rPr lang="lt-LT"/>
              <a:t> </a:t>
            </a:r>
            <a:r>
              <a:rPr lang="lt-LT" err="1"/>
              <a:t>nostrud</a:t>
            </a:r>
            <a:r>
              <a:rPr lang="lt-LT"/>
              <a:t> </a:t>
            </a:r>
            <a:r>
              <a:rPr lang="lt-LT" err="1"/>
              <a:t>exerci</a:t>
            </a:r>
            <a:r>
              <a:rPr lang="lt-LT"/>
              <a:t> </a:t>
            </a:r>
            <a:r>
              <a:rPr lang="lt-LT" err="1"/>
              <a:t>tation</a:t>
            </a:r>
            <a:r>
              <a:rPr lang="lt-LT"/>
              <a:t> </a:t>
            </a:r>
            <a:r>
              <a:rPr lang="lt-LT" err="1"/>
              <a:t>ullamcorper</a:t>
            </a:r>
            <a:r>
              <a:rPr lang="lt-LT"/>
              <a:t> </a:t>
            </a:r>
            <a:r>
              <a:rPr lang="lt-LT" err="1"/>
              <a:t>suscipit</a:t>
            </a:r>
            <a:r>
              <a:rPr lang="lt-LT"/>
              <a:t> </a:t>
            </a:r>
            <a:r>
              <a:rPr lang="lt-LT" err="1"/>
              <a:t>lobortis</a:t>
            </a:r>
            <a:r>
              <a:rPr lang="lt-LT"/>
              <a:t> </a:t>
            </a:r>
            <a:r>
              <a:rPr lang="lt-LT" err="1"/>
              <a:t>nisl</a:t>
            </a:r>
            <a:r>
              <a:rPr lang="lt-LT"/>
              <a:t> </a:t>
            </a:r>
            <a:r>
              <a:rPr lang="lt-LT" err="1"/>
              <a:t>ut</a:t>
            </a:r>
            <a:r>
              <a:rPr lang="lt-LT"/>
              <a:t>. </a:t>
            </a:r>
            <a:r>
              <a:rPr lang="lt-LT" err="1"/>
              <a:t>Lorem</a:t>
            </a:r>
            <a:r>
              <a:rPr lang="lt-LT"/>
              <a:t> </a:t>
            </a:r>
            <a:r>
              <a:rPr lang="lt-LT" err="1"/>
              <a:t>ipsum</a:t>
            </a:r>
            <a:r>
              <a:rPr lang="lt-LT"/>
              <a:t> </a:t>
            </a:r>
            <a:r>
              <a:rPr lang="lt-LT" err="1"/>
              <a:t>dolor</a:t>
            </a:r>
            <a:r>
              <a:rPr lang="lt-LT"/>
              <a:t> </a:t>
            </a:r>
            <a:r>
              <a:rPr lang="lt-LT" err="1"/>
              <a:t>sit</a:t>
            </a:r>
            <a:r>
              <a:rPr lang="lt-LT"/>
              <a:t> </a:t>
            </a:r>
            <a:r>
              <a:rPr lang="lt-LT" err="1"/>
              <a:t>amet</a:t>
            </a:r>
            <a:r>
              <a:rPr lang="lt-LT"/>
              <a:t>, </a:t>
            </a:r>
            <a:r>
              <a:rPr lang="lt-LT" err="1"/>
              <a:t>consectetuer</a:t>
            </a:r>
            <a:r>
              <a:rPr lang="lt-LT"/>
              <a:t> </a:t>
            </a:r>
            <a:r>
              <a:rPr lang="lt-LT" err="1"/>
              <a:t>adipiscing</a:t>
            </a:r>
            <a:r>
              <a:rPr lang="lt-LT"/>
              <a:t> </a:t>
            </a:r>
            <a:r>
              <a:rPr lang="lt-LT" err="1"/>
              <a:t>elit</a:t>
            </a:r>
            <a:r>
              <a:rPr lang="lt-LT"/>
              <a:t>, </a:t>
            </a:r>
            <a:r>
              <a:rPr lang="lt-LT" err="1"/>
              <a:t>sed</a:t>
            </a:r>
            <a:r>
              <a:rPr lang="lt-LT"/>
              <a:t> </a:t>
            </a:r>
            <a:r>
              <a:rPr lang="lt-LT" err="1"/>
              <a:t>diam</a:t>
            </a:r>
            <a:r>
              <a:rPr lang="lt-LT"/>
              <a:t> </a:t>
            </a:r>
            <a:r>
              <a:rPr lang="lt-LT" err="1"/>
              <a:t>nonummy</a:t>
            </a:r>
            <a:r>
              <a:rPr lang="lt-LT"/>
              <a:t> </a:t>
            </a:r>
            <a:r>
              <a:rPr lang="lt-LT" err="1"/>
              <a:t>nibh</a:t>
            </a:r>
            <a:r>
              <a:rPr lang="lt-LT"/>
              <a:t> </a:t>
            </a:r>
            <a:r>
              <a:rPr lang="lt-LT" err="1"/>
              <a:t>euismod</a:t>
            </a:r>
            <a:r>
              <a:rPr lang="lt-LT"/>
              <a:t> </a:t>
            </a:r>
            <a:r>
              <a:rPr lang="lt-LT" err="1"/>
              <a:t>tincidunt</a:t>
            </a:r>
            <a:r>
              <a:rPr lang="lt-LT"/>
              <a:t> </a:t>
            </a:r>
            <a:r>
              <a:rPr lang="lt-LT" err="1"/>
              <a:t>ut</a:t>
            </a:r>
            <a:r>
              <a:rPr lang="lt-LT"/>
              <a:t> </a:t>
            </a:r>
            <a:r>
              <a:rPr lang="lt-LT" err="1"/>
              <a:t>laoreet</a:t>
            </a:r>
            <a:r>
              <a:rPr lang="lt-LT"/>
              <a:t> </a:t>
            </a:r>
            <a:r>
              <a:rPr lang="lt-LT" err="1"/>
              <a:t>dolore</a:t>
            </a:r>
            <a:r>
              <a:rPr lang="lt-LT"/>
              <a:t>.</a:t>
            </a:r>
          </a:p>
        </p:txBody>
      </p:sp>
    </p:spTree>
    <p:extLst>
      <p:ext uri="{BB962C8B-B14F-4D97-AF65-F5344CB8AC3E}">
        <p14:creationId xmlns:p14="http://schemas.microsoft.com/office/powerpoint/2010/main" val="12192580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a:p>
            <a:pPr lvl="5"/>
            <a:r>
              <a:rPr lang="lt-LT" err="1"/>
              <a:t>Sixth</a:t>
            </a:r>
            <a:endParaRPr lang="lt-LT"/>
          </a:p>
          <a:p>
            <a:pPr lvl="6"/>
            <a:r>
              <a:rPr lang="lt-LT" err="1"/>
              <a:t>Seventh</a:t>
            </a:r>
            <a:endParaRPr lang="lt-LT"/>
          </a:p>
          <a:p>
            <a:pPr lvl="7"/>
            <a:r>
              <a:rPr lang="lt-LT" err="1"/>
              <a:t>Eigtht</a:t>
            </a:r>
            <a:endParaRPr lang="lt-LT"/>
          </a:p>
          <a:p>
            <a:pPr lvl="8"/>
            <a:r>
              <a:rPr lang="lt-LT" err="1"/>
              <a:t>Nineth</a:t>
            </a:r>
            <a:endParaRPr lang="lt-LT"/>
          </a:p>
        </p:txBody>
      </p:sp>
      <p:sp>
        <p:nvSpPr>
          <p:cNvPr id="4" name="Date Placeholder 3"/>
          <p:cNvSpPr>
            <a:spLocks noGrp="1"/>
          </p:cNvSpPr>
          <p:nvPr>
            <p:ph type="dt" sz="half" idx="2"/>
          </p:nvPr>
        </p:nvSpPr>
        <p:spPr>
          <a:xfrm>
            <a:off x="8813800" y="5811521"/>
            <a:ext cx="2743200" cy="365125"/>
          </a:xfrm>
          <a:prstGeom prst="rect">
            <a:avLst/>
          </a:prstGeom>
        </p:spPr>
        <p:txBody>
          <a:bodyPr vert="horz" lIns="91440" tIns="45720" rIns="91440" bIns="45720" rtlCol="0" anchor="ctr"/>
          <a:lstStyle>
            <a:lvl1pPr algn="r">
              <a:defRPr sz="1300">
                <a:solidFill>
                  <a:schemeClr val="tx1"/>
                </a:solidFill>
                <a:latin typeface="Arial" panose="020B0604020202020204" pitchFamily="34" charset="0"/>
              </a:defRPr>
            </a:lvl1pPr>
          </a:lstStyle>
          <a:p>
            <a:fld id="{8B61BC3C-9904-432D-A602-5C5862319A9B}" type="datetimeFigureOut">
              <a:rPr lang="lt-LT" smtClean="0"/>
              <a:pPr/>
              <a:t>2025-05-01</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lt-LT"/>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3644A28-1841-4683-AAE4-F9FD07AB6F98}" type="slidenum">
              <a:rPr lang="lt-LT" smtClean="0"/>
              <a:pPr/>
              <a:t>‹#›</a:t>
            </a:fld>
            <a:endParaRPr lang="lt-LT"/>
          </a:p>
        </p:txBody>
      </p:sp>
    </p:spTree>
    <p:extLst>
      <p:ext uri="{BB962C8B-B14F-4D97-AF65-F5344CB8AC3E}">
        <p14:creationId xmlns:p14="http://schemas.microsoft.com/office/powerpoint/2010/main" val="31682544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50" r:id="rId3"/>
    <p:sldLayoutId id="2147483651" r:id="rId4"/>
    <p:sldLayoutId id="2147483652" r:id="rId5"/>
    <p:sldLayoutId id="2147483664" r:id="rId6"/>
    <p:sldLayoutId id="2147483665" r:id="rId7"/>
    <p:sldLayoutId id="2147483666" r:id="rId8"/>
    <p:sldLayoutId id="2147483653" r:id="rId9"/>
    <p:sldLayoutId id="2147483667" r:id="rId10"/>
    <p:sldLayoutId id="2147483661" r:id="rId11"/>
    <p:sldLayoutId id="2147483654" r:id="rId12"/>
    <p:sldLayoutId id="2147483655" r:id="rId13"/>
    <p:sldLayoutId id="2147483668" r:id="rId14"/>
    <p:sldLayoutId id="2147483669" r:id="rId15"/>
    <p:sldLayoutId id="2147483656" r:id="rId16"/>
    <p:sldLayoutId id="2147483657" r:id="rId17"/>
    <p:sldLayoutId id="2147483658"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80" r:id="rId28"/>
    <p:sldLayoutId id="2147483681" r:id="rId29"/>
    <p:sldLayoutId id="2147483682" r:id="rId30"/>
    <p:sldLayoutId id="2147483683" r:id="rId31"/>
    <p:sldLayoutId id="2147483684" r:id="rId32"/>
    <p:sldLayoutId id="2147483659" r:id="rId33"/>
    <p:sldLayoutId id="2147483660" r:id="rId34"/>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Euclid Circular A Medium" panose="020B0604000000000000"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55562" y="5811521"/>
            <a:ext cx="2743200" cy="365125"/>
          </a:xfrm>
        </p:spPr>
        <p:txBody>
          <a:bodyPr/>
          <a:lstStyle/>
          <a:p>
            <a:fld id="{2CE743E1-03D1-4FD7-B05B-89AEB79501F2}" type="datetime1">
              <a:rPr lang="lt-LT" smtClean="0"/>
              <a:t>2025-05-01</a:t>
            </a:fld>
            <a:endParaRPr lang="lt-LT"/>
          </a:p>
        </p:txBody>
      </p:sp>
      <p:sp>
        <p:nvSpPr>
          <p:cNvPr id="8" name="Teksto vietos rezervavimo ženklas 7">
            <a:extLst>
              <a:ext uri="{FF2B5EF4-FFF2-40B4-BE49-F238E27FC236}">
                <a16:creationId xmlns:a16="http://schemas.microsoft.com/office/drawing/2014/main" id="{1F342E14-0915-6827-B9D9-8B7B0239C01E}"/>
              </a:ext>
            </a:extLst>
          </p:cNvPr>
          <p:cNvSpPr>
            <a:spLocks noGrp="1"/>
          </p:cNvSpPr>
          <p:nvPr>
            <p:ph type="body" sz="quarter" idx="12"/>
          </p:nvPr>
        </p:nvSpPr>
        <p:spPr>
          <a:xfrm>
            <a:off x="609192" y="1513490"/>
            <a:ext cx="9889570" cy="3200749"/>
          </a:xfrm>
        </p:spPr>
        <p:txBody>
          <a:bodyPr vert="horz" lIns="91440" tIns="45720" rIns="91440" bIns="45720" rtlCol="0" anchor="t">
            <a:noAutofit/>
          </a:bodyPr>
          <a:lstStyle/>
          <a:p>
            <a:r>
              <a:rPr lang="lt-LT" sz="3200" dirty="0">
                <a:latin typeface="Arial"/>
                <a:cs typeface="Arial"/>
              </a:rPr>
              <a:t>Market </a:t>
            </a:r>
            <a:r>
              <a:rPr lang="lt-LT" sz="3200" dirty="0" err="1">
                <a:latin typeface="Arial"/>
                <a:cs typeface="Arial"/>
              </a:rPr>
              <a:t>Consultation</a:t>
            </a:r>
            <a:r>
              <a:rPr lang="lt-LT" sz="3200" dirty="0">
                <a:latin typeface="Arial"/>
                <a:cs typeface="Arial"/>
              </a:rPr>
              <a:t> </a:t>
            </a:r>
            <a:r>
              <a:rPr lang="lt-LT" sz="3200" dirty="0" err="1">
                <a:latin typeface="Arial"/>
                <a:cs typeface="Arial"/>
              </a:rPr>
              <a:t>regarding</a:t>
            </a:r>
            <a:r>
              <a:rPr lang="lt-LT" sz="3200" dirty="0">
                <a:latin typeface="Arial"/>
                <a:cs typeface="Arial"/>
              </a:rPr>
              <a:t> :</a:t>
            </a:r>
          </a:p>
          <a:p>
            <a:r>
              <a:rPr lang="lt-LT" sz="3200" dirty="0">
                <a:latin typeface="Arial"/>
                <a:cs typeface="Arial"/>
              </a:rPr>
              <a:t>„</a:t>
            </a:r>
            <a:r>
              <a:rPr lang="lt-LT" sz="3200" dirty="0" err="1">
                <a:latin typeface="Arial"/>
                <a:cs typeface="Arial"/>
              </a:rPr>
              <a:t>Rail</a:t>
            </a:r>
            <a:r>
              <a:rPr lang="lt-LT" sz="3200" dirty="0">
                <a:latin typeface="Arial"/>
                <a:cs typeface="Arial"/>
              </a:rPr>
              <a:t> </a:t>
            </a:r>
            <a:r>
              <a:rPr lang="lt-LT" sz="3200" dirty="0" err="1">
                <a:latin typeface="Arial"/>
                <a:cs typeface="Arial"/>
              </a:rPr>
              <a:t>Baltica</a:t>
            </a:r>
            <a:r>
              <a:rPr lang="lt-LT" sz="3200" dirty="0">
                <a:latin typeface="Arial"/>
                <a:cs typeface="Arial"/>
              </a:rPr>
              <a:t>“ </a:t>
            </a:r>
            <a:r>
              <a:rPr lang="lt-LT" sz="3200" dirty="0" err="1">
                <a:latin typeface="Arial"/>
                <a:cs typeface="Arial"/>
              </a:rPr>
              <a:t>New</a:t>
            </a:r>
            <a:r>
              <a:rPr lang="lt-LT" sz="3200" dirty="0">
                <a:latin typeface="Arial"/>
                <a:cs typeface="Arial"/>
              </a:rPr>
              <a:t> </a:t>
            </a:r>
            <a:r>
              <a:rPr lang="lt-LT" sz="3200" dirty="0" err="1">
                <a:latin typeface="Arial"/>
                <a:cs typeface="Arial"/>
              </a:rPr>
              <a:t>railway</a:t>
            </a:r>
            <a:r>
              <a:rPr lang="lt-LT" sz="3200" dirty="0">
                <a:latin typeface="Arial"/>
                <a:cs typeface="Arial"/>
              </a:rPr>
              <a:t> line </a:t>
            </a:r>
            <a:r>
              <a:rPr lang="lt-LT" sz="3200" dirty="0" err="1">
                <a:latin typeface="Arial"/>
                <a:cs typeface="Arial"/>
              </a:rPr>
              <a:t>from</a:t>
            </a:r>
            <a:r>
              <a:rPr lang="lt-LT" sz="3200" dirty="0">
                <a:latin typeface="Arial"/>
                <a:cs typeface="Arial"/>
              </a:rPr>
              <a:t> Panevėžio to Lietuvos/Latvijos sienos su Joniškėlio </a:t>
            </a:r>
            <a:r>
              <a:rPr lang="lt-LT" sz="3200" dirty="0" err="1">
                <a:latin typeface="Arial"/>
                <a:cs typeface="Arial"/>
              </a:rPr>
              <a:t>raiwlay</a:t>
            </a:r>
            <a:r>
              <a:rPr lang="lt-LT" sz="3200" dirty="0">
                <a:latin typeface="Arial"/>
                <a:cs typeface="Arial"/>
              </a:rPr>
              <a:t> </a:t>
            </a:r>
            <a:r>
              <a:rPr lang="lt-LT" sz="3200" dirty="0" err="1">
                <a:latin typeface="Arial"/>
                <a:cs typeface="Arial"/>
              </a:rPr>
              <a:t>station</a:t>
            </a:r>
            <a:r>
              <a:rPr lang="lt-LT" sz="3200" dirty="0">
                <a:latin typeface="Arial"/>
                <a:cs typeface="Arial"/>
              </a:rPr>
              <a:t> </a:t>
            </a:r>
            <a:r>
              <a:rPr lang="lt-LT" sz="3200" dirty="0" err="1">
                <a:latin typeface="Arial"/>
                <a:cs typeface="Arial"/>
              </a:rPr>
              <a:t>design</a:t>
            </a:r>
            <a:r>
              <a:rPr lang="lt-LT" sz="3200" dirty="0">
                <a:latin typeface="Arial"/>
                <a:cs typeface="Arial"/>
              </a:rPr>
              <a:t> </a:t>
            </a:r>
            <a:r>
              <a:rPr lang="lt-LT" sz="3200" dirty="0" err="1">
                <a:latin typeface="Arial"/>
                <a:cs typeface="Arial"/>
              </a:rPr>
              <a:t>and</a:t>
            </a:r>
            <a:r>
              <a:rPr lang="lt-LT" sz="3200" dirty="0">
                <a:latin typeface="Arial"/>
                <a:cs typeface="Arial"/>
              </a:rPr>
              <a:t> </a:t>
            </a:r>
            <a:r>
              <a:rPr lang="lt-LT" sz="3200" dirty="0" err="1">
                <a:latin typeface="Arial"/>
                <a:cs typeface="Arial"/>
              </a:rPr>
              <a:t>design</a:t>
            </a:r>
            <a:r>
              <a:rPr lang="lt-LT" sz="3200" dirty="0">
                <a:latin typeface="Arial"/>
                <a:cs typeface="Arial"/>
              </a:rPr>
              <a:t> </a:t>
            </a:r>
            <a:r>
              <a:rPr lang="lt-LT" sz="3200" dirty="0" err="1">
                <a:latin typeface="Arial"/>
                <a:cs typeface="Arial"/>
              </a:rPr>
              <a:t>supervison</a:t>
            </a:r>
            <a:r>
              <a:rPr lang="lt-LT" sz="3200" dirty="0">
                <a:latin typeface="Arial"/>
                <a:cs typeface="Arial"/>
              </a:rPr>
              <a:t> </a:t>
            </a:r>
            <a:r>
              <a:rPr lang="lt-LT" sz="3200" dirty="0" err="1">
                <a:latin typeface="Arial"/>
                <a:cs typeface="Arial"/>
              </a:rPr>
              <a:t>services</a:t>
            </a:r>
          </a:p>
        </p:txBody>
      </p:sp>
      <p:sp>
        <p:nvSpPr>
          <p:cNvPr id="11" name="Teksto vietos rezervavimo ženklas 10">
            <a:extLst>
              <a:ext uri="{FF2B5EF4-FFF2-40B4-BE49-F238E27FC236}">
                <a16:creationId xmlns:a16="http://schemas.microsoft.com/office/drawing/2014/main" id="{5695F9A9-FBBC-9030-F0E7-50C67D541A0D}"/>
              </a:ext>
            </a:extLst>
          </p:cNvPr>
          <p:cNvSpPr>
            <a:spLocks noGrp="1"/>
          </p:cNvSpPr>
          <p:nvPr>
            <p:ph type="body" sz="quarter" idx="11"/>
          </p:nvPr>
        </p:nvSpPr>
        <p:spPr/>
        <p:txBody>
          <a:bodyPr vert="horz" lIns="91440" tIns="45720" rIns="91440" bIns="45720" rtlCol="0" anchor="t">
            <a:noAutofit/>
          </a:bodyPr>
          <a:lstStyle/>
          <a:p>
            <a:r>
              <a:rPr lang="lt-LT" dirty="0" err="1">
                <a:latin typeface="Arial"/>
                <a:cs typeface="Arial"/>
              </a:rPr>
              <a:t>Presentation</a:t>
            </a:r>
            <a:r>
              <a:rPr lang="lt-LT" dirty="0">
                <a:latin typeface="Arial"/>
                <a:cs typeface="Arial"/>
              </a:rPr>
              <a:t> </a:t>
            </a:r>
            <a:r>
              <a:rPr lang="lt-LT" dirty="0" err="1">
                <a:latin typeface="Arial"/>
                <a:cs typeface="Arial"/>
              </a:rPr>
              <a:t>for</a:t>
            </a:r>
            <a:r>
              <a:rPr lang="lt-LT" dirty="0">
                <a:latin typeface="Arial"/>
                <a:cs typeface="Arial"/>
              </a:rPr>
              <a:t> Market </a:t>
            </a:r>
            <a:r>
              <a:rPr lang="lt-LT" dirty="0" err="1">
                <a:latin typeface="Arial"/>
                <a:cs typeface="Arial"/>
              </a:rPr>
              <a:t>Consultation</a:t>
            </a:r>
            <a:endParaRPr lang="en-US" dirty="0" err="1"/>
          </a:p>
        </p:txBody>
      </p:sp>
    </p:spTree>
    <p:extLst>
      <p:ext uri="{BB962C8B-B14F-4D97-AF65-F5344CB8AC3E}">
        <p14:creationId xmlns:p14="http://schemas.microsoft.com/office/powerpoint/2010/main" val="394156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01276" y="1876097"/>
            <a:ext cx="11144034" cy="4981904"/>
          </a:xfrm>
        </p:spPr>
        <p:txBody>
          <a:bodyPr vert="horz" lIns="91440" tIns="45720" rIns="91440" bIns="45720" rtlCol="0" anchor="t">
            <a:noAutofit/>
          </a:bodyPr>
          <a:lstStyle/>
          <a:p>
            <a:pPr marL="0" indent="0" algn="just" fontAlgn="base">
              <a:buNone/>
            </a:pPr>
            <a:r>
              <a:rPr lang="lt-LT" sz="1600" err="1">
                <a:ea typeface="+mj-lt"/>
                <a:cs typeface="+mj-lt"/>
              </a:rPr>
              <a:t>Combination</a:t>
            </a:r>
            <a:r>
              <a:rPr lang="lt-LT" sz="1600" dirty="0">
                <a:ea typeface="+mj-lt"/>
                <a:cs typeface="+mj-lt"/>
              </a:rPr>
              <a:t> </a:t>
            </a:r>
            <a:r>
              <a:rPr lang="lt-LT" sz="1600" err="1">
                <a:ea typeface="+mj-lt"/>
                <a:cs typeface="+mj-lt"/>
              </a:rPr>
              <a:t>of</a:t>
            </a:r>
            <a:r>
              <a:rPr lang="lt-LT" sz="1600" dirty="0">
                <a:ea typeface="+mj-lt"/>
                <a:cs typeface="+mj-lt"/>
              </a:rPr>
              <a:t> </a:t>
            </a:r>
            <a:r>
              <a:rPr lang="lt-LT" sz="1600" b="1" err="1">
                <a:ea typeface="+mj-lt"/>
                <a:cs typeface="+mj-lt"/>
              </a:rPr>
              <a:t>fixed</a:t>
            </a:r>
            <a:r>
              <a:rPr lang="lt-LT" sz="1600" b="1" dirty="0">
                <a:ea typeface="+mj-lt"/>
                <a:cs typeface="+mj-lt"/>
              </a:rPr>
              <a:t> </a:t>
            </a:r>
            <a:r>
              <a:rPr lang="lt-LT" sz="1600" b="1" err="1">
                <a:ea typeface="+mj-lt"/>
                <a:cs typeface="+mj-lt"/>
              </a:rPr>
              <a:t>price</a:t>
            </a:r>
            <a:r>
              <a:rPr lang="lt-LT" sz="1600" b="1" dirty="0">
                <a:ea typeface="+mj-lt"/>
                <a:cs typeface="+mj-lt"/>
              </a:rPr>
              <a:t> </a:t>
            </a:r>
            <a:r>
              <a:rPr lang="lt-LT" sz="1600" b="1" err="1">
                <a:ea typeface="+mj-lt"/>
                <a:cs typeface="+mj-lt"/>
              </a:rPr>
              <a:t>and</a:t>
            </a:r>
            <a:r>
              <a:rPr lang="lt-LT" sz="1600" b="1" dirty="0">
                <a:ea typeface="+mj-lt"/>
                <a:cs typeface="+mj-lt"/>
              </a:rPr>
              <a:t> </a:t>
            </a:r>
            <a:r>
              <a:rPr lang="lt-LT" sz="1600" b="1" err="1">
                <a:ea typeface="+mj-lt"/>
                <a:cs typeface="+mj-lt"/>
              </a:rPr>
              <a:t>fixed</a:t>
            </a:r>
            <a:r>
              <a:rPr lang="lt-LT" sz="1600" b="1" dirty="0">
                <a:ea typeface="+mj-lt"/>
                <a:cs typeface="+mj-lt"/>
              </a:rPr>
              <a:t> rate </a:t>
            </a:r>
            <a:r>
              <a:rPr lang="lt-LT" sz="1600" b="1" err="1">
                <a:ea typeface="+mj-lt"/>
                <a:cs typeface="+mj-lt"/>
              </a:rPr>
              <a:t>price</a:t>
            </a:r>
            <a:r>
              <a:rPr lang="lt-LT" sz="1600" b="1" dirty="0">
                <a:ea typeface="+mj-lt"/>
                <a:cs typeface="+mj-lt"/>
              </a:rPr>
              <a:t>  </a:t>
            </a:r>
            <a:r>
              <a:rPr lang="lt-LT" sz="1600" err="1">
                <a:ea typeface="+mj-lt"/>
                <a:cs typeface="+mj-lt"/>
              </a:rPr>
              <a:t>methods</a:t>
            </a:r>
            <a:r>
              <a:rPr lang="lt-LT" sz="1600" dirty="0">
                <a:ea typeface="+mj-lt"/>
                <a:cs typeface="+mj-lt"/>
              </a:rPr>
              <a:t> </a:t>
            </a:r>
            <a:r>
              <a:rPr lang="lt-LT" sz="1600" b="0" i="0" dirty="0">
                <a:effectLst/>
                <a:ea typeface="+mj-lt"/>
                <a:cs typeface="+mj-lt"/>
              </a:rPr>
              <a:t>(</a:t>
            </a:r>
            <a:r>
              <a:rPr lang="lt-LT" sz="1600" err="1">
                <a:ea typeface="+mj-lt"/>
                <a:cs typeface="+mj-lt"/>
              </a:rPr>
              <a:t>Pricing</a:t>
            </a:r>
            <a:r>
              <a:rPr lang="lt-LT" sz="1600" dirty="0">
                <a:ea typeface="+mj-lt"/>
                <a:cs typeface="+mj-lt"/>
              </a:rPr>
              <a:t> </a:t>
            </a:r>
            <a:r>
              <a:rPr lang="lt-LT" sz="1600" err="1">
                <a:ea typeface="+mj-lt"/>
                <a:cs typeface="+mj-lt"/>
              </a:rPr>
              <a:t>Rules</a:t>
            </a:r>
            <a:r>
              <a:rPr lang="lt-LT" sz="1600" dirty="0">
                <a:ea typeface="+mj-lt"/>
                <a:cs typeface="+mj-lt"/>
              </a:rPr>
              <a:t> </a:t>
            </a:r>
            <a:r>
              <a:rPr lang="lt-LT" sz="1600" err="1">
                <a:ea typeface="+mj-lt"/>
                <a:cs typeface="+mj-lt"/>
              </a:rPr>
              <a:t>Establishment</a:t>
            </a:r>
            <a:r>
              <a:rPr lang="lt-LT" sz="1600" dirty="0">
                <a:ea typeface="+mj-lt"/>
                <a:cs typeface="+mj-lt"/>
              </a:rPr>
              <a:t> </a:t>
            </a:r>
            <a:r>
              <a:rPr lang="lt-LT" sz="1600" err="1">
                <a:ea typeface="+mj-lt"/>
                <a:cs typeface="+mj-lt"/>
              </a:rPr>
              <a:t>Methodology</a:t>
            </a:r>
            <a:r>
              <a:rPr lang="lt-LT" sz="1600" dirty="0">
                <a:ea typeface="+mj-lt"/>
                <a:cs typeface="+mj-lt"/>
              </a:rPr>
              <a:t>, </a:t>
            </a:r>
            <a:r>
              <a:rPr lang="lt-LT" sz="1600" err="1">
                <a:ea typeface="+mj-lt"/>
                <a:cs typeface="+mj-lt"/>
              </a:rPr>
              <a:t>approved</a:t>
            </a:r>
            <a:r>
              <a:rPr lang="lt-LT" sz="1600" dirty="0">
                <a:ea typeface="+mj-lt"/>
                <a:cs typeface="+mj-lt"/>
              </a:rPr>
              <a:t> </a:t>
            </a:r>
            <a:r>
              <a:rPr lang="lt-LT" sz="1600" err="1">
                <a:ea typeface="+mj-lt"/>
                <a:cs typeface="+mj-lt"/>
              </a:rPr>
              <a:t>by</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Director</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Public</a:t>
            </a:r>
            <a:r>
              <a:rPr lang="lt-LT" sz="1600" dirty="0">
                <a:ea typeface="+mj-lt"/>
                <a:cs typeface="+mj-lt"/>
              </a:rPr>
              <a:t> </a:t>
            </a:r>
            <a:r>
              <a:rPr lang="lt-LT" sz="1600" err="1">
                <a:ea typeface="+mj-lt"/>
                <a:cs typeface="+mj-lt"/>
              </a:rPr>
              <a:t>Procurement</a:t>
            </a:r>
            <a:r>
              <a:rPr lang="lt-LT" sz="1600" dirty="0">
                <a:ea typeface="+mj-lt"/>
                <a:cs typeface="+mj-lt"/>
              </a:rPr>
              <a:t> Office </a:t>
            </a:r>
            <a:r>
              <a:rPr lang="lt-LT" sz="1600" err="1">
                <a:ea typeface="+mj-lt"/>
                <a:cs typeface="+mj-lt"/>
              </a:rPr>
              <a:t>on</a:t>
            </a:r>
            <a:r>
              <a:rPr lang="lt-LT" sz="1600" dirty="0">
                <a:ea typeface="+mj-lt"/>
                <a:cs typeface="+mj-lt"/>
              </a:rPr>
              <a:t> June 28</a:t>
            </a:r>
            <a:r>
              <a:rPr lang="lt-LT" sz="1600" b="0" i="0" dirty="0">
                <a:effectLst/>
                <a:ea typeface="+mj-lt"/>
                <a:cs typeface="+mj-lt"/>
              </a:rPr>
              <a:t>, 2017</a:t>
            </a:r>
            <a:r>
              <a:rPr lang="lt-LT" sz="1600" dirty="0">
                <a:ea typeface="+mj-lt"/>
                <a:cs typeface="+mj-lt"/>
              </a:rPr>
              <a:t>, </a:t>
            </a:r>
            <a:r>
              <a:rPr lang="lt-LT" sz="1600" err="1">
                <a:ea typeface="+mj-lt"/>
                <a:cs typeface="+mj-lt"/>
              </a:rPr>
              <a:t>Order</a:t>
            </a:r>
            <a:r>
              <a:rPr lang="lt-LT" sz="1600" dirty="0">
                <a:ea typeface="+mj-lt"/>
                <a:cs typeface="+mj-lt"/>
              </a:rPr>
              <a:t> </a:t>
            </a:r>
            <a:r>
              <a:rPr lang="lt-LT" sz="1600" err="1">
                <a:ea typeface="+mj-lt"/>
                <a:cs typeface="+mj-lt"/>
              </a:rPr>
              <a:t>No</a:t>
            </a:r>
            <a:r>
              <a:rPr lang="lt-LT" sz="1600" b="0" i="0" dirty="0">
                <a:effectLst/>
                <a:ea typeface="+mj-lt"/>
                <a:cs typeface="+mj-lt"/>
              </a:rPr>
              <a:t>. 1S-95 (</a:t>
            </a:r>
            <a:r>
              <a:rPr lang="lt-LT" sz="1600" err="1">
                <a:ea typeface="+mj-lt"/>
                <a:cs typeface="+mj-lt"/>
              </a:rPr>
              <a:t>hereinafter</a:t>
            </a:r>
            <a:r>
              <a:rPr lang="lt-LT" sz="1600" dirty="0">
                <a:ea typeface="+mj-lt"/>
                <a:cs typeface="+mj-lt"/>
              </a:rPr>
              <a:t> - </a:t>
            </a:r>
            <a:r>
              <a:rPr lang="lt-LT" sz="1600" err="1">
                <a:ea typeface="+mj-lt"/>
                <a:cs typeface="+mj-lt"/>
              </a:rPr>
              <a:t>Pricing</a:t>
            </a:r>
            <a:r>
              <a:rPr lang="lt-LT" sz="1600" dirty="0">
                <a:ea typeface="+mj-lt"/>
                <a:cs typeface="+mj-lt"/>
              </a:rPr>
              <a:t> </a:t>
            </a:r>
            <a:r>
              <a:rPr lang="lt-LT" sz="1600" err="1">
                <a:ea typeface="+mj-lt"/>
                <a:cs typeface="+mj-lt"/>
              </a:rPr>
              <a:t>Methodology</a:t>
            </a:r>
            <a:r>
              <a:rPr lang="lt-LT" sz="1600" b="0" i="0" dirty="0">
                <a:effectLst/>
                <a:ea typeface="+mj-lt"/>
                <a:cs typeface="+mj-lt"/>
              </a:rPr>
              <a:t>) </a:t>
            </a:r>
            <a:r>
              <a:rPr lang="lt-LT" sz="1600" err="1">
                <a:ea typeface="+mj-lt"/>
                <a:cs typeface="+mj-lt"/>
              </a:rPr>
              <a:t>points</a:t>
            </a:r>
            <a:r>
              <a:rPr lang="lt-LT" sz="1600" dirty="0">
                <a:ea typeface="+mj-lt"/>
                <a:cs typeface="+mj-lt"/>
              </a:rPr>
              <a:t> </a:t>
            </a:r>
            <a:r>
              <a:rPr lang="lt-LT" sz="1600" b="0" i="0" dirty="0">
                <a:effectLst/>
                <a:ea typeface="+mj-lt"/>
                <a:cs typeface="+mj-lt"/>
              </a:rPr>
              <a:t>12 </a:t>
            </a:r>
            <a:r>
              <a:rPr lang="lt-LT" sz="1600" err="1">
                <a:ea typeface="+mj-lt"/>
                <a:cs typeface="+mj-lt"/>
              </a:rPr>
              <a:t>and</a:t>
            </a:r>
            <a:r>
              <a:rPr lang="lt-LT" sz="1600" dirty="0">
                <a:ea typeface="+mj-lt"/>
                <a:cs typeface="+mj-lt"/>
              </a:rPr>
              <a:t> </a:t>
            </a:r>
            <a:r>
              <a:rPr lang="lt-LT" sz="1600" b="0" i="0" dirty="0">
                <a:effectLst/>
                <a:ea typeface="+mj-lt"/>
                <a:cs typeface="+mj-lt"/>
              </a:rPr>
              <a:t>17.1</a:t>
            </a:r>
            <a:r>
              <a:rPr lang="lt-LT" sz="1600" dirty="0">
                <a:ea typeface="+mj-lt"/>
                <a:cs typeface="+mj-lt"/>
              </a:rPr>
              <a:t>) :</a:t>
            </a:r>
            <a:r>
              <a:rPr lang="lt-LT" sz="1600" b="0" i="0" dirty="0">
                <a:effectLst/>
                <a:cs typeface="Arial"/>
              </a:rPr>
              <a:t> </a:t>
            </a:r>
            <a:endParaRPr lang="en-US" sz="1600">
              <a:cs typeface="Arial"/>
            </a:endParaRPr>
          </a:p>
          <a:p>
            <a:pPr marL="0" indent="0" algn="just" fontAlgn="base">
              <a:buNone/>
            </a:pPr>
            <a:r>
              <a:rPr lang="lt-LT" sz="1600" b="1" i="1" dirty="0">
                <a:cs typeface="Arial"/>
              </a:rPr>
              <a:t>1. </a:t>
            </a:r>
            <a:r>
              <a:rPr lang="lt-LT" sz="1600" b="1" i="1" err="1">
                <a:cs typeface="Arial"/>
              </a:rPr>
              <a:t>Fixed</a:t>
            </a:r>
            <a:r>
              <a:rPr lang="lt-LT" sz="1600" b="1" i="1" dirty="0">
                <a:cs typeface="Arial"/>
              </a:rPr>
              <a:t> </a:t>
            </a:r>
            <a:r>
              <a:rPr lang="lt-LT" sz="1600" b="1" i="1" err="1">
                <a:cs typeface="Arial"/>
              </a:rPr>
              <a:t>Price</a:t>
            </a:r>
            <a:r>
              <a:rPr lang="lt-LT" sz="1600" b="1" i="1" dirty="0">
                <a:cs typeface="Arial"/>
              </a:rPr>
              <a:t> </a:t>
            </a:r>
            <a:r>
              <a:rPr lang="lt-LT" sz="1600" b="0" dirty="0">
                <a:effectLst/>
                <a:ea typeface="+mj-lt"/>
                <a:cs typeface="+mj-lt"/>
              </a:rPr>
              <a:t>(</a:t>
            </a:r>
            <a:r>
              <a:rPr lang="lt-LT" sz="1600" dirty="0">
                <a:ea typeface="+mj-lt"/>
                <a:cs typeface="+mj-lt"/>
              </a:rPr>
              <a:t>a </a:t>
            </a:r>
            <a:r>
              <a:rPr lang="lt-LT" sz="1600" err="1">
                <a:ea typeface="+mj-lt"/>
                <a:cs typeface="+mj-lt"/>
              </a:rPr>
              <a:t>fixed</a:t>
            </a:r>
            <a:r>
              <a:rPr lang="lt-LT" sz="1600" dirty="0">
                <a:ea typeface="+mj-lt"/>
                <a:cs typeface="+mj-lt"/>
              </a:rPr>
              <a:t> </a:t>
            </a:r>
            <a:r>
              <a:rPr lang="lt-LT" sz="1600" err="1">
                <a:ea typeface="+mj-lt"/>
                <a:cs typeface="+mj-lt"/>
              </a:rPr>
              <a:t>quantity</a:t>
            </a:r>
            <a:r>
              <a:rPr lang="lt-LT" sz="1600" dirty="0">
                <a:ea typeface="+mj-lt"/>
                <a:cs typeface="+mj-lt"/>
              </a:rPr>
              <a:t> </a:t>
            </a:r>
            <a:r>
              <a:rPr lang="lt-LT" sz="1600" err="1">
                <a:ea typeface="+mj-lt"/>
                <a:cs typeface="+mj-lt"/>
              </a:rPr>
              <a:t>is</a:t>
            </a:r>
            <a:r>
              <a:rPr lang="lt-LT" sz="1600" dirty="0">
                <a:ea typeface="+mj-lt"/>
                <a:cs typeface="+mj-lt"/>
              </a:rPr>
              <a:t> </a:t>
            </a:r>
            <a:r>
              <a:rPr lang="lt-LT" sz="1600" err="1">
                <a:ea typeface="+mj-lt"/>
                <a:cs typeface="+mj-lt"/>
              </a:rPr>
              <a:t>purchased</a:t>
            </a:r>
            <a:r>
              <a:rPr lang="lt-LT" sz="1600" dirty="0">
                <a:ea typeface="+mj-lt"/>
                <a:cs typeface="+mj-lt"/>
              </a:rPr>
              <a:t> </a:t>
            </a:r>
            <a:r>
              <a:rPr lang="lt-LT" sz="1600" err="1">
                <a:ea typeface="+mj-lt"/>
                <a:cs typeface="+mj-lt"/>
              </a:rPr>
              <a:t>and</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full</a:t>
            </a:r>
            <a:r>
              <a:rPr lang="lt-LT" sz="1600" dirty="0">
                <a:ea typeface="+mj-lt"/>
                <a:cs typeface="+mj-lt"/>
              </a:rPr>
              <a:t> </a:t>
            </a:r>
            <a:r>
              <a:rPr lang="lt-LT" sz="1600" err="1">
                <a:ea typeface="+mj-lt"/>
                <a:cs typeface="+mj-lt"/>
              </a:rPr>
              <a:t>price</a:t>
            </a:r>
            <a:r>
              <a:rPr lang="lt-LT" sz="1600" dirty="0">
                <a:ea typeface="+mj-lt"/>
                <a:cs typeface="+mj-lt"/>
              </a:rPr>
              <a:t> </a:t>
            </a:r>
            <a:r>
              <a:rPr lang="lt-LT" sz="1600" err="1">
                <a:ea typeface="+mj-lt"/>
                <a:cs typeface="+mj-lt"/>
              </a:rPr>
              <a:t>set</a:t>
            </a:r>
            <a:r>
              <a:rPr lang="lt-LT" sz="1600" dirty="0">
                <a:ea typeface="+mj-lt"/>
                <a:cs typeface="+mj-lt"/>
              </a:rPr>
              <a:t> </a:t>
            </a:r>
            <a:r>
              <a:rPr lang="lt-LT" sz="1600" err="1">
                <a:ea typeface="+mj-lt"/>
                <a:cs typeface="+mj-lt"/>
              </a:rPr>
              <a:t>for</a:t>
            </a:r>
            <a:r>
              <a:rPr lang="lt-LT" sz="1600" dirty="0">
                <a:ea typeface="+mj-lt"/>
                <a:cs typeface="+mj-lt"/>
              </a:rPr>
              <a:t> </a:t>
            </a:r>
            <a:r>
              <a:rPr lang="lt-LT" sz="1600" err="1">
                <a:ea typeface="+mj-lt"/>
                <a:cs typeface="+mj-lt"/>
              </a:rPr>
              <a:t>that</a:t>
            </a:r>
            <a:r>
              <a:rPr lang="lt-LT" sz="1600" dirty="0">
                <a:ea typeface="+mj-lt"/>
                <a:cs typeface="+mj-lt"/>
              </a:rPr>
              <a:t> </a:t>
            </a:r>
            <a:r>
              <a:rPr lang="lt-LT" sz="1600" err="1">
                <a:ea typeface="+mj-lt"/>
                <a:cs typeface="+mj-lt"/>
              </a:rPr>
              <a:t>item</a:t>
            </a:r>
            <a:r>
              <a:rPr lang="lt-LT" sz="1600" dirty="0">
                <a:ea typeface="+mj-lt"/>
                <a:cs typeface="+mj-lt"/>
              </a:rPr>
              <a:t> </a:t>
            </a:r>
            <a:r>
              <a:rPr lang="lt-LT" sz="1600" err="1">
                <a:ea typeface="+mj-lt"/>
                <a:cs typeface="+mj-lt"/>
              </a:rPr>
              <a:t>is</a:t>
            </a:r>
            <a:r>
              <a:rPr lang="lt-LT" sz="1600" dirty="0">
                <a:ea typeface="+mj-lt"/>
                <a:cs typeface="+mj-lt"/>
              </a:rPr>
              <a:t> </a:t>
            </a:r>
            <a:r>
              <a:rPr lang="lt-LT" sz="1600" err="1">
                <a:ea typeface="+mj-lt"/>
                <a:cs typeface="+mj-lt"/>
              </a:rPr>
              <a:t>paid</a:t>
            </a:r>
            <a:r>
              <a:rPr lang="lt-LT" sz="1600" b="0" dirty="0">
                <a:effectLst/>
                <a:ea typeface="+mj-lt"/>
                <a:cs typeface="+mj-lt"/>
              </a:rPr>
              <a:t>)</a:t>
            </a:r>
            <a:r>
              <a:rPr lang="lt-LT" sz="1600" i="1" dirty="0">
                <a:cs typeface="Arial"/>
              </a:rPr>
              <a:t> </a:t>
            </a:r>
            <a:r>
              <a:rPr lang="lt-LT" sz="1600" b="0" i="1" dirty="0">
                <a:effectLst/>
                <a:cs typeface="Arial"/>
              </a:rPr>
              <a:t>:</a:t>
            </a:r>
            <a:r>
              <a:rPr lang="lt-LT" sz="1600" dirty="0">
                <a:cs typeface="Arial"/>
              </a:rPr>
              <a:t> </a:t>
            </a:r>
            <a:endParaRPr lang="lt-LT" sz="1600" b="0">
              <a:effectLst/>
              <a:cs typeface="Arial"/>
            </a:endParaRPr>
          </a:p>
          <a:p>
            <a:pPr algn="just">
              <a:buFont typeface="Wingdings" panose="020B0604020202020204" pitchFamily="34" charset="0"/>
              <a:buChar char="§"/>
            </a:pPr>
            <a:r>
              <a:rPr lang="lt-LT" sz="1600" err="1">
                <a:ea typeface="+mj-lt"/>
                <a:cs typeface="+mj-lt"/>
              </a:rPr>
              <a:t>Whole</a:t>
            </a:r>
            <a:r>
              <a:rPr lang="lt-LT" sz="1600" dirty="0">
                <a:ea typeface="+mj-lt"/>
                <a:cs typeface="+mj-lt"/>
              </a:rPr>
              <a:t> </a:t>
            </a:r>
            <a:r>
              <a:rPr lang="lt-LT" sz="1600" b="1" dirty="0">
                <a:ea typeface="+mj-lt"/>
                <a:cs typeface="+mj-lt"/>
              </a:rPr>
              <a:t> I </a:t>
            </a:r>
            <a:r>
              <a:rPr lang="lt-LT" sz="1600" b="1" err="1">
                <a:ea typeface="+mj-lt"/>
                <a:cs typeface="+mj-lt"/>
              </a:rPr>
              <a:t>phase</a:t>
            </a:r>
            <a:r>
              <a:rPr lang="lt-LT" sz="1600" dirty="0">
                <a:ea typeface="+mj-lt"/>
                <a:cs typeface="+mj-lt"/>
              </a:rPr>
              <a:t>: </a:t>
            </a:r>
            <a:r>
              <a:rPr lang="lt-LT" sz="1600" err="1">
                <a:ea typeface="+mj-lt"/>
                <a:cs typeface="+mj-lt"/>
              </a:rPr>
              <a:t>Engineering</a:t>
            </a:r>
            <a:r>
              <a:rPr lang="lt-LT" sz="1600" dirty="0">
                <a:ea typeface="+mj-lt"/>
                <a:cs typeface="+mj-lt"/>
              </a:rPr>
              <a:t> </a:t>
            </a:r>
            <a:r>
              <a:rPr lang="lt-LT" sz="1600" err="1">
                <a:ea typeface="+mj-lt"/>
                <a:cs typeface="+mj-lt"/>
              </a:rPr>
              <a:t>studies</a:t>
            </a:r>
            <a:r>
              <a:rPr lang="lt-LT" sz="1600" dirty="0">
                <a:ea typeface="+mj-lt"/>
                <a:cs typeface="+mj-lt"/>
              </a:rPr>
              <a:t> </a:t>
            </a:r>
            <a:r>
              <a:rPr lang="lt-LT" sz="1600" err="1">
                <a:ea typeface="+mj-lt"/>
                <a:cs typeface="+mj-lt"/>
              </a:rPr>
              <a:t>and</a:t>
            </a:r>
            <a:r>
              <a:rPr lang="lt-LT" sz="1600" dirty="0">
                <a:ea typeface="+mj-lt"/>
                <a:cs typeface="+mj-lt"/>
              </a:rPr>
              <a:t> </a:t>
            </a:r>
            <a:r>
              <a:rPr lang="lt-LT" sz="1600" err="1">
                <a:ea typeface="+mj-lt"/>
                <a:cs typeface="+mj-lt"/>
              </a:rPr>
              <a:t>submission</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inception</a:t>
            </a:r>
            <a:r>
              <a:rPr lang="lt-LT" sz="1600" dirty="0">
                <a:ea typeface="+mj-lt"/>
                <a:cs typeface="+mj-lt"/>
              </a:rPr>
              <a:t> </a:t>
            </a:r>
            <a:r>
              <a:rPr lang="lt-LT" sz="1600" err="1">
                <a:ea typeface="+mj-lt"/>
                <a:cs typeface="+mj-lt"/>
              </a:rPr>
              <a:t>report</a:t>
            </a:r>
            <a:r>
              <a:rPr lang="lt-LT" sz="1600" dirty="0">
                <a:ea typeface="+mj-lt"/>
                <a:cs typeface="+mj-lt"/>
              </a:rPr>
              <a:t> </a:t>
            </a:r>
            <a:r>
              <a:rPr lang="lt-LT" sz="1600" err="1">
                <a:ea typeface="+mj-lt"/>
                <a:cs typeface="+mj-lt"/>
              </a:rPr>
              <a:t>for</a:t>
            </a:r>
            <a:r>
              <a:rPr lang="lt-LT" sz="1600" dirty="0">
                <a:ea typeface="+mj-lt"/>
                <a:cs typeface="+mj-lt"/>
              </a:rPr>
              <a:t> </a:t>
            </a:r>
            <a:r>
              <a:rPr lang="lt-LT" sz="1600" err="1">
                <a:ea typeface="+mj-lt"/>
                <a:cs typeface="+mj-lt"/>
              </a:rPr>
              <a:t>the</a:t>
            </a:r>
            <a:r>
              <a:rPr lang="lt-LT" sz="1600" dirty="0">
                <a:ea typeface="+mj-lt"/>
                <a:cs typeface="+mj-lt"/>
              </a:rPr>
              <a:t> Joniškėlis </a:t>
            </a:r>
            <a:r>
              <a:rPr lang="lt-LT" sz="1600" err="1">
                <a:ea typeface="+mj-lt"/>
                <a:cs typeface="+mj-lt"/>
              </a:rPr>
              <a:t>railway</a:t>
            </a:r>
            <a:r>
              <a:rPr lang="lt-LT" sz="1600" dirty="0">
                <a:ea typeface="+mj-lt"/>
                <a:cs typeface="+mj-lt"/>
              </a:rPr>
              <a:t>  </a:t>
            </a:r>
            <a:r>
              <a:rPr lang="lt-LT" sz="1600" err="1">
                <a:ea typeface="+mj-lt"/>
                <a:cs typeface="+mj-lt"/>
              </a:rPr>
              <a:t>station</a:t>
            </a:r>
            <a:r>
              <a:rPr lang="lt-LT" sz="1600" i="1" dirty="0">
                <a:cs typeface="Arial"/>
              </a:rPr>
              <a:t>; </a:t>
            </a:r>
            <a:r>
              <a:rPr lang="lt-LT" sz="1600" dirty="0">
                <a:cs typeface="Arial"/>
              </a:rPr>
              <a:t> </a:t>
            </a:r>
            <a:endParaRPr lang="lt-LT" sz="1600">
              <a:cs typeface="Arial"/>
            </a:endParaRPr>
          </a:p>
          <a:p>
            <a:pPr algn="just">
              <a:buFont typeface="Wingdings" panose="020B0604020202020204" pitchFamily="34" charset="0"/>
              <a:buChar char="§"/>
            </a:pPr>
            <a:r>
              <a:rPr lang="lt-LT" sz="1600" b="1" dirty="0">
                <a:ea typeface="+mj-lt"/>
                <a:cs typeface="+mj-lt"/>
              </a:rPr>
              <a:t>II </a:t>
            </a:r>
            <a:r>
              <a:rPr lang="lt-LT" sz="1600" b="1" err="1">
                <a:ea typeface="+mj-lt"/>
                <a:cs typeface="+mj-lt"/>
              </a:rPr>
              <a:t>phase</a:t>
            </a:r>
            <a:r>
              <a:rPr lang="lt-LT" sz="1600" dirty="0">
                <a:ea typeface="+mj-lt"/>
                <a:cs typeface="+mj-lt"/>
              </a:rPr>
              <a:t> : </a:t>
            </a:r>
            <a:r>
              <a:rPr lang="lt-LT" sz="1600" err="1">
                <a:ea typeface="+mj-lt"/>
                <a:cs typeface="+mj-lt"/>
              </a:rPr>
              <a:t>Update</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topographic</a:t>
            </a:r>
            <a:r>
              <a:rPr lang="lt-LT" sz="1600" dirty="0">
                <a:ea typeface="+mj-lt"/>
                <a:cs typeface="+mj-lt"/>
              </a:rPr>
              <a:t> </a:t>
            </a:r>
            <a:r>
              <a:rPr lang="lt-LT" sz="1600" err="1">
                <a:ea typeface="+mj-lt"/>
                <a:cs typeface="+mj-lt"/>
              </a:rPr>
              <a:t>surveys</a:t>
            </a:r>
            <a:r>
              <a:rPr lang="lt-LT" sz="1600" dirty="0">
                <a:ea typeface="+mj-lt"/>
                <a:cs typeface="+mj-lt"/>
              </a:rPr>
              <a:t> </a:t>
            </a:r>
            <a:r>
              <a:rPr lang="lt-LT" sz="1600" err="1">
                <a:ea typeface="+mj-lt"/>
                <a:cs typeface="+mj-lt"/>
              </a:rPr>
              <a:t>and</a:t>
            </a:r>
            <a:r>
              <a:rPr lang="lt-LT" sz="1600" dirty="0">
                <a:ea typeface="+mj-lt"/>
                <a:cs typeface="+mj-lt"/>
              </a:rPr>
              <a:t> </a:t>
            </a:r>
            <a:r>
              <a:rPr lang="lt-LT" sz="1600" err="1">
                <a:ea typeface="+mj-lt"/>
                <a:cs typeface="+mj-lt"/>
              </a:rPr>
              <a:t>Additional</a:t>
            </a:r>
            <a:r>
              <a:rPr lang="lt-LT" sz="1600" dirty="0">
                <a:ea typeface="+mj-lt"/>
                <a:cs typeface="+mj-lt"/>
              </a:rPr>
              <a:t> </a:t>
            </a:r>
            <a:r>
              <a:rPr lang="lt-LT" sz="1600" err="1">
                <a:ea typeface="+mj-lt"/>
                <a:cs typeface="+mj-lt"/>
              </a:rPr>
              <a:t>geological</a:t>
            </a:r>
            <a:r>
              <a:rPr lang="lt-LT" sz="1600" dirty="0">
                <a:ea typeface="+mj-lt"/>
                <a:cs typeface="+mj-lt"/>
              </a:rPr>
              <a:t> </a:t>
            </a:r>
            <a:r>
              <a:rPr lang="lt-LT" sz="1600" err="1">
                <a:ea typeface="+mj-lt"/>
                <a:cs typeface="+mj-lt"/>
              </a:rPr>
              <a:t>surveys</a:t>
            </a:r>
            <a:r>
              <a:rPr lang="lt-LT" sz="1600" dirty="0">
                <a:ea typeface="+mj-lt"/>
                <a:cs typeface="+mj-lt"/>
              </a:rPr>
              <a:t> </a:t>
            </a:r>
            <a:r>
              <a:rPr lang="lt-LT" sz="1600" err="1">
                <a:ea typeface="+mj-lt"/>
                <a:cs typeface="+mj-lt"/>
              </a:rPr>
              <a:t>for</a:t>
            </a:r>
            <a:r>
              <a:rPr lang="lt-LT" sz="1600" dirty="0">
                <a:ea typeface="+mj-lt"/>
                <a:cs typeface="+mj-lt"/>
              </a:rPr>
              <a:t>  DPS2B,DPS3,DPS4 (</a:t>
            </a:r>
            <a:r>
              <a:rPr lang="lt-LT" sz="1600" err="1">
                <a:ea typeface="+mj-lt"/>
                <a:cs typeface="+mj-lt"/>
              </a:rPr>
              <a:t>excluding</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preparation</a:t>
            </a:r>
            <a:r>
              <a:rPr lang="lt-LT" sz="1600" dirty="0">
                <a:ea typeface="+mj-lt"/>
                <a:cs typeface="+mj-lt"/>
              </a:rPr>
              <a:t>, </a:t>
            </a:r>
            <a:r>
              <a:rPr lang="lt-LT" sz="1600" err="1">
                <a:ea typeface="+mj-lt"/>
                <a:cs typeface="+mj-lt"/>
              </a:rPr>
              <a:t>coordination</a:t>
            </a:r>
            <a:r>
              <a:rPr lang="lt-LT" sz="1600" dirty="0">
                <a:ea typeface="+mj-lt"/>
                <a:cs typeface="+mj-lt"/>
              </a:rPr>
              <a:t>, </a:t>
            </a:r>
            <a:r>
              <a:rPr lang="lt-LT" sz="1600" err="1">
                <a:ea typeface="+mj-lt"/>
                <a:cs typeface="+mj-lt"/>
              </a:rPr>
              <a:t>approval</a:t>
            </a:r>
            <a:r>
              <a:rPr lang="lt-LT" sz="1600" dirty="0">
                <a:ea typeface="+mj-lt"/>
                <a:cs typeface="+mj-lt"/>
              </a:rPr>
              <a:t>, </a:t>
            </a:r>
            <a:r>
              <a:rPr lang="lt-LT" sz="1600" err="1">
                <a:ea typeface="+mj-lt"/>
                <a:cs typeface="+mj-lt"/>
              </a:rPr>
              <a:t>publication</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design</a:t>
            </a:r>
            <a:r>
              <a:rPr lang="lt-LT" sz="1600" dirty="0">
                <a:ea typeface="+mj-lt"/>
                <a:cs typeface="+mj-lt"/>
              </a:rPr>
              <a:t>  </a:t>
            </a:r>
            <a:r>
              <a:rPr lang="lt-LT" sz="1600" err="1">
                <a:ea typeface="+mj-lt"/>
                <a:cs typeface="+mj-lt"/>
              </a:rPr>
              <a:t>proposals</a:t>
            </a:r>
            <a:r>
              <a:rPr lang="lt-LT" sz="1600" dirty="0">
                <a:ea typeface="+mj-lt"/>
                <a:cs typeface="+mj-lt"/>
              </a:rPr>
              <a:t>, </a:t>
            </a:r>
            <a:r>
              <a:rPr lang="lt-LT" sz="1600" err="1">
                <a:ea typeface="+mj-lt"/>
                <a:cs typeface="+mj-lt"/>
              </a:rPr>
              <a:t>and</a:t>
            </a:r>
            <a:r>
              <a:rPr lang="lt-LT" sz="1600" dirty="0">
                <a:ea typeface="+mj-lt"/>
                <a:cs typeface="+mj-lt"/>
              </a:rPr>
              <a:t> </a:t>
            </a:r>
            <a:r>
              <a:rPr lang="lt-LT" sz="1600" err="1">
                <a:ea typeface="+mj-lt"/>
                <a:cs typeface="+mj-lt"/>
              </a:rPr>
              <a:t>obtaining</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building</a:t>
            </a:r>
            <a:r>
              <a:rPr lang="lt-LT" sz="1600" dirty="0">
                <a:ea typeface="+mj-lt"/>
                <a:cs typeface="+mj-lt"/>
              </a:rPr>
              <a:t>  </a:t>
            </a:r>
            <a:r>
              <a:rPr lang="lt-LT" sz="1600" err="1">
                <a:ea typeface="+mj-lt"/>
                <a:cs typeface="+mj-lt"/>
              </a:rPr>
              <a:t>permits</a:t>
            </a:r>
            <a:r>
              <a:rPr lang="lt-LT" sz="1600" dirty="0">
                <a:ea typeface="+mj-lt"/>
                <a:cs typeface="+mj-lt"/>
              </a:rPr>
              <a:t> )</a:t>
            </a:r>
          </a:p>
          <a:p>
            <a:pPr marL="0" indent="0" algn="just">
              <a:buNone/>
            </a:pPr>
            <a:r>
              <a:rPr lang="lt-LT" sz="1600" b="1" i="1" dirty="0">
                <a:cs typeface="Arial"/>
              </a:rPr>
              <a:t>2. </a:t>
            </a:r>
            <a:r>
              <a:rPr lang="lt-LT" sz="1600" b="1" i="1" dirty="0" err="1">
                <a:cs typeface="Arial"/>
              </a:rPr>
              <a:t>Fixed</a:t>
            </a:r>
            <a:r>
              <a:rPr lang="lt-LT" sz="1600" b="1" i="1" dirty="0">
                <a:cs typeface="Arial"/>
              </a:rPr>
              <a:t> rate </a:t>
            </a:r>
            <a:r>
              <a:rPr lang="lt-LT" sz="1600" b="1" i="1" dirty="0" err="1">
                <a:cs typeface="Arial"/>
              </a:rPr>
              <a:t>price</a:t>
            </a:r>
            <a:r>
              <a:rPr lang="lt-LT" sz="1600" b="1" i="1" dirty="0">
                <a:cs typeface="Arial"/>
              </a:rPr>
              <a:t> </a:t>
            </a:r>
            <a:r>
              <a:rPr lang="lt-LT" sz="1600" i="1" dirty="0">
                <a:cs typeface="Arial"/>
              </a:rPr>
              <a:t> </a:t>
            </a:r>
            <a:r>
              <a:rPr lang="lt-LT" sz="1600" b="0" dirty="0">
                <a:effectLst/>
                <a:ea typeface="+mj-lt"/>
                <a:cs typeface="+mj-lt"/>
              </a:rPr>
              <a:t>(</a:t>
            </a:r>
            <a:r>
              <a:rPr lang="lt-LT" sz="1600" dirty="0" err="1">
                <a:ea typeface="+mj-lt"/>
                <a:cs typeface="+mj-lt"/>
              </a:rPr>
              <a:t>purchased</a:t>
            </a:r>
            <a:r>
              <a:rPr lang="lt-LT" sz="1600" dirty="0">
                <a:ea typeface="+mj-lt"/>
                <a:cs typeface="+mj-lt"/>
              </a:rPr>
              <a:t> </a:t>
            </a:r>
            <a:r>
              <a:rPr lang="lt-LT" sz="1600" dirty="0" err="1">
                <a:ea typeface="+mj-lt"/>
                <a:cs typeface="+mj-lt"/>
              </a:rPr>
              <a:t>as</a:t>
            </a:r>
            <a:r>
              <a:rPr lang="lt-LT" sz="1600" dirty="0">
                <a:ea typeface="+mj-lt"/>
                <a:cs typeface="+mj-lt"/>
              </a:rPr>
              <a:t> </a:t>
            </a:r>
            <a:r>
              <a:rPr lang="lt-LT" sz="1600" dirty="0" err="1">
                <a:ea typeface="+mj-lt"/>
                <a:cs typeface="+mj-lt"/>
              </a:rPr>
              <a:t>needed</a:t>
            </a:r>
            <a:r>
              <a:rPr lang="lt-LT" sz="1600" dirty="0">
                <a:ea typeface="+mj-lt"/>
                <a:cs typeface="+mj-lt"/>
              </a:rPr>
              <a:t> </a:t>
            </a:r>
            <a:r>
              <a:rPr lang="lt-LT" sz="1600" dirty="0" err="1">
                <a:ea typeface="+mj-lt"/>
                <a:cs typeface="+mj-lt"/>
              </a:rPr>
              <a:t>according</a:t>
            </a:r>
            <a:r>
              <a:rPr lang="lt-LT" sz="1600" dirty="0">
                <a:ea typeface="+mj-lt"/>
                <a:cs typeface="+mj-lt"/>
              </a:rPr>
              <a:t> to </a:t>
            </a:r>
            <a:r>
              <a:rPr lang="lt-LT" sz="1600" dirty="0" err="1">
                <a:ea typeface="+mj-lt"/>
                <a:cs typeface="+mj-lt"/>
              </a:rPr>
              <a:t>the</a:t>
            </a:r>
            <a:r>
              <a:rPr lang="lt-LT" sz="1600" dirty="0">
                <a:ea typeface="+mj-lt"/>
                <a:cs typeface="+mj-lt"/>
              </a:rPr>
              <a:t> </a:t>
            </a:r>
            <a:r>
              <a:rPr lang="lt-LT" sz="1600" dirty="0" err="1">
                <a:ea typeface="+mj-lt"/>
                <a:cs typeface="+mj-lt"/>
              </a:rPr>
              <a:t>rates</a:t>
            </a:r>
            <a:r>
              <a:rPr lang="lt-LT" sz="1600" dirty="0">
                <a:ea typeface="+mj-lt"/>
                <a:cs typeface="+mj-lt"/>
              </a:rPr>
              <a:t> </a:t>
            </a:r>
            <a:r>
              <a:rPr lang="lt-LT" sz="1600" dirty="0" err="1">
                <a:ea typeface="+mj-lt"/>
                <a:cs typeface="+mj-lt"/>
              </a:rPr>
              <a:t>specified</a:t>
            </a:r>
            <a:r>
              <a:rPr lang="lt-LT" sz="1600" dirty="0">
                <a:ea typeface="+mj-lt"/>
                <a:cs typeface="+mj-lt"/>
              </a:rPr>
              <a:t> </a:t>
            </a:r>
            <a:r>
              <a:rPr lang="lt-LT" sz="1600" dirty="0" err="1">
                <a:ea typeface="+mj-lt"/>
                <a:cs typeface="+mj-lt"/>
              </a:rPr>
              <a:t>in</a:t>
            </a:r>
            <a:r>
              <a:rPr lang="lt-LT" sz="1600" dirty="0">
                <a:ea typeface="+mj-lt"/>
                <a:cs typeface="+mj-lt"/>
              </a:rPr>
              <a:t> </a:t>
            </a:r>
            <a:r>
              <a:rPr lang="lt-LT" sz="1600" dirty="0" err="1">
                <a:ea typeface="+mj-lt"/>
                <a:cs typeface="+mj-lt"/>
              </a:rPr>
              <a:t>the</a:t>
            </a:r>
            <a:r>
              <a:rPr lang="lt-LT" sz="1600" dirty="0">
                <a:ea typeface="+mj-lt"/>
                <a:cs typeface="+mj-lt"/>
              </a:rPr>
              <a:t> </a:t>
            </a:r>
            <a:r>
              <a:rPr lang="lt-LT" sz="1600" dirty="0" err="1">
                <a:ea typeface="+mj-lt"/>
                <a:cs typeface="+mj-lt"/>
              </a:rPr>
              <a:t>contract</a:t>
            </a:r>
            <a:r>
              <a:rPr lang="lt-LT" sz="1600" dirty="0">
                <a:ea typeface="+mj-lt"/>
                <a:cs typeface="+mj-lt"/>
              </a:rPr>
              <a:t>) </a:t>
            </a:r>
            <a:r>
              <a:rPr lang="lt-LT" sz="1600" i="1" dirty="0">
                <a:cs typeface="Arial"/>
              </a:rPr>
              <a:t>:</a:t>
            </a:r>
            <a:r>
              <a:rPr lang="lt-LT" sz="1600" dirty="0">
                <a:cs typeface="Arial"/>
              </a:rPr>
              <a:t> </a:t>
            </a:r>
            <a:endParaRPr lang="lt-LT" sz="1600">
              <a:cs typeface="Arial"/>
            </a:endParaRPr>
          </a:p>
          <a:p>
            <a:pPr algn="just">
              <a:buFont typeface="Wingdings" panose="020B0604020202020204" pitchFamily="34" charset="0"/>
              <a:buChar char="§"/>
            </a:pPr>
            <a:r>
              <a:rPr lang="lt-LT" sz="1600" err="1">
                <a:ea typeface="+mj-lt"/>
                <a:cs typeface="+mj-lt"/>
              </a:rPr>
              <a:t>The</a:t>
            </a:r>
            <a:r>
              <a:rPr lang="lt-LT" sz="1600" dirty="0">
                <a:ea typeface="+mj-lt"/>
                <a:cs typeface="+mj-lt"/>
              </a:rPr>
              <a:t> </a:t>
            </a:r>
            <a:r>
              <a:rPr lang="lt-LT" sz="1600" err="1">
                <a:ea typeface="+mj-lt"/>
                <a:cs typeface="+mj-lt"/>
              </a:rPr>
              <a:t>entire</a:t>
            </a:r>
            <a:r>
              <a:rPr lang="lt-LT" sz="1600" dirty="0">
                <a:ea typeface="+mj-lt"/>
                <a:cs typeface="+mj-lt"/>
              </a:rPr>
              <a:t> II  </a:t>
            </a:r>
            <a:r>
              <a:rPr lang="lt-LT" sz="1600" err="1">
                <a:ea typeface="+mj-lt"/>
                <a:cs typeface="+mj-lt"/>
              </a:rPr>
              <a:t>and</a:t>
            </a:r>
            <a:r>
              <a:rPr lang="lt-LT" sz="1600" dirty="0">
                <a:ea typeface="+mj-lt"/>
                <a:cs typeface="+mj-lt"/>
              </a:rPr>
              <a:t> III  </a:t>
            </a:r>
            <a:r>
              <a:rPr lang="lt-LT" sz="1600" err="1">
                <a:ea typeface="+mj-lt"/>
                <a:cs typeface="+mj-lt"/>
              </a:rPr>
              <a:t>stages</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service</a:t>
            </a:r>
            <a:r>
              <a:rPr lang="lt-LT" sz="1600" dirty="0">
                <a:ea typeface="+mj-lt"/>
                <a:cs typeface="+mj-lt"/>
              </a:rPr>
              <a:t> : </a:t>
            </a:r>
            <a:r>
              <a:rPr lang="lt-LT" sz="1600" err="1">
                <a:ea typeface="+mj-lt"/>
                <a:cs typeface="+mj-lt"/>
              </a:rPr>
              <a:t>Preparation</a:t>
            </a:r>
            <a:r>
              <a:rPr lang="lt-LT" sz="1600" dirty="0">
                <a:ea typeface="+mj-lt"/>
                <a:cs typeface="+mj-lt"/>
              </a:rPr>
              <a:t>, </a:t>
            </a:r>
            <a:r>
              <a:rPr lang="lt-LT" sz="1600" err="1">
                <a:ea typeface="+mj-lt"/>
                <a:cs typeface="+mj-lt"/>
              </a:rPr>
              <a:t>Coordination</a:t>
            </a:r>
            <a:r>
              <a:rPr lang="lt-LT" sz="1600" dirty="0">
                <a:ea typeface="+mj-lt"/>
                <a:cs typeface="+mj-lt"/>
              </a:rPr>
              <a:t>, </a:t>
            </a:r>
            <a:r>
              <a:rPr lang="lt-LT" sz="1600" err="1">
                <a:ea typeface="+mj-lt"/>
                <a:cs typeface="+mj-lt"/>
              </a:rPr>
              <a:t>Approval</a:t>
            </a:r>
            <a:r>
              <a:rPr lang="lt-LT" sz="1600" dirty="0">
                <a:ea typeface="+mj-lt"/>
                <a:cs typeface="+mj-lt"/>
              </a:rPr>
              <a:t>, </a:t>
            </a:r>
            <a:r>
              <a:rPr lang="lt-LT" sz="1600" err="1">
                <a:ea typeface="+mj-lt"/>
                <a:cs typeface="+mj-lt"/>
              </a:rPr>
              <a:t>publication</a:t>
            </a:r>
            <a:r>
              <a:rPr lang="lt-LT" sz="1600" dirty="0">
                <a:ea typeface="+mj-lt"/>
                <a:cs typeface="+mj-lt"/>
              </a:rPr>
              <a:t> </a:t>
            </a:r>
            <a:r>
              <a:rPr lang="lt-LT" sz="1600" err="1">
                <a:ea typeface="+mj-lt"/>
                <a:cs typeface="+mj-lt"/>
              </a:rPr>
              <a:t>of</a:t>
            </a:r>
            <a:r>
              <a:rPr lang="lt-LT" sz="1600" dirty="0">
                <a:ea typeface="+mj-lt"/>
                <a:cs typeface="+mj-lt"/>
              </a:rPr>
              <a:t> Design </a:t>
            </a:r>
            <a:r>
              <a:rPr lang="lt-LT" sz="1600" err="1">
                <a:ea typeface="+mj-lt"/>
                <a:cs typeface="+mj-lt"/>
              </a:rPr>
              <a:t>proposals</a:t>
            </a:r>
            <a:r>
              <a:rPr lang="lt-LT" sz="1600" dirty="0">
                <a:ea typeface="+mj-lt"/>
                <a:cs typeface="+mj-lt"/>
              </a:rPr>
              <a:t>, </a:t>
            </a:r>
            <a:r>
              <a:rPr lang="lt-LT" sz="1600" err="1">
                <a:ea typeface="+mj-lt"/>
                <a:cs typeface="+mj-lt"/>
              </a:rPr>
              <a:t>and</a:t>
            </a:r>
            <a:r>
              <a:rPr lang="lt-LT" sz="1600" dirty="0">
                <a:ea typeface="+mj-lt"/>
                <a:cs typeface="+mj-lt"/>
              </a:rPr>
              <a:t> </a:t>
            </a:r>
            <a:r>
              <a:rPr lang="lt-LT" sz="1600" err="1">
                <a:ea typeface="+mj-lt"/>
                <a:cs typeface="+mj-lt"/>
              </a:rPr>
              <a:t>obtaining</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building</a:t>
            </a:r>
            <a:r>
              <a:rPr lang="lt-LT" sz="1600" dirty="0">
                <a:ea typeface="+mj-lt"/>
                <a:cs typeface="+mj-lt"/>
              </a:rPr>
              <a:t>  </a:t>
            </a:r>
            <a:r>
              <a:rPr lang="lt-LT" sz="1600" err="1">
                <a:ea typeface="+mj-lt"/>
                <a:cs typeface="+mj-lt"/>
              </a:rPr>
              <a:t>permits</a:t>
            </a:r>
            <a:r>
              <a:rPr lang="lt-LT" sz="1600" dirty="0">
                <a:ea typeface="+mj-lt"/>
                <a:cs typeface="+mj-lt"/>
              </a:rPr>
              <a:t> .</a:t>
            </a:r>
          </a:p>
          <a:p>
            <a:pPr algn="just">
              <a:buFont typeface="Wingdings" panose="020B0604020202020204" pitchFamily="34" charset="0"/>
              <a:buChar char="§"/>
            </a:pPr>
            <a:r>
              <a:rPr lang="lt-LT" sz="1600" err="1">
                <a:ea typeface="+mj-lt"/>
                <a:cs typeface="+mj-lt"/>
              </a:rPr>
              <a:t>The</a:t>
            </a:r>
            <a:r>
              <a:rPr lang="lt-LT" sz="1600" dirty="0">
                <a:ea typeface="+mj-lt"/>
                <a:cs typeface="+mj-lt"/>
              </a:rPr>
              <a:t> IV </a:t>
            </a:r>
            <a:r>
              <a:rPr lang="lt-LT" sz="1600" err="1">
                <a:ea typeface="+mj-lt"/>
                <a:cs typeface="+mj-lt"/>
              </a:rPr>
              <a:t>and</a:t>
            </a:r>
            <a:r>
              <a:rPr lang="lt-LT" sz="1600" dirty="0">
                <a:ea typeface="+mj-lt"/>
                <a:cs typeface="+mj-lt"/>
              </a:rPr>
              <a:t> V </a:t>
            </a:r>
            <a:r>
              <a:rPr lang="lt-LT" sz="1600" err="1">
                <a:ea typeface="+mj-lt"/>
                <a:cs typeface="+mj-lt"/>
              </a:rPr>
              <a:t>stages</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service</a:t>
            </a:r>
            <a:r>
              <a:rPr lang="lt-LT" sz="1600" dirty="0">
                <a:ea typeface="+mj-lt"/>
                <a:cs typeface="+mj-lt"/>
              </a:rPr>
              <a:t> : </a:t>
            </a:r>
            <a:r>
              <a:rPr lang="lt-LT" sz="1600" err="1">
                <a:ea typeface="+mj-lt"/>
                <a:cs typeface="+mj-lt"/>
              </a:rPr>
              <a:t>Preparation</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the</a:t>
            </a:r>
            <a:r>
              <a:rPr lang="lt-LT" sz="1600" dirty="0">
                <a:ea typeface="+mj-lt"/>
                <a:cs typeface="+mj-lt"/>
              </a:rPr>
              <a:t> </a:t>
            </a:r>
            <a:r>
              <a:rPr lang="lt-LT" sz="1600" err="1">
                <a:ea typeface="+mj-lt"/>
                <a:cs typeface="+mj-lt"/>
              </a:rPr>
              <a:t>Master</a:t>
            </a:r>
            <a:r>
              <a:rPr lang="lt-LT" sz="1600" dirty="0">
                <a:ea typeface="+mj-lt"/>
                <a:cs typeface="+mj-lt"/>
              </a:rPr>
              <a:t> </a:t>
            </a:r>
            <a:r>
              <a:rPr lang="lt-LT" sz="1600" err="1">
                <a:ea typeface="+mj-lt"/>
                <a:cs typeface="+mj-lt"/>
              </a:rPr>
              <a:t>Detaield</a:t>
            </a:r>
            <a:r>
              <a:rPr lang="lt-LT" sz="1600" dirty="0">
                <a:ea typeface="+mj-lt"/>
                <a:cs typeface="+mj-lt"/>
              </a:rPr>
              <a:t> </a:t>
            </a:r>
            <a:r>
              <a:rPr lang="lt-LT" sz="1600" err="1">
                <a:ea typeface="+mj-lt"/>
                <a:cs typeface="+mj-lt"/>
              </a:rPr>
              <a:t>Technical</a:t>
            </a:r>
            <a:r>
              <a:rPr lang="lt-LT" sz="1600" dirty="0">
                <a:ea typeface="+mj-lt"/>
                <a:cs typeface="+mj-lt"/>
              </a:rPr>
              <a:t> Design  , </a:t>
            </a:r>
            <a:r>
              <a:rPr lang="lt-LT" sz="1600" err="1">
                <a:ea typeface="+mj-lt"/>
                <a:cs typeface="+mj-lt"/>
              </a:rPr>
              <a:t>its</a:t>
            </a:r>
            <a:r>
              <a:rPr lang="lt-LT" sz="1600" dirty="0">
                <a:ea typeface="+mj-lt"/>
                <a:cs typeface="+mj-lt"/>
              </a:rPr>
              <a:t> </a:t>
            </a:r>
            <a:r>
              <a:rPr lang="lt-LT" sz="1600" err="1">
                <a:ea typeface="+mj-lt"/>
                <a:cs typeface="+mj-lt"/>
              </a:rPr>
              <a:t>coordination</a:t>
            </a:r>
            <a:r>
              <a:rPr lang="lt-LT" sz="1600" dirty="0">
                <a:ea typeface="+mj-lt"/>
                <a:cs typeface="+mj-lt"/>
              </a:rPr>
              <a:t>, </a:t>
            </a:r>
            <a:r>
              <a:rPr lang="lt-LT" sz="1600" err="1">
                <a:ea typeface="+mj-lt"/>
                <a:cs typeface="+mj-lt"/>
              </a:rPr>
              <a:t>recieval</a:t>
            </a:r>
            <a:r>
              <a:rPr lang="lt-LT" sz="1600" dirty="0">
                <a:ea typeface="+mj-lt"/>
                <a:cs typeface="+mj-lt"/>
              </a:rPr>
              <a:t> </a:t>
            </a:r>
            <a:r>
              <a:rPr lang="lt-LT" sz="1600" err="1">
                <a:ea typeface="+mj-lt"/>
                <a:cs typeface="+mj-lt"/>
              </a:rPr>
              <a:t>of</a:t>
            </a:r>
            <a:r>
              <a:rPr lang="lt-LT" sz="1600" dirty="0">
                <a:ea typeface="+mj-lt"/>
                <a:cs typeface="+mj-lt"/>
              </a:rPr>
              <a:t> </a:t>
            </a:r>
            <a:r>
              <a:rPr lang="lt-LT" sz="1600" err="1">
                <a:ea typeface="+mj-lt"/>
                <a:cs typeface="+mj-lt"/>
              </a:rPr>
              <a:t>positive</a:t>
            </a:r>
            <a:r>
              <a:rPr lang="lt-LT" sz="1600" dirty="0">
                <a:ea typeface="+mj-lt"/>
                <a:cs typeface="+mj-lt"/>
              </a:rPr>
              <a:t> </a:t>
            </a:r>
            <a:r>
              <a:rPr lang="lt-LT" sz="1600" err="1">
                <a:ea typeface="+mj-lt"/>
                <a:cs typeface="+mj-lt"/>
              </a:rPr>
              <a:t>project</a:t>
            </a:r>
            <a:r>
              <a:rPr lang="lt-LT" sz="1600" dirty="0">
                <a:ea typeface="+mj-lt"/>
                <a:cs typeface="+mj-lt"/>
              </a:rPr>
              <a:t> </a:t>
            </a:r>
            <a:r>
              <a:rPr lang="lt-LT" sz="1600" err="1">
                <a:ea typeface="+mj-lt"/>
                <a:cs typeface="+mj-lt"/>
              </a:rPr>
              <a:t>expertise</a:t>
            </a:r>
            <a:r>
              <a:rPr lang="lt-LT" sz="1600" dirty="0">
                <a:ea typeface="+mj-lt"/>
                <a:cs typeface="+mj-lt"/>
              </a:rPr>
              <a:t>, </a:t>
            </a:r>
            <a:r>
              <a:rPr lang="lt-LT" sz="1600" err="1">
                <a:ea typeface="+mj-lt"/>
                <a:cs typeface="+mj-lt"/>
              </a:rPr>
              <a:t>obtaining</a:t>
            </a:r>
            <a:r>
              <a:rPr lang="lt-LT" sz="1600" dirty="0">
                <a:ea typeface="+mj-lt"/>
                <a:cs typeface="+mj-lt"/>
              </a:rPr>
              <a:t> </a:t>
            </a:r>
            <a:r>
              <a:rPr lang="lt-LT" sz="1600" err="1">
                <a:ea typeface="+mj-lt"/>
                <a:cs typeface="+mj-lt"/>
              </a:rPr>
              <a:t>positive</a:t>
            </a:r>
            <a:r>
              <a:rPr lang="lt-LT" sz="1600" dirty="0">
                <a:ea typeface="+mj-lt"/>
                <a:cs typeface="+mj-lt"/>
              </a:rPr>
              <a:t>  </a:t>
            </a:r>
            <a:r>
              <a:rPr lang="lt-LT" sz="1600" err="1">
                <a:ea typeface="+mj-lt"/>
                <a:cs typeface="+mj-lt"/>
              </a:rPr>
              <a:t>AsBo</a:t>
            </a:r>
            <a:r>
              <a:rPr lang="lt-LT" sz="1600" dirty="0">
                <a:ea typeface="+mj-lt"/>
                <a:cs typeface="+mj-lt"/>
              </a:rPr>
              <a:t> </a:t>
            </a:r>
            <a:r>
              <a:rPr lang="lt-LT" sz="1600" err="1">
                <a:ea typeface="+mj-lt"/>
                <a:cs typeface="+mj-lt"/>
              </a:rPr>
              <a:t>NoBo</a:t>
            </a:r>
            <a:r>
              <a:rPr lang="lt-LT" sz="1600" dirty="0">
                <a:ea typeface="+mj-lt"/>
                <a:cs typeface="+mj-lt"/>
              </a:rPr>
              <a:t> </a:t>
            </a:r>
            <a:r>
              <a:rPr lang="lt-LT" sz="1600" err="1">
                <a:ea typeface="+mj-lt"/>
                <a:cs typeface="+mj-lt"/>
              </a:rPr>
              <a:t>evaluations</a:t>
            </a:r>
            <a:r>
              <a:rPr lang="lt-LT" dirty="0">
                <a:ea typeface="+mj-lt"/>
                <a:cs typeface="+mj-lt"/>
              </a:rPr>
              <a:t>."</a:t>
            </a:r>
            <a:endParaRPr lang="lt-LT" dirty="0">
              <a:cs typeface="Arial"/>
            </a:endParaRPr>
          </a:p>
          <a:p>
            <a:pPr algn="just">
              <a:buFont typeface="Wingdings" panose="020B0604020202020204" pitchFamily="34" charset="0"/>
              <a:buChar char="§"/>
            </a:pPr>
            <a:endParaRPr lang="lt-LT" i="1" dirty="0">
              <a:cs typeface="Arial"/>
            </a:endParaRPr>
          </a:p>
        </p:txBody>
      </p:sp>
      <p:sp>
        <p:nvSpPr>
          <p:cNvPr id="3" name="Text Placeholder 2"/>
          <p:cNvSpPr>
            <a:spLocks noGrp="1"/>
          </p:cNvSpPr>
          <p:nvPr>
            <p:ph type="body" sz="quarter" idx="12"/>
          </p:nvPr>
        </p:nvSpPr>
        <p:spPr>
          <a:xfrm>
            <a:off x="625474" y="1355835"/>
            <a:ext cx="10094777" cy="299544"/>
          </a:xfrm>
        </p:spPr>
        <p:txBody>
          <a:bodyPr vert="horz" lIns="91440" tIns="45720" rIns="91440" bIns="45720" rtlCol="0" anchor="t">
            <a:noAutofit/>
          </a:bodyPr>
          <a:lstStyle/>
          <a:p>
            <a:pPr lvl="0"/>
            <a:r>
              <a:rPr lang="lt-LT" dirty="0" err="1"/>
              <a:t>Pricing</a:t>
            </a:r>
          </a:p>
        </p:txBody>
      </p:sp>
      <p:sp>
        <p:nvSpPr>
          <p:cNvPr id="7" name="Text Placeholder 1">
            <a:extLst>
              <a:ext uri="{FF2B5EF4-FFF2-40B4-BE49-F238E27FC236}">
                <a16:creationId xmlns:a16="http://schemas.microsoft.com/office/drawing/2014/main" id="{BABA0EC1-026F-79E9-7CF0-2021F7B53BA5}"/>
              </a:ext>
            </a:extLst>
          </p:cNvPr>
          <p:cNvSpPr>
            <a:spLocks noGrp="1"/>
          </p:cNvSpPr>
          <p:nvPr>
            <p:ph type="body" sz="quarter" idx="11"/>
          </p:nvPr>
        </p:nvSpPr>
        <p:spPr>
          <a:xfrm>
            <a:off x="601276" y="559676"/>
            <a:ext cx="7950967" cy="551793"/>
          </a:xfrm>
        </p:spPr>
        <p:txBody>
          <a:bodyPr vert="horz" lIns="91440" tIns="45720" rIns="91440" bIns="45720" rtlCol="0" anchor="t">
            <a:noAutofit/>
          </a:bodyPr>
          <a:lstStyle/>
          <a:p>
            <a:r>
              <a:rPr lang="lt-LT" dirty="0" err="1"/>
              <a:t>Main</a:t>
            </a:r>
            <a:r>
              <a:rPr lang="lt-LT" dirty="0"/>
              <a:t> </a:t>
            </a:r>
            <a:r>
              <a:rPr lang="lt-LT" dirty="0" err="1"/>
              <a:t>conditions</a:t>
            </a:r>
            <a:r>
              <a:rPr lang="lt-LT" dirty="0"/>
              <a:t> </a:t>
            </a:r>
            <a:r>
              <a:rPr lang="lt-LT" dirty="0" err="1"/>
              <a:t>of</a:t>
            </a:r>
            <a:r>
              <a:rPr lang="lt-LT" dirty="0"/>
              <a:t> </a:t>
            </a:r>
            <a:r>
              <a:rPr lang="lt-LT" dirty="0" err="1"/>
              <a:t>procurement</a:t>
            </a:r>
            <a:r>
              <a:rPr lang="lt-LT" dirty="0"/>
              <a:t> </a:t>
            </a:r>
            <a:endParaRPr lang="en-US" dirty="0"/>
          </a:p>
          <a:p>
            <a:endParaRPr lang="lt-LT" sz="1800"/>
          </a:p>
          <a:p>
            <a:endParaRPr lang="lt-LT" sz="1800"/>
          </a:p>
        </p:txBody>
      </p:sp>
    </p:spTree>
    <p:extLst>
      <p:ext uri="{BB962C8B-B14F-4D97-AF65-F5344CB8AC3E}">
        <p14:creationId xmlns:p14="http://schemas.microsoft.com/office/powerpoint/2010/main" val="222317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en-GB" dirty="0"/>
              <a:t>Planned Procurement Procedures</a:t>
            </a:r>
          </a:p>
        </p:txBody>
      </p:sp>
      <p:graphicFrame>
        <p:nvGraphicFramePr>
          <p:cNvPr id="7" name="Table Placeholder 4">
            <a:extLst>
              <a:ext uri="{FF2B5EF4-FFF2-40B4-BE49-F238E27FC236}">
                <a16:creationId xmlns:a16="http://schemas.microsoft.com/office/drawing/2014/main" id="{D1198D28-3A83-CD33-44BF-081AFFEA0788}"/>
              </a:ext>
            </a:extLst>
          </p:cNvPr>
          <p:cNvGraphicFramePr>
            <a:graphicFrameLocks/>
          </p:cNvGraphicFramePr>
          <p:nvPr/>
        </p:nvGraphicFramePr>
        <p:xfrm>
          <a:off x="625475" y="1413164"/>
          <a:ext cx="10956925" cy="5303522"/>
        </p:xfrm>
        <a:graphic>
          <a:graphicData uri="http://schemas.openxmlformats.org/drawingml/2006/table">
            <a:tbl>
              <a:tblPr firstRow="1" bandRow="1">
                <a:tableStyleId>{5C22544A-7EE6-4342-B048-85BDC9FD1C3A}</a:tableStyleId>
              </a:tblPr>
              <a:tblGrid>
                <a:gridCol w="3340133">
                  <a:extLst>
                    <a:ext uri="{9D8B030D-6E8A-4147-A177-3AD203B41FA5}">
                      <a16:colId xmlns:a16="http://schemas.microsoft.com/office/drawing/2014/main" val="1051235805"/>
                    </a:ext>
                  </a:extLst>
                </a:gridCol>
                <a:gridCol w="7616792">
                  <a:extLst>
                    <a:ext uri="{9D8B030D-6E8A-4147-A177-3AD203B41FA5}">
                      <a16:colId xmlns:a16="http://schemas.microsoft.com/office/drawing/2014/main" val="977000331"/>
                    </a:ext>
                  </a:extLst>
                </a:gridCol>
              </a:tblGrid>
              <a:tr h="337689">
                <a:tc gridSpan="2">
                  <a:txBody>
                    <a:bodyPr/>
                    <a:lstStyle/>
                    <a:p>
                      <a:pPr algn="ctr"/>
                      <a:r>
                        <a:rPr lang="en-GB" sz="1400" dirty="0">
                          <a:solidFill>
                            <a:schemeClr val="bg1"/>
                          </a:solidFill>
                        </a:rPr>
                        <a:t>Phases of Procurement Procedures</a:t>
                      </a:r>
                    </a:p>
                  </a:txBody>
                  <a:tcPr anchor="ctr"/>
                </a:tc>
                <a:tc hMerge="1">
                  <a:txBody>
                    <a:bodyPr/>
                    <a:lstStyle/>
                    <a:p>
                      <a:endParaRPr/>
                    </a:p>
                  </a:txBody>
                  <a:tcPr anchor="ctr"/>
                </a:tc>
                <a:extLst>
                  <a:ext uri="{0D108BD9-81ED-4DB2-BD59-A6C34878D82A}">
                    <a16:rowId xmlns:a16="http://schemas.microsoft.com/office/drawing/2014/main" val="3081460950"/>
                  </a:ext>
                </a:extLst>
              </a:tr>
              <a:tr h="337689">
                <a:tc gridSpan="2">
                  <a:txBody>
                    <a:bodyPr/>
                    <a:lstStyle/>
                    <a:p>
                      <a:pPr algn="ctr"/>
                      <a:r>
                        <a:rPr lang="en-GB" sz="1400" b="1" dirty="0">
                          <a:solidFill>
                            <a:schemeClr val="bg1"/>
                          </a:solidFill>
                        </a:rPr>
                        <a:t>Phases</a:t>
                      </a:r>
                    </a:p>
                  </a:txBody>
                  <a:tcPr anchor="ctr">
                    <a:solidFill>
                      <a:schemeClr val="accent1"/>
                    </a:solidFill>
                  </a:tcPr>
                </a:tc>
                <a:tc hMerge="1">
                  <a:txBody>
                    <a:bodyPr/>
                    <a:lstStyle/>
                    <a:p>
                      <a:endParaRPr lang="lt-LT"/>
                    </a:p>
                  </a:txBody>
                  <a:tcPr/>
                </a:tc>
                <a:extLst>
                  <a:ext uri="{0D108BD9-81ED-4DB2-BD59-A6C34878D82A}">
                    <a16:rowId xmlns:a16="http://schemas.microsoft.com/office/drawing/2014/main" val="883734216"/>
                  </a:ext>
                </a:extLst>
              </a:tr>
              <a:tr h="303921">
                <a:tc rowSpan="2">
                  <a:txBody>
                    <a:bodyPr/>
                    <a:lstStyle/>
                    <a:p>
                      <a:pPr algn="ctr"/>
                      <a:r>
                        <a:rPr lang="en-GB" sz="1400" b="1" dirty="0">
                          <a:solidFill>
                            <a:schemeClr val="bg1"/>
                          </a:solidFill>
                        </a:rPr>
                        <a:t>Applications</a:t>
                      </a:r>
                    </a:p>
                  </a:txBody>
                  <a:tcPr anchor="ctr">
                    <a:solidFill>
                      <a:schemeClr val="accent1"/>
                    </a:solidFill>
                  </a:tcPr>
                </a:tc>
                <a:tc>
                  <a:txBody>
                    <a:bodyPr/>
                    <a:lstStyle/>
                    <a:p>
                      <a:pPr algn="l"/>
                      <a:r>
                        <a:rPr lang="en-GB" sz="1200" noProof="0" dirty="0"/>
                        <a:t>Suppliers submit Applications </a:t>
                      </a:r>
                      <a:r>
                        <a:rPr lang="en-GB" sz="1200" dirty="0"/>
                        <a:t>(with </a:t>
                      </a:r>
                      <a:r>
                        <a:rPr lang="en-GB" sz="1200" noProof="0" dirty="0"/>
                        <a:t>annexes</a:t>
                      </a:r>
                      <a:r>
                        <a:rPr lang="en-GB" sz="1200" dirty="0"/>
                        <a:t>)</a:t>
                      </a:r>
                    </a:p>
                  </a:txBody>
                  <a:tcPr anchor="ctr"/>
                </a:tc>
                <a:extLst>
                  <a:ext uri="{0D108BD9-81ED-4DB2-BD59-A6C34878D82A}">
                    <a16:rowId xmlns:a16="http://schemas.microsoft.com/office/drawing/2014/main" val="2543909772"/>
                  </a:ext>
                </a:extLst>
              </a:tr>
              <a:tr h="506535">
                <a:tc vMerge="1">
                  <a:txBody>
                    <a:bodyPr/>
                    <a:lstStyle/>
                    <a:p>
                      <a:pPr algn="l" rtl="0"/>
                      <a:endParaRPr lang="lt-LT" sz="1400"/>
                    </a:p>
                  </a:txBody>
                  <a:tcPr anchor="ctr"/>
                </a:tc>
                <a:tc>
                  <a:txBody>
                    <a:bodyPr/>
                    <a:lstStyle/>
                    <a:p>
                      <a:pPr algn="l"/>
                      <a:r>
                        <a:rPr lang="en-GB" sz="1200" dirty="0"/>
                        <a:t>Suppliers’ applications, ESPDs and other documents are evaluated. Suppliers whose Applications meet the requirements of the Procurement Conditions will be invited to submit Initial Tenders.</a:t>
                      </a:r>
                    </a:p>
                  </a:txBody>
                  <a:tcPr anchor="ctr"/>
                </a:tc>
                <a:extLst>
                  <a:ext uri="{0D108BD9-81ED-4DB2-BD59-A6C34878D82A}">
                    <a16:rowId xmlns:a16="http://schemas.microsoft.com/office/drawing/2014/main" val="2278406412"/>
                  </a:ext>
                </a:extLst>
              </a:tr>
              <a:tr h="303921">
                <a:tc rowSpan="2">
                  <a:txBody>
                    <a:bodyPr/>
                    <a:lstStyle/>
                    <a:p>
                      <a:pPr algn="ctr"/>
                      <a:r>
                        <a:rPr lang="en-GB" sz="1400" b="1" dirty="0">
                          <a:solidFill>
                            <a:schemeClr val="bg1"/>
                          </a:solidFill>
                        </a:rPr>
                        <a:t>Initial Tenders</a:t>
                      </a:r>
                    </a:p>
                  </a:txBody>
                  <a:tcPr anchor="ctr">
                    <a:solidFill>
                      <a:schemeClr val="accent1"/>
                    </a:solidFill>
                  </a:tcPr>
                </a:tc>
                <a:tc>
                  <a:txBody>
                    <a:bodyPr/>
                    <a:lstStyle/>
                    <a:p>
                      <a:pPr algn="l"/>
                      <a:r>
                        <a:rPr lang="en-GB" sz="1200" dirty="0"/>
                        <a:t>Suppliers submit Initial Tenders</a:t>
                      </a:r>
                    </a:p>
                  </a:txBody>
                  <a:tcPr anchor="ctr"/>
                </a:tc>
                <a:extLst>
                  <a:ext uri="{0D108BD9-81ED-4DB2-BD59-A6C34878D82A}">
                    <a16:rowId xmlns:a16="http://schemas.microsoft.com/office/drawing/2014/main" val="2158573832"/>
                  </a:ext>
                </a:extLst>
              </a:tr>
              <a:tr h="303921">
                <a:tc vMerge="1">
                  <a:txBody>
                    <a:bodyPr/>
                    <a:lstStyle/>
                    <a:p>
                      <a:pPr algn="l" rtl="0"/>
                      <a:endParaRPr lang="lt-LT" sz="1400" b="1"/>
                    </a:p>
                  </a:txBody>
                  <a:tcPr anchor="ctr"/>
                </a:tc>
                <a:tc>
                  <a:txBody>
                    <a:bodyPr/>
                    <a:lstStyle/>
                    <a:p>
                      <a:pPr algn="l"/>
                      <a:r>
                        <a:rPr lang="en-GB" sz="1200" dirty="0"/>
                        <a:t>Suppliers’ Initial Tenders are evaluated.</a:t>
                      </a:r>
                    </a:p>
                  </a:txBody>
                  <a:tcPr anchor="ctr"/>
                </a:tc>
                <a:extLst>
                  <a:ext uri="{0D108BD9-81ED-4DB2-BD59-A6C34878D82A}">
                    <a16:rowId xmlns:a16="http://schemas.microsoft.com/office/drawing/2014/main" val="673073336"/>
                  </a:ext>
                </a:extLst>
              </a:tr>
              <a:tr h="303921">
                <a:tc rowSpan="2">
                  <a:txBody>
                    <a:bodyPr/>
                    <a:lstStyle/>
                    <a:p>
                      <a:pPr algn="ctr"/>
                      <a:r>
                        <a:rPr lang="en-GB" sz="1400" b="1" dirty="0">
                          <a:solidFill>
                            <a:schemeClr val="bg1"/>
                          </a:solidFill>
                        </a:rPr>
                        <a:t>Negotiations (if applicable)</a:t>
                      </a:r>
                    </a:p>
                    <a:p>
                      <a:pPr algn="ctr"/>
                      <a:r>
                        <a:rPr lang="en-GB" sz="1400" b="1" dirty="0">
                          <a:solidFill>
                            <a:schemeClr val="bg1"/>
                          </a:solidFill>
                        </a:rPr>
                        <a:t>(if applicable, Amended Tenders)</a:t>
                      </a:r>
                    </a:p>
                  </a:txBody>
                  <a:tcPr anchor="ctr">
                    <a:solidFill>
                      <a:schemeClr val="accent1"/>
                    </a:solidFill>
                  </a:tcPr>
                </a:tc>
                <a:tc>
                  <a:txBody>
                    <a:bodyPr/>
                    <a:lstStyle/>
                    <a:p>
                      <a:pPr algn="l"/>
                      <a:r>
                        <a:rPr lang="en-GB" sz="1200" dirty="0"/>
                        <a:t>Negotiations on the Initial Tender and the Procurement Documents.</a:t>
                      </a:r>
                    </a:p>
                  </a:txBody>
                  <a:tcPr anchor="ctr"/>
                </a:tc>
                <a:extLst>
                  <a:ext uri="{0D108BD9-81ED-4DB2-BD59-A6C34878D82A}">
                    <a16:rowId xmlns:a16="http://schemas.microsoft.com/office/drawing/2014/main" val="425988456"/>
                  </a:ext>
                </a:extLst>
              </a:tr>
              <a:tr h="1059644">
                <a:tc vMerge="1">
                  <a:txBody>
                    <a:bodyPr/>
                    <a:lstStyle/>
                    <a:p>
                      <a:pPr algn="l" rtl="0"/>
                      <a:endParaRPr lang="lt-LT" sz="1400" b="1"/>
                    </a:p>
                  </a:txBody>
                  <a:tcPr anchor="ctr">
                    <a:solidFill>
                      <a:schemeClr val="accent3"/>
                    </a:solidFill>
                  </a:tcPr>
                </a:tc>
                <a:tc>
                  <a:txBody>
                    <a:bodyPr/>
                    <a:lstStyle/>
                    <a:p>
                      <a:pPr algn="l"/>
                      <a:r>
                        <a:rPr lang="en-GB" sz="1200" dirty="0"/>
                        <a:t>If the Procurement Documents are amended during the Negotiations, LTG requests the submission of Amended Tenders.</a:t>
                      </a:r>
                    </a:p>
                    <a:p>
                      <a:pPr algn="l"/>
                      <a:r>
                        <a:rPr lang="en-GB" sz="1200" dirty="0"/>
                        <a:t>If negotiations are applied and the Supplier is invited to submit an Amended Tender, the Supplier’s failure to submit an Amended Tender is considered as a refusal to participate in further Procurement procedures and the Supplier’s submission of an Initial Tender shall not be treated as a Final Tender.</a:t>
                      </a:r>
                    </a:p>
                  </a:txBody>
                  <a:tcPr anchor="ctr"/>
                </a:tc>
                <a:extLst>
                  <a:ext uri="{0D108BD9-81ED-4DB2-BD59-A6C34878D82A}">
                    <a16:rowId xmlns:a16="http://schemas.microsoft.com/office/drawing/2014/main" val="62200531"/>
                  </a:ext>
                </a:extLst>
              </a:tr>
              <a:tr h="303921">
                <a:tc rowSpan="2">
                  <a:txBody>
                    <a:bodyPr/>
                    <a:lstStyle/>
                    <a:p>
                      <a:pPr algn="ctr"/>
                      <a:r>
                        <a:rPr lang="en-GB" sz="1400" b="1" dirty="0">
                          <a:solidFill>
                            <a:schemeClr val="bg1"/>
                          </a:solidFill>
                        </a:rPr>
                        <a:t>Final Tenders</a:t>
                      </a:r>
                    </a:p>
                  </a:txBody>
                  <a:tcPr anchor="ctr">
                    <a:solidFill>
                      <a:schemeClr val="accent1"/>
                    </a:solidFill>
                  </a:tcPr>
                </a:tc>
                <a:tc>
                  <a:txBody>
                    <a:bodyPr/>
                    <a:lstStyle/>
                    <a:p>
                      <a:pPr algn="l"/>
                      <a:r>
                        <a:rPr lang="en-GB" sz="1200" dirty="0"/>
                        <a:t>Suppliers are invited to submit Final Tenders.</a:t>
                      </a:r>
                    </a:p>
                  </a:txBody>
                  <a:tcPr anchor="ctr"/>
                </a:tc>
                <a:extLst>
                  <a:ext uri="{0D108BD9-81ED-4DB2-BD59-A6C34878D82A}">
                    <a16:rowId xmlns:a16="http://schemas.microsoft.com/office/drawing/2014/main" val="4078773836"/>
                  </a:ext>
                </a:extLst>
              </a:tr>
              <a:tr h="337689">
                <a:tc vMerge="1">
                  <a:txBody>
                    <a:bodyPr/>
                    <a:lstStyle/>
                    <a:p>
                      <a:pPr algn="l" rtl="0"/>
                      <a:endParaRPr lang="lt-LT" sz="1400"/>
                    </a:p>
                  </a:txBody>
                  <a:tcPr anchor="ctr">
                    <a:solidFill>
                      <a:schemeClr val="accent3"/>
                    </a:solidFill>
                  </a:tcPr>
                </a:tc>
                <a:tc>
                  <a:txBody>
                    <a:bodyPr/>
                    <a:lstStyle/>
                    <a:p>
                      <a:pPr algn="l"/>
                      <a:r>
                        <a:rPr lang="en-GB" sz="1200" dirty="0"/>
                        <a:t>Final Tenders are evaluated.</a:t>
                      </a:r>
                    </a:p>
                  </a:txBody>
                  <a:tcPr anchor="ctr"/>
                </a:tc>
                <a:extLst>
                  <a:ext uri="{0D108BD9-81ED-4DB2-BD59-A6C34878D82A}">
                    <a16:rowId xmlns:a16="http://schemas.microsoft.com/office/drawing/2014/main" val="1987203020"/>
                  </a:ext>
                </a:extLst>
              </a:tr>
              <a:tr h="866982">
                <a:tc>
                  <a:txBody>
                    <a:bodyPr/>
                    <a:lstStyle/>
                    <a:p>
                      <a:pPr algn="ctr"/>
                      <a:r>
                        <a:rPr lang="en-GB" sz="1400" b="1" dirty="0">
                          <a:solidFill>
                            <a:schemeClr val="bg1"/>
                          </a:solidFill>
                        </a:rPr>
                        <a:t>Ranking of Tenders</a:t>
                      </a:r>
                    </a:p>
                  </a:txBody>
                  <a:tcPr anchor="ctr">
                    <a:solidFill>
                      <a:schemeClr val="accent1"/>
                    </a:solidFill>
                  </a:tcPr>
                </a:tc>
                <a:tc>
                  <a:txBody>
                    <a:bodyPr/>
                    <a:lstStyle/>
                    <a:p>
                      <a:pPr algn="l"/>
                      <a:r>
                        <a:rPr lang="en-GB" sz="1200" dirty="0"/>
                        <a:t>The tenders are ranked. The documents of the Potential Winner are checked, confirming the absence of grounds for exclusion and compliance with qualification requirements, including requirements for compliance with national security requirements and the requirements of the standards of the quality management system and of the environmental management system.</a:t>
                      </a:r>
                    </a:p>
                  </a:txBody>
                  <a:tcPr anchor="ctr"/>
                </a:tc>
                <a:extLst>
                  <a:ext uri="{0D108BD9-81ED-4DB2-BD59-A6C34878D82A}">
                    <a16:rowId xmlns:a16="http://schemas.microsoft.com/office/drawing/2014/main" val="824994395"/>
                  </a:ext>
                </a:extLst>
              </a:tr>
              <a:tr h="337689">
                <a:tc>
                  <a:txBody>
                    <a:bodyPr/>
                    <a:lstStyle/>
                    <a:p>
                      <a:pPr algn="ctr"/>
                      <a:r>
                        <a:rPr lang="en-GB" sz="1400" b="1" dirty="0">
                          <a:solidFill>
                            <a:schemeClr val="bg1"/>
                          </a:solidFill>
                        </a:rPr>
                        <a:t>Winner</a:t>
                      </a:r>
                    </a:p>
                  </a:txBody>
                  <a:tcPr anchor="ctr">
                    <a:solidFill>
                      <a:schemeClr val="accent1"/>
                    </a:solidFill>
                  </a:tcPr>
                </a:tc>
                <a:tc>
                  <a:txBody>
                    <a:bodyPr/>
                    <a:lstStyle/>
                    <a:p>
                      <a:pPr algn="l"/>
                      <a:r>
                        <a:rPr lang="en-GB" sz="1200" dirty="0"/>
                        <a:t>The winner is determined.</a:t>
                      </a:r>
                    </a:p>
                  </a:txBody>
                  <a:tcPr anchor="ctr"/>
                </a:tc>
                <a:extLst>
                  <a:ext uri="{0D108BD9-81ED-4DB2-BD59-A6C34878D82A}">
                    <a16:rowId xmlns:a16="http://schemas.microsoft.com/office/drawing/2014/main" val="2711307843"/>
                  </a:ext>
                </a:extLst>
              </a:tr>
            </a:tbl>
          </a:graphicData>
        </a:graphic>
      </p:graphicFrame>
    </p:spTree>
    <p:extLst>
      <p:ext uri="{BB962C8B-B14F-4D97-AF65-F5344CB8AC3E}">
        <p14:creationId xmlns:p14="http://schemas.microsoft.com/office/powerpoint/2010/main" val="874284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01276" y="3643132"/>
            <a:ext cx="5362170" cy="2514600"/>
          </a:xfrm>
        </p:spPr>
        <p:txBody>
          <a:bodyPr vert="horz" lIns="91440" tIns="45720" rIns="91440" bIns="45720" rtlCol="0" anchor="t">
            <a:noAutofit/>
          </a:bodyPr>
          <a:lstStyle/>
          <a:p>
            <a:pPr lvl="0"/>
            <a:r>
              <a:rPr lang="en-GB" sz="1800" dirty="0"/>
              <a:t>Market consultation until </a:t>
            </a:r>
            <a:r>
              <a:rPr lang="en-GB" sz="1800" b="1" dirty="0">
                <a:solidFill>
                  <a:schemeClr val="tx2"/>
                </a:solidFill>
              </a:rPr>
              <a:t>16 May 2024</a:t>
            </a:r>
          </a:p>
          <a:p>
            <a:r>
              <a:rPr lang="en-GB" sz="1800" dirty="0"/>
              <a:t>The procurement is announced in the CVP IS by </a:t>
            </a:r>
            <a:r>
              <a:rPr lang="en-GB" sz="1800" b="1" dirty="0">
                <a:solidFill>
                  <a:schemeClr val="tx2"/>
                </a:solidFill>
              </a:rPr>
              <a:t>30 June 2025</a:t>
            </a:r>
            <a:endParaRPr lang="en-GB" sz="1800" b="1" dirty="0">
              <a:solidFill>
                <a:schemeClr val="tx2"/>
              </a:solidFill>
              <a:cs typeface="Arial"/>
            </a:endParaRPr>
          </a:p>
          <a:p>
            <a:r>
              <a:rPr lang="en-GB" sz="1800" dirty="0"/>
              <a:t>The winner is determined by </a:t>
            </a:r>
            <a:r>
              <a:rPr lang="en-GB" sz="1800" b="1" dirty="0">
                <a:solidFill>
                  <a:schemeClr val="accent1"/>
                </a:solidFill>
              </a:rPr>
              <a:t>30 </a:t>
            </a:r>
            <a:r>
              <a:rPr lang="en-GB" sz="1800" b="1" dirty="0">
                <a:solidFill>
                  <a:schemeClr val="tx2"/>
                </a:solidFill>
              </a:rPr>
              <a:t>June 2026</a:t>
            </a:r>
            <a:endParaRPr lang="en-GB" sz="1800" b="1" dirty="0">
              <a:solidFill>
                <a:schemeClr val="tx2"/>
              </a:solidFill>
              <a:cs typeface="Arial"/>
            </a:endParaRPr>
          </a:p>
          <a:p>
            <a:r>
              <a:rPr lang="en-GB" sz="1800" dirty="0"/>
              <a:t>The contract is signed by </a:t>
            </a:r>
            <a:r>
              <a:rPr lang="en-GB" sz="1800" b="1" dirty="0">
                <a:solidFill>
                  <a:schemeClr val="tx2"/>
                </a:solidFill>
              </a:rPr>
              <a:t> 30 July 2026</a:t>
            </a:r>
            <a:endParaRPr lang="en-GB" sz="1800" b="1" dirty="0">
              <a:solidFill>
                <a:schemeClr val="tx2"/>
              </a:solidFill>
              <a:cs typeface="Arial"/>
            </a:endParaRPr>
          </a:p>
          <a:p>
            <a:endParaRPr lang="en-US" sz="1800" b="1" dirty="0">
              <a:solidFill>
                <a:schemeClr val="tx2"/>
              </a:solidFill>
              <a:cs typeface="Arial"/>
            </a:endParaRPr>
          </a:p>
        </p:txBody>
      </p:sp>
      <p:sp>
        <p:nvSpPr>
          <p:cNvPr id="15" name="Text Placeholder 8">
            <a:extLst>
              <a:ext uri="{FF2B5EF4-FFF2-40B4-BE49-F238E27FC236}">
                <a16:creationId xmlns:a16="http://schemas.microsoft.com/office/drawing/2014/main" id="{B1B8F2D7-8717-9C3B-2B10-B55C8F27E628}"/>
              </a:ext>
            </a:extLst>
          </p:cNvPr>
          <p:cNvSpPr>
            <a:spLocks noGrp="1"/>
          </p:cNvSpPr>
          <p:nvPr>
            <p:ph type="body" sz="quarter" idx="11"/>
          </p:nvPr>
        </p:nvSpPr>
        <p:spPr>
          <a:xfrm>
            <a:off x="625474" y="798513"/>
            <a:ext cx="5470526" cy="1377950"/>
          </a:xfrm>
        </p:spPr>
        <p:txBody>
          <a:bodyPr/>
          <a:lstStyle/>
          <a:p>
            <a:pPr lvl="0"/>
            <a:r>
              <a:rPr lang="en-GB" dirty="0"/>
              <a:t>Scheduled Dates for Procurement Procedures</a:t>
            </a:r>
          </a:p>
        </p:txBody>
      </p:sp>
      <p:pic>
        <p:nvPicPr>
          <p:cNvPr id="23" name="Picture Placeholder 4">
            <a:extLst>
              <a:ext uri="{FF2B5EF4-FFF2-40B4-BE49-F238E27FC236}">
                <a16:creationId xmlns:a16="http://schemas.microsoft.com/office/drawing/2014/main" id="{0280ADAD-2560-D008-B6AD-EDFE4D312F8A}"/>
              </a:ext>
            </a:extLst>
          </p:cNvPr>
          <p:cNvPicPr>
            <a:picLocks noChangeAspect="1"/>
          </p:cNvPicPr>
          <p:nvPr/>
        </p:nvPicPr>
        <p:blipFill>
          <a:blip r:embed="rId2" cstate="print">
            <a:extLst>
              <a:ext uri="{28A0092B-C50C-407E-A947-70E740481C1C}">
                <a14:useLocalDpi xmlns:a14="http://schemas.microsoft.com/office/drawing/2010/main" val="0"/>
              </a:ext>
            </a:extLst>
          </a:blip>
          <a:srcRect t="24293" b="24293"/>
          <a:stretch>
            <a:fillRect/>
          </a:stretch>
        </p:blipFill>
        <p:spPr>
          <a:xfrm flipH="1">
            <a:off x="6591299" y="0"/>
            <a:ext cx="5600700" cy="6858000"/>
          </a:xfrm>
          <a:prstGeom prst="rect">
            <a:avLst/>
          </a:prstGeom>
        </p:spPr>
      </p:pic>
      <p:grpSp>
        <p:nvGrpSpPr>
          <p:cNvPr id="24" name="Grupė 23">
            <a:extLst>
              <a:ext uri="{FF2B5EF4-FFF2-40B4-BE49-F238E27FC236}">
                <a16:creationId xmlns:a16="http://schemas.microsoft.com/office/drawing/2014/main" id="{2E77F865-EEC7-633D-E02F-8D9BD53047C6}"/>
              </a:ext>
            </a:extLst>
          </p:cNvPr>
          <p:cNvGrpSpPr/>
          <p:nvPr/>
        </p:nvGrpSpPr>
        <p:grpSpPr>
          <a:xfrm>
            <a:off x="6228556" y="-1427311"/>
            <a:ext cx="725489" cy="8557028"/>
            <a:chOff x="6228556" y="-1427311"/>
            <a:chExt cx="725489" cy="8557028"/>
          </a:xfrm>
        </p:grpSpPr>
        <p:sp>
          <p:nvSpPr>
            <p:cNvPr id="20" name="Freeform 13">
              <a:extLst>
                <a:ext uri="{FF2B5EF4-FFF2-40B4-BE49-F238E27FC236}">
                  <a16:creationId xmlns:a16="http://schemas.microsoft.com/office/drawing/2014/main" id="{C8961109-E316-A8A2-DD7B-ADB169E92E28}"/>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dirty="0">
                <a:latin typeface="Arial" panose="020B0604020202020204" pitchFamily="34" charset="0"/>
              </a:endParaRPr>
            </a:p>
          </p:txBody>
        </p:sp>
        <p:sp>
          <p:nvSpPr>
            <p:cNvPr id="21" name="Freeform 13">
              <a:extLst>
                <a:ext uri="{FF2B5EF4-FFF2-40B4-BE49-F238E27FC236}">
                  <a16:creationId xmlns:a16="http://schemas.microsoft.com/office/drawing/2014/main" id="{5453623A-62EF-95CE-BD05-39FF32294908}"/>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dirty="0">
                <a:latin typeface="Arial" panose="020B0604020202020204" pitchFamily="34" charset="0"/>
              </a:endParaRPr>
            </a:p>
          </p:txBody>
        </p:sp>
        <p:sp>
          <p:nvSpPr>
            <p:cNvPr id="22" name="Freeform 13">
              <a:extLst>
                <a:ext uri="{FF2B5EF4-FFF2-40B4-BE49-F238E27FC236}">
                  <a16:creationId xmlns:a16="http://schemas.microsoft.com/office/drawing/2014/main" id="{3D781B9B-680C-18A3-CD03-4737D7E4289F}"/>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dirty="0">
                <a:latin typeface="Arial" panose="020B0604020202020204" pitchFamily="34" charset="0"/>
              </a:endParaRPr>
            </a:p>
          </p:txBody>
        </p:sp>
      </p:grpSp>
    </p:spTree>
    <p:extLst>
      <p:ext uri="{BB962C8B-B14F-4D97-AF65-F5344CB8AC3E}">
        <p14:creationId xmlns:p14="http://schemas.microsoft.com/office/powerpoint/2010/main" val="104877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Our Expectations</a:t>
            </a:r>
          </a:p>
        </p:txBody>
      </p:sp>
      <p:sp>
        <p:nvSpPr>
          <p:cNvPr id="3" name="Text Placeholder 2"/>
          <p:cNvSpPr>
            <a:spLocks noGrp="1"/>
          </p:cNvSpPr>
          <p:nvPr>
            <p:ph type="body" sz="quarter" idx="12"/>
          </p:nvPr>
        </p:nvSpPr>
        <p:spPr>
          <a:xfrm>
            <a:off x="1413863" y="3047999"/>
            <a:ext cx="2029505" cy="3011487"/>
          </a:xfrm>
        </p:spPr>
        <p:txBody>
          <a:bodyPr vert="horz" lIns="91440" tIns="45720" rIns="91440" bIns="45720" rtlCol="0" anchor="t">
            <a:noAutofit/>
          </a:bodyPr>
          <a:lstStyle/>
          <a:p>
            <a:r>
              <a:rPr lang="en-GB" dirty="0">
                <a:latin typeface="Arial"/>
                <a:cs typeface="Arial"/>
              </a:rPr>
              <a:t>Market participants are invited to </a:t>
            </a:r>
            <a:r>
              <a:rPr lang="en-GB" b="1" dirty="0">
                <a:latin typeface="Arial"/>
                <a:cs typeface="Arial"/>
              </a:rPr>
              <a:t>respond to the questions </a:t>
            </a:r>
            <a:r>
              <a:rPr lang="en-GB" dirty="0">
                <a:latin typeface="Arial"/>
                <a:cs typeface="Arial"/>
              </a:rPr>
              <a:t>set out in Annex 4, “4_Questions from the Customer to Suppliers”</a:t>
            </a:r>
          </a:p>
        </p:txBody>
      </p:sp>
      <p:sp>
        <p:nvSpPr>
          <p:cNvPr id="4" name="Text Placeholder 3"/>
          <p:cNvSpPr>
            <a:spLocks noGrp="1"/>
          </p:cNvSpPr>
          <p:nvPr>
            <p:ph type="body" sz="quarter" idx="13"/>
          </p:nvPr>
        </p:nvSpPr>
        <p:spPr/>
        <p:txBody>
          <a:bodyPr/>
          <a:lstStyle/>
          <a:p>
            <a:r>
              <a:rPr lang="en-GB" dirty="0"/>
              <a:t>01</a:t>
            </a:r>
          </a:p>
        </p:txBody>
      </p:sp>
      <p:sp>
        <p:nvSpPr>
          <p:cNvPr id="5" name="Text Placeholder 4"/>
          <p:cNvSpPr>
            <a:spLocks noGrp="1"/>
          </p:cNvSpPr>
          <p:nvPr>
            <p:ph type="body" sz="quarter" idx="14"/>
          </p:nvPr>
        </p:nvSpPr>
        <p:spPr>
          <a:xfrm>
            <a:off x="5463349" y="3048000"/>
            <a:ext cx="2029505" cy="3011486"/>
          </a:xfrm>
          <a:noFill/>
        </p:spPr>
        <p:txBody>
          <a:bodyPr vert="horz" lIns="91440" tIns="45720" rIns="91440" bIns="45720" rtlCol="0" anchor="t">
            <a:noAutofit/>
          </a:bodyPr>
          <a:lstStyle/>
          <a:p>
            <a:pPr lvl="0"/>
            <a:r>
              <a:rPr lang="en-GB" dirty="0">
                <a:latin typeface="Arial"/>
                <a:cs typeface="Arial"/>
              </a:rPr>
              <a:t>Market participants are invited to </a:t>
            </a:r>
            <a:r>
              <a:rPr lang="en-GB" b="1" dirty="0">
                <a:latin typeface="Arial"/>
                <a:cs typeface="Arial"/>
              </a:rPr>
              <a:t>submit their suggestions </a:t>
            </a:r>
            <a:r>
              <a:rPr lang="en-GB" dirty="0">
                <a:latin typeface="Arial"/>
                <a:cs typeface="Arial"/>
              </a:rPr>
              <a:t>by means of the correspondence section of the CPP IS </a:t>
            </a:r>
            <a:r>
              <a:rPr lang="en-GB" b="1" dirty="0">
                <a:latin typeface="Arial"/>
                <a:cs typeface="Arial"/>
              </a:rPr>
              <a:t>no later than </a:t>
            </a:r>
            <a:r>
              <a:rPr lang="en-GB" b="1" dirty="0">
                <a:highlight>
                  <a:srgbClr val="FFFF00"/>
                </a:highlight>
                <a:latin typeface="Arial"/>
                <a:cs typeface="Arial"/>
              </a:rPr>
              <a:t>16 May 2025 inclusive</a:t>
            </a:r>
            <a:r>
              <a:rPr lang="en-GB" dirty="0">
                <a:latin typeface="Arial"/>
                <a:cs typeface="Arial"/>
              </a:rPr>
              <a:t>.</a:t>
            </a:r>
          </a:p>
        </p:txBody>
      </p:sp>
      <p:sp>
        <p:nvSpPr>
          <p:cNvPr id="6" name="Text Placeholder 5"/>
          <p:cNvSpPr>
            <a:spLocks noGrp="1"/>
          </p:cNvSpPr>
          <p:nvPr>
            <p:ph type="body" sz="quarter" idx="15"/>
          </p:nvPr>
        </p:nvSpPr>
        <p:spPr/>
        <p:txBody>
          <a:bodyPr/>
          <a:lstStyle/>
          <a:p>
            <a:r>
              <a:rPr lang="en-GB" dirty="0"/>
              <a:t>02</a:t>
            </a:r>
          </a:p>
        </p:txBody>
      </p:sp>
      <p:sp>
        <p:nvSpPr>
          <p:cNvPr id="7" name="Text Placeholder 6"/>
          <p:cNvSpPr>
            <a:spLocks noGrp="1"/>
          </p:cNvSpPr>
          <p:nvPr>
            <p:ph type="body" sz="quarter" idx="16"/>
          </p:nvPr>
        </p:nvSpPr>
        <p:spPr>
          <a:xfrm>
            <a:off x="9747966" y="3048000"/>
            <a:ext cx="2029505" cy="3011486"/>
          </a:xfrm>
        </p:spPr>
        <p:txBody>
          <a:bodyPr/>
          <a:lstStyle/>
          <a:p>
            <a:r>
              <a:rPr lang="en-GB" dirty="0"/>
              <a:t>Market participants are invited to </a:t>
            </a:r>
            <a:r>
              <a:rPr lang="en-GB" b="1" dirty="0"/>
              <a:t>submit suggestions </a:t>
            </a:r>
            <a:r>
              <a:rPr lang="en-GB" dirty="0"/>
              <a:t>on qualification, technical documentation and other matters that would add value to the implementation of the procurement.</a:t>
            </a:r>
          </a:p>
        </p:txBody>
      </p:sp>
      <p:sp>
        <p:nvSpPr>
          <p:cNvPr id="8" name="Text Placeholder 7"/>
          <p:cNvSpPr>
            <a:spLocks noGrp="1"/>
          </p:cNvSpPr>
          <p:nvPr>
            <p:ph type="body" sz="quarter" idx="17"/>
          </p:nvPr>
        </p:nvSpPr>
        <p:spPr/>
        <p:txBody>
          <a:bodyPr/>
          <a:lstStyle/>
          <a:p>
            <a:r>
              <a:rPr lang="en-GB" dirty="0"/>
              <a:t>03</a:t>
            </a:r>
          </a:p>
        </p:txBody>
      </p:sp>
    </p:spTree>
    <p:extLst>
      <p:ext uri="{BB962C8B-B14F-4D97-AF65-F5344CB8AC3E}">
        <p14:creationId xmlns:p14="http://schemas.microsoft.com/office/powerpoint/2010/main" val="129734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p:txBody>
          <a:bodyPr vert="horz" lIns="91440" tIns="45720" rIns="91440" bIns="45720" rtlCol="0" anchor="t">
            <a:noAutofit/>
          </a:bodyPr>
          <a:lstStyle/>
          <a:p>
            <a:r>
              <a:rPr lang="lt-LT" dirty="0" err="1">
                <a:latin typeface="Arial"/>
                <a:cs typeface="Arial"/>
              </a:rPr>
              <a:t>Thank</a:t>
            </a:r>
            <a:r>
              <a:rPr lang="lt-LT" dirty="0">
                <a:latin typeface="Arial"/>
                <a:cs typeface="Arial"/>
              </a:rPr>
              <a:t> </a:t>
            </a:r>
            <a:r>
              <a:rPr lang="lt-LT" dirty="0" err="1">
                <a:latin typeface="Arial"/>
                <a:cs typeface="Arial"/>
              </a:rPr>
              <a:t>you</a:t>
            </a:r>
            <a:r>
              <a:rPr lang="lt-LT" dirty="0">
                <a:latin typeface="Arial"/>
                <a:cs typeface="Arial"/>
              </a:rPr>
              <a:t> !</a:t>
            </a:r>
          </a:p>
        </p:txBody>
      </p:sp>
      <p:sp>
        <p:nvSpPr>
          <p:cNvPr id="11" name="Date Placeholder 10"/>
          <p:cNvSpPr>
            <a:spLocks noGrp="1"/>
          </p:cNvSpPr>
          <p:nvPr>
            <p:ph type="dt" sz="half" idx="10"/>
          </p:nvPr>
        </p:nvSpPr>
        <p:spPr/>
        <p:txBody>
          <a:bodyPr/>
          <a:lstStyle/>
          <a:p>
            <a:fld id="{BB18C264-BA33-4159-AE4B-E216287A4053}" type="datetime1">
              <a:rPr lang="lt-LT" smtClean="0"/>
              <a:t>2025-05-01</a:t>
            </a:fld>
            <a:endParaRPr lang="lt-LT"/>
          </a:p>
        </p:txBody>
      </p:sp>
    </p:spTree>
    <p:extLst>
      <p:ext uri="{BB962C8B-B14F-4D97-AF65-F5344CB8AC3E}">
        <p14:creationId xmlns:p14="http://schemas.microsoft.com/office/powerpoint/2010/main" val="13196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5474" y="798513"/>
            <a:ext cx="8812440" cy="806767"/>
          </a:xfrm>
        </p:spPr>
        <p:txBody>
          <a:bodyPr vert="horz" lIns="91440" tIns="45720" rIns="91440" bIns="45720" rtlCol="0" anchor="t">
            <a:noAutofit/>
          </a:bodyPr>
          <a:lstStyle/>
          <a:p>
            <a:r>
              <a:rPr lang="en-GB" dirty="0"/>
              <a:t>Objectives of the Market Consultation</a:t>
            </a:r>
            <a:endParaRPr lang="lt-LT" b="0" dirty="0"/>
          </a:p>
          <a:p>
            <a:endParaRPr lang="lt-LT" dirty="0">
              <a:cs typeface="Arial"/>
            </a:endParaRPr>
          </a:p>
        </p:txBody>
      </p:sp>
      <p:sp>
        <p:nvSpPr>
          <p:cNvPr id="3" name="Text Placeholder 2"/>
          <p:cNvSpPr>
            <a:spLocks noGrp="1"/>
          </p:cNvSpPr>
          <p:nvPr>
            <p:ph type="body" sz="quarter" idx="15"/>
          </p:nvPr>
        </p:nvSpPr>
        <p:spPr/>
        <p:txBody>
          <a:bodyPr/>
          <a:lstStyle/>
          <a:p>
            <a:r>
              <a:rPr lang="lt-LT"/>
              <a:t>02</a:t>
            </a:r>
          </a:p>
        </p:txBody>
      </p:sp>
      <p:sp>
        <p:nvSpPr>
          <p:cNvPr id="4" name="Text Placeholder 3"/>
          <p:cNvSpPr>
            <a:spLocks noGrp="1"/>
          </p:cNvSpPr>
          <p:nvPr>
            <p:ph type="body" sz="quarter" idx="18"/>
          </p:nvPr>
        </p:nvSpPr>
        <p:spPr/>
        <p:txBody>
          <a:bodyPr vert="horz" lIns="91440" tIns="45720" rIns="91440" bIns="45720" rtlCol="0" anchor="t">
            <a:noAutofit/>
          </a:bodyPr>
          <a:lstStyle/>
          <a:p>
            <a:r>
              <a:rPr lang="en-GB" dirty="0"/>
              <a:t>To inform market participants of the essential details of the planned public procurement.</a:t>
            </a:r>
          </a:p>
        </p:txBody>
      </p:sp>
      <p:sp>
        <p:nvSpPr>
          <p:cNvPr id="5" name="Text Placeholder 4"/>
          <p:cNvSpPr>
            <a:spLocks noGrp="1"/>
          </p:cNvSpPr>
          <p:nvPr>
            <p:ph type="body" sz="quarter" idx="19"/>
          </p:nvPr>
        </p:nvSpPr>
        <p:spPr/>
        <p:txBody>
          <a:bodyPr/>
          <a:lstStyle/>
          <a:p>
            <a:r>
              <a:rPr lang="lt-LT"/>
              <a:t>01</a:t>
            </a:r>
          </a:p>
        </p:txBody>
      </p:sp>
      <p:sp>
        <p:nvSpPr>
          <p:cNvPr id="6" name="Text Placeholder 5"/>
          <p:cNvSpPr>
            <a:spLocks noGrp="1"/>
          </p:cNvSpPr>
          <p:nvPr>
            <p:ph type="body" sz="quarter" idx="20"/>
          </p:nvPr>
        </p:nvSpPr>
        <p:spPr/>
        <p:txBody>
          <a:bodyPr vert="horz" lIns="91440" tIns="45720" rIns="91440" bIns="45720" rtlCol="0" anchor="t">
            <a:noAutofit/>
          </a:bodyPr>
          <a:lstStyle/>
          <a:p>
            <a:r>
              <a:rPr lang="en-GB"/>
              <a:t>To encourage market participants to give their opinions/suggestions/ recommendations on qualification requirements, evaluation criteria, technical specification of the subject matter of the procurement, technical documentation to be provided, its scope, planned pricing model, and contractual terms.</a:t>
            </a:r>
          </a:p>
          <a:p>
            <a:endParaRPr lang="lt-LT" dirty="0">
              <a:cs typeface="Arial"/>
            </a:endParaRPr>
          </a:p>
        </p:txBody>
      </p:sp>
    </p:spTree>
    <p:extLst>
      <p:ext uri="{BB962C8B-B14F-4D97-AF65-F5344CB8AC3E}">
        <p14:creationId xmlns:p14="http://schemas.microsoft.com/office/powerpoint/2010/main" val="391532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a:extLst>
              <a:ext uri="{FF2B5EF4-FFF2-40B4-BE49-F238E27FC236}">
                <a16:creationId xmlns:a16="http://schemas.microsoft.com/office/drawing/2014/main" id="{FD5D748A-673A-E49B-2C7F-F0D76789F561}"/>
              </a:ext>
            </a:extLst>
          </p:cNvPr>
          <p:cNvSpPr>
            <a:spLocks noGrp="1"/>
          </p:cNvSpPr>
          <p:nvPr>
            <p:ph type="body" sz="quarter" idx="11"/>
          </p:nvPr>
        </p:nvSpPr>
        <p:spPr>
          <a:xfrm>
            <a:off x="625474" y="798513"/>
            <a:ext cx="7462236" cy="650070"/>
          </a:xfrm>
        </p:spPr>
        <p:txBody>
          <a:bodyPr vert="horz" lIns="91440" tIns="45720" rIns="91440" bIns="45720" rtlCol="0" anchor="t">
            <a:noAutofit/>
          </a:bodyPr>
          <a:lstStyle/>
          <a:p>
            <a:r>
              <a:rPr lang="en-GB" dirty="0">
                <a:latin typeface="Arial"/>
                <a:cs typeface="Arial"/>
              </a:rPr>
              <a:t>General Procurement Information</a:t>
            </a:r>
            <a:endParaRPr lang="lt-LT" b="0" dirty="0">
              <a:latin typeface="Arial"/>
              <a:cs typeface="Arial"/>
            </a:endParaRPr>
          </a:p>
          <a:p>
            <a:endParaRPr lang="lt-LT" dirty="0">
              <a:cs typeface="Arial"/>
            </a:endParaRPr>
          </a:p>
          <a:p>
            <a:endParaRPr lang="lt-LT"/>
          </a:p>
        </p:txBody>
      </p:sp>
      <p:sp>
        <p:nvSpPr>
          <p:cNvPr id="3" name="Teksto vietos rezervavimo ženklas 2">
            <a:extLst>
              <a:ext uri="{FF2B5EF4-FFF2-40B4-BE49-F238E27FC236}">
                <a16:creationId xmlns:a16="http://schemas.microsoft.com/office/drawing/2014/main" id="{A5C12A4C-EF7A-5F97-DD18-B6A9312C7F53}"/>
              </a:ext>
            </a:extLst>
          </p:cNvPr>
          <p:cNvSpPr>
            <a:spLocks noGrp="1"/>
          </p:cNvSpPr>
          <p:nvPr>
            <p:ph type="body" sz="quarter" idx="12"/>
          </p:nvPr>
        </p:nvSpPr>
        <p:spPr>
          <a:xfrm>
            <a:off x="625473" y="1656827"/>
            <a:ext cx="10646872" cy="199405"/>
          </a:xfrm>
        </p:spPr>
        <p:txBody>
          <a:bodyPr>
            <a:normAutofit fontScale="25000" lnSpcReduction="20000"/>
          </a:bodyPr>
          <a:lstStyle/>
          <a:p>
            <a:endParaRPr lang="lt-LT" sz="1800"/>
          </a:p>
          <a:p>
            <a:endParaRPr lang="lt-LT"/>
          </a:p>
        </p:txBody>
      </p:sp>
      <p:sp>
        <p:nvSpPr>
          <p:cNvPr id="4" name="Teksto vietos rezervavimo ženklas 3">
            <a:extLst>
              <a:ext uri="{FF2B5EF4-FFF2-40B4-BE49-F238E27FC236}">
                <a16:creationId xmlns:a16="http://schemas.microsoft.com/office/drawing/2014/main" id="{9A3C720C-2F09-9512-CC3B-330256F0D12A}"/>
              </a:ext>
            </a:extLst>
          </p:cNvPr>
          <p:cNvSpPr>
            <a:spLocks noGrp="1"/>
          </p:cNvSpPr>
          <p:nvPr>
            <p:ph type="body" sz="quarter" idx="14"/>
          </p:nvPr>
        </p:nvSpPr>
        <p:spPr>
          <a:xfrm>
            <a:off x="625474" y="1944296"/>
            <a:ext cx="10646871" cy="3256877"/>
          </a:xfrm>
        </p:spPr>
        <p:txBody>
          <a:bodyPr vert="horz" lIns="91440" tIns="45720" rIns="91440" bIns="45720" rtlCol="0" anchor="t">
            <a:noAutofit/>
          </a:bodyPr>
          <a:lstStyle/>
          <a:p>
            <a:pPr marL="285750" indent="-285750">
              <a:buFont typeface="Arial" panose="020B0604020202020204" pitchFamily="34" charset="0"/>
              <a:buChar char="•"/>
            </a:pPr>
            <a:r>
              <a:rPr lang="lt-LT" dirty="0" err="1">
                <a:latin typeface="Arial"/>
                <a:cs typeface="Arial"/>
              </a:rPr>
              <a:t>Procurement</a:t>
            </a:r>
            <a:r>
              <a:rPr lang="lt-LT" dirty="0">
                <a:latin typeface="Arial"/>
                <a:cs typeface="Arial"/>
              </a:rPr>
              <a:t> </a:t>
            </a:r>
            <a:r>
              <a:rPr lang="lt-LT" dirty="0" err="1">
                <a:latin typeface="Arial"/>
                <a:cs typeface="Arial"/>
              </a:rPr>
              <a:t>international</a:t>
            </a:r>
            <a:r>
              <a:rPr lang="lt-LT" dirty="0">
                <a:latin typeface="Arial"/>
                <a:cs typeface="Arial"/>
              </a:rPr>
              <a:t>, </a:t>
            </a:r>
            <a:r>
              <a:rPr lang="lt-LT" dirty="0" err="1">
                <a:latin typeface="Arial"/>
                <a:cs typeface="Arial"/>
              </a:rPr>
              <a:t>will</a:t>
            </a:r>
            <a:r>
              <a:rPr lang="lt-LT" dirty="0">
                <a:latin typeface="Arial"/>
                <a:cs typeface="Arial"/>
              </a:rPr>
              <a:t> be </a:t>
            </a:r>
            <a:r>
              <a:rPr lang="lt-LT" dirty="0" err="1">
                <a:latin typeface="Arial"/>
                <a:cs typeface="Arial"/>
              </a:rPr>
              <a:t>carried</a:t>
            </a:r>
            <a:r>
              <a:rPr lang="lt-LT" dirty="0">
                <a:latin typeface="Arial"/>
                <a:cs typeface="Arial"/>
              </a:rPr>
              <a:t> </a:t>
            </a:r>
            <a:r>
              <a:rPr lang="lt-LT" dirty="0" err="1">
                <a:latin typeface="Arial"/>
                <a:cs typeface="Arial"/>
              </a:rPr>
              <a:t>out</a:t>
            </a:r>
            <a:r>
              <a:rPr lang="lt-LT" dirty="0">
                <a:latin typeface="Arial"/>
                <a:cs typeface="Arial"/>
              </a:rPr>
              <a:t> </a:t>
            </a:r>
            <a:r>
              <a:rPr lang="lt-LT" dirty="0" err="1">
                <a:latin typeface="Arial"/>
                <a:cs typeface="Arial"/>
              </a:rPr>
              <a:t>by</a:t>
            </a:r>
            <a:r>
              <a:rPr lang="lt-LT" b="1" dirty="0">
                <a:latin typeface="Arial"/>
                <a:cs typeface="Arial"/>
              </a:rPr>
              <a:t> </a:t>
            </a:r>
            <a:r>
              <a:rPr lang="lt-LT" b="1" dirty="0" err="1">
                <a:latin typeface="Arial"/>
                <a:cs typeface="Arial"/>
              </a:rPr>
              <a:t>negotiaton</a:t>
            </a:r>
            <a:r>
              <a:rPr lang="lt-LT" b="1" dirty="0">
                <a:latin typeface="Arial"/>
                <a:cs typeface="Arial"/>
              </a:rPr>
              <a:t> </a:t>
            </a:r>
            <a:r>
              <a:rPr lang="lt-LT" b="1" dirty="0" err="1">
                <a:latin typeface="Arial"/>
                <a:cs typeface="Arial"/>
              </a:rPr>
              <a:t>procedures</a:t>
            </a:r>
            <a:r>
              <a:rPr lang="lt-LT" b="1" dirty="0">
                <a:latin typeface="Arial"/>
                <a:cs typeface="Arial"/>
              </a:rPr>
              <a:t>.</a:t>
            </a:r>
          </a:p>
          <a:p>
            <a:pPr marL="285750" indent="-285750">
              <a:buFont typeface="Arial" panose="020B0604020202020204" pitchFamily="34" charset="0"/>
              <a:buChar char="•"/>
            </a:pPr>
            <a:r>
              <a:rPr lang="lt-LT" dirty="0" err="1">
                <a:latin typeface="Arial"/>
                <a:cs typeface="Arial"/>
              </a:rPr>
              <a:t>Procurement</a:t>
            </a:r>
            <a:r>
              <a:rPr lang="lt-LT" dirty="0">
                <a:latin typeface="Arial"/>
                <a:cs typeface="Arial"/>
              </a:rPr>
              <a:t> </a:t>
            </a:r>
            <a:r>
              <a:rPr lang="lt-LT" dirty="0" err="1">
                <a:latin typeface="Arial"/>
                <a:cs typeface="Arial"/>
              </a:rPr>
              <a:t>object</a:t>
            </a:r>
            <a:r>
              <a:rPr lang="lt-LT" dirty="0">
                <a:latin typeface="Arial"/>
                <a:cs typeface="Arial"/>
              </a:rPr>
              <a:t> </a:t>
            </a:r>
            <a:r>
              <a:rPr lang="lt-LT" dirty="0" err="1">
                <a:latin typeface="Arial"/>
                <a:cs typeface="Arial"/>
              </a:rPr>
              <a:t>will</a:t>
            </a:r>
            <a:r>
              <a:rPr lang="lt-LT" dirty="0">
                <a:latin typeface="Arial"/>
                <a:cs typeface="Arial"/>
              </a:rPr>
              <a:t> </a:t>
            </a:r>
            <a:r>
              <a:rPr lang="lt-LT" dirty="0" err="1">
                <a:latin typeface="Arial"/>
                <a:cs typeface="Arial"/>
              </a:rPr>
              <a:t>not</a:t>
            </a:r>
            <a:r>
              <a:rPr lang="lt-LT" dirty="0">
                <a:latin typeface="Arial"/>
                <a:cs typeface="Arial"/>
              </a:rPr>
              <a:t> be </a:t>
            </a:r>
            <a:r>
              <a:rPr lang="lt-LT" dirty="0" err="1">
                <a:latin typeface="Arial"/>
                <a:cs typeface="Arial"/>
              </a:rPr>
              <a:t>split</a:t>
            </a:r>
            <a:r>
              <a:rPr lang="lt-LT" dirty="0">
                <a:latin typeface="Arial"/>
                <a:cs typeface="Arial"/>
              </a:rPr>
              <a:t> </a:t>
            </a:r>
            <a:r>
              <a:rPr lang="lt-LT" dirty="0" err="1">
                <a:latin typeface="Arial"/>
                <a:cs typeface="Arial"/>
              </a:rPr>
              <a:t>in</a:t>
            </a:r>
            <a:r>
              <a:rPr lang="lt-LT" dirty="0">
                <a:latin typeface="Arial"/>
                <a:cs typeface="Arial"/>
              </a:rPr>
              <a:t> to </a:t>
            </a:r>
            <a:r>
              <a:rPr lang="lt-LT" dirty="0" err="1">
                <a:latin typeface="Arial"/>
                <a:cs typeface="Arial"/>
              </a:rPr>
              <a:t>parts</a:t>
            </a:r>
            <a:r>
              <a:rPr lang="lt-LT" dirty="0">
                <a:latin typeface="Arial"/>
                <a:cs typeface="Arial"/>
              </a:rPr>
              <a:t>.</a:t>
            </a:r>
          </a:p>
          <a:p>
            <a:pPr marL="285750" indent="-285750">
              <a:buFont typeface="Arial" panose="020B0604020202020204" pitchFamily="34" charset="0"/>
              <a:buChar char="•"/>
            </a:pPr>
            <a:r>
              <a:rPr lang="lt-LT" dirty="0" err="1">
                <a:latin typeface="+mn-lt"/>
              </a:rPr>
              <a:t>Evaluation</a:t>
            </a:r>
            <a:r>
              <a:rPr lang="lt-LT" dirty="0">
                <a:latin typeface="+mn-lt"/>
              </a:rPr>
              <a:t> </a:t>
            </a:r>
            <a:r>
              <a:rPr lang="lt-LT" dirty="0" err="1">
                <a:solidFill>
                  <a:srgbClr val="000000"/>
                </a:solidFill>
                <a:latin typeface="+mn-lt"/>
              </a:rPr>
              <a:t>criteria</a:t>
            </a:r>
            <a:r>
              <a:rPr lang="lt-LT" dirty="0">
                <a:solidFill>
                  <a:srgbClr val="000000"/>
                </a:solidFill>
                <a:latin typeface="+mn-lt"/>
              </a:rPr>
              <a:t> </a:t>
            </a:r>
            <a:r>
              <a:rPr lang="lt-LT" dirty="0" err="1">
                <a:solidFill>
                  <a:srgbClr val="000000"/>
                </a:solidFill>
                <a:latin typeface="+mn-lt"/>
              </a:rPr>
              <a:t>of</a:t>
            </a:r>
            <a:r>
              <a:rPr lang="lt-LT" dirty="0">
                <a:solidFill>
                  <a:srgbClr val="000000"/>
                </a:solidFill>
                <a:latin typeface="+mn-lt"/>
              </a:rPr>
              <a:t> </a:t>
            </a:r>
            <a:r>
              <a:rPr lang="lt-LT" dirty="0" err="1">
                <a:solidFill>
                  <a:srgbClr val="000000"/>
                </a:solidFill>
                <a:latin typeface="+mn-lt"/>
              </a:rPr>
              <a:t>tenders</a:t>
            </a:r>
            <a:r>
              <a:rPr lang="lt-LT" dirty="0">
                <a:solidFill>
                  <a:srgbClr val="000000"/>
                </a:solidFill>
                <a:latin typeface="+mn-lt"/>
              </a:rPr>
              <a:t> - </a:t>
            </a:r>
            <a:r>
              <a:rPr lang="lt-LT" b="1" dirty="0" err="1">
                <a:solidFill>
                  <a:srgbClr val="000000"/>
                </a:solidFill>
                <a:latin typeface="+mn-lt"/>
              </a:rPr>
              <a:t>Price</a:t>
            </a:r>
            <a:r>
              <a:rPr lang="lt-LT" b="1" dirty="0">
                <a:solidFill>
                  <a:srgbClr val="000000"/>
                </a:solidFill>
                <a:latin typeface="+mn-lt"/>
              </a:rPr>
              <a:t> </a:t>
            </a:r>
            <a:r>
              <a:rPr lang="lt-LT" b="1" dirty="0" err="1">
                <a:solidFill>
                  <a:srgbClr val="000000"/>
                </a:solidFill>
                <a:latin typeface="+mn-lt"/>
              </a:rPr>
              <a:t>and</a:t>
            </a:r>
            <a:r>
              <a:rPr lang="lt-LT" b="1" dirty="0">
                <a:solidFill>
                  <a:srgbClr val="000000"/>
                </a:solidFill>
                <a:latin typeface="+mn-lt"/>
              </a:rPr>
              <a:t> </a:t>
            </a:r>
            <a:r>
              <a:rPr lang="lt-LT" b="1" dirty="0" err="1">
                <a:solidFill>
                  <a:srgbClr val="000000"/>
                </a:solidFill>
                <a:latin typeface="+mn-lt"/>
              </a:rPr>
              <a:t>Quality</a:t>
            </a:r>
            <a:r>
              <a:rPr lang="lt-LT" b="1" dirty="0">
                <a:solidFill>
                  <a:srgbClr val="000000"/>
                </a:solidFill>
                <a:latin typeface="+mn-lt"/>
              </a:rPr>
              <a:t> </a:t>
            </a:r>
            <a:r>
              <a:rPr lang="lt-LT" b="1" dirty="0" err="1">
                <a:solidFill>
                  <a:srgbClr val="000000"/>
                </a:solidFill>
                <a:latin typeface="+mn-lt"/>
              </a:rPr>
              <a:t>ratio</a:t>
            </a:r>
            <a:r>
              <a:rPr lang="lt-LT" b="1" dirty="0">
                <a:solidFill>
                  <a:srgbClr val="000000"/>
                </a:solidFill>
                <a:latin typeface="+mn-lt"/>
              </a:rPr>
              <a:t>.</a:t>
            </a:r>
            <a:r>
              <a:rPr lang="lt-LT" dirty="0">
                <a:solidFill>
                  <a:srgbClr val="000000"/>
                </a:solidFill>
                <a:latin typeface="+mn-lt"/>
              </a:rPr>
              <a:t> </a:t>
            </a:r>
            <a:endParaRPr lang="lt-LT" b="0" i="0" dirty="0">
              <a:solidFill>
                <a:srgbClr val="000000"/>
              </a:solidFill>
              <a:effectLst/>
              <a:latin typeface="+mn-lt"/>
              <a:cs typeface="Arial"/>
            </a:endParaRPr>
          </a:p>
          <a:p>
            <a:pPr marL="285750" indent="-285750">
              <a:buFont typeface="Arial" panose="020B0604020202020204" pitchFamily="34" charset="0"/>
              <a:buChar char="•"/>
            </a:pPr>
            <a:r>
              <a:rPr lang="lt-LT" dirty="0" err="1">
                <a:solidFill>
                  <a:srgbClr val="000000"/>
                </a:solidFill>
                <a:latin typeface="+mn-lt"/>
              </a:rPr>
              <a:t>Tender</a:t>
            </a:r>
            <a:r>
              <a:rPr lang="lt-LT" dirty="0">
                <a:solidFill>
                  <a:srgbClr val="000000"/>
                </a:solidFill>
                <a:latin typeface="+mn-lt"/>
              </a:rPr>
              <a:t>  </a:t>
            </a:r>
            <a:r>
              <a:rPr lang="lt-LT" dirty="0" err="1">
                <a:solidFill>
                  <a:srgbClr val="000000"/>
                </a:solidFill>
                <a:latin typeface="+mn-lt"/>
              </a:rPr>
              <a:t>pricing</a:t>
            </a:r>
            <a:r>
              <a:rPr lang="lt-LT" dirty="0">
                <a:solidFill>
                  <a:srgbClr val="000000"/>
                </a:solidFill>
                <a:latin typeface="+mn-lt"/>
              </a:rPr>
              <a:t>: a mix  </a:t>
            </a:r>
            <a:r>
              <a:rPr lang="lt-LT" dirty="0" err="1">
                <a:solidFill>
                  <a:srgbClr val="000000"/>
                </a:solidFill>
                <a:latin typeface="+mn-lt"/>
              </a:rPr>
              <a:t>of</a:t>
            </a:r>
            <a:r>
              <a:rPr lang="lt-LT" dirty="0">
                <a:solidFill>
                  <a:srgbClr val="000000"/>
                </a:solidFill>
                <a:latin typeface="+mn-lt"/>
              </a:rPr>
              <a:t> </a:t>
            </a:r>
            <a:r>
              <a:rPr lang="lt-LT" b="1" dirty="0" err="1">
                <a:solidFill>
                  <a:srgbClr val="000000"/>
                </a:solidFill>
                <a:latin typeface="+mn-lt"/>
              </a:rPr>
              <a:t>fixed</a:t>
            </a:r>
            <a:r>
              <a:rPr lang="lt-LT" b="1" dirty="0">
                <a:solidFill>
                  <a:srgbClr val="000000"/>
                </a:solidFill>
                <a:latin typeface="+mn-lt"/>
              </a:rPr>
              <a:t> </a:t>
            </a:r>
            <a:r>
              <a:rPr lang="lt-LT" b="1" dirty="0" err="1">
                <a:solidFill>
                  <a:srgbClr val="000000"/>
                </a:solidFill>
                <a:latin typeface="+mn-lt"/>
              </a:rPr>
              <a:t>prices</a:t>
            </a:r>
            <a:r>
              <a:rPr lang="lt-LT" dirty="0">
                <a:solidFill>
                  <a:srgbClr val="000000"/>
                </a:solidFill>
                <a:latin typeface="+mn-lt"/>
              </a:rPr>
              <a:t> </a:t>
            </a:r>
            <a:r>
              <a:rPr lang="lt-LT" dirty="0" err="1">
                <a:solidFill>
                  <a:srgbClr val="000000"/>
                </a:solidFill>
                <a:latin typeface="+mn-lt"/>
              </a:rPr>
              <a:t>and</a:t>
            </a:r>
            <a:r>
              <a:rPr lang="lt-LT" dirty="0">
                <a:solidFill>
                  <a:srgbClr val="000000"/>
                </a:solidFill>
                <a:latin typeface="+mn-lt"/>
              </a:rPr>
              <a:t> </a:t>
            </a:r>
            <a:r>
              <a:rPr lang="lt-LT" b="1" dirty="0" err="1">
                <a:solidFill>
                  <a:srgbClr val="000000"/>
                </a:solidFill>
                <a:latin typeface="+mn-lt"/>
              </a:rPr>
              <a:t>fixed</a:t>
            </a:r>
            <a:r>
              <a:rPr lang="lt-LT" b="1" dirty="0">
                <a:solidFill>
                  <a:srgbClr val="000000"/>
                </a:solidFill>
                <a:latin typeface="+mn-lt"/>
              </a:rPr>
              <a:t> rate</a:t>
            </a:r>
            <a:r>
              <a:rPr lang="lt-LT" dirty="0">
                <a:solidFill>
                  <a:srgbClr val="000000"/>
                </a:solidFill>
                <a:latin typeface="+mn-lt"/>
              </a:rPr>
              <a:t> </a:t>
            </a:r>
            <a:r>
              <a:rPr lang="lt-LT" dirty="0" err="1">
                <a:solidFill>
                  <a:srgbClr val="000000"/>
                </a:solidFill>
                <a:latin typeface="+mn-lt"/>
              </a:rPr>
              <a:t>pricing</a:t>
            </a:r>
            <a:r>
              <a:rPr lang="lt-LT" dirty="0">
                <a:solidFill>
                  <a:srgbClr val="000000"/>
                </a:solidFill>
                <a:latin typeface="+mn-lt"/>
              </a:rPr>
              <a:t> (</a:t>
            </a:r>
            <a:r>
              <a:rPr lang="lt-LT" dirty="0" err="1">
                <a:solidFill>
                  <a:srgbClr val="000000"/>
                </a:solidFill>
                <a:latin typeface="+mn-lt"/>
              </a:rPr>
              <a:t>Pricing</a:t>
            </a:r>
            <a:r>
              <a:rPr lang="lt-LT" dirty="0">
                <a:solidFill>
                  <a:srgbClr val="000000"/>
                </a:solidFill>
                <a:latin typeface="+mn-lt"/>
              </a:rPr>
              <a:t> </a:t>
            </a:r>
            <a:r>
              <a:rPr lang="lt-LT" dirty="0" err="1">
                <a:solidFill>
                  <a:srgbClr val="000000"/>
                </a:solidFill>
                <a:latin typeface="+mn-lt"/>
              </a:rPr>
              <a:t>Rules</a:t>
            </a:r>
            <a:r>
              <a:rPr lang="lt-LT" dirty="0">
                <a:solidFill>
                  <a:srgbClr val="000000"/>
                </a:solidFill>
                <a:latin typeface="+mn-lt"/>
              </a:rPr>
              <a:t> </a:t>
            </a:r>
            <a:r>
              <a:rPr lang="lt-LT" dirty="0" err="1">
                <a:solidFill>
                  <a:srgbClr val="000000"/>
                </a:solidFill>
                <a:latin typeface="+mn-lt"/>
              </a:rPr>
              <a:t>Establishment</a:t>
            </a:r>
            <a:r>
              <a:rPr lang="lt-LT" dirty="0">
                <a:solidFill>
                  <a:srgbClr val="000000"/>
                </a:solidFill>
                <a:latin typeface="+mn-lt"/>
              </a:rPr>
              <a:t> </a:t>
            </a:r>
            <a:r>
              <a:rPr lang="lt-LT" dirty="0" err="1">
                <a:solidFill>
                  <a:srgbClr val="000000"/>
                </a:solidFill>
                <a:latin typeface="+mn-lt"/>
              </a:rPr>
              <a:t>Methodology</a:t>
            </a:r>
            <a:r>
              <a:rPr lang="lt-LT" dirty="0">
                <a:solidFill>
                  <a:srgbClr val="000000"/>
                </a:solidFill>
                <a:latin typeface="+mn-lt"/>
              </a:rPr>
              <a:t>, </a:t>
            </a:r>
            <a:r>
              <a:rPr lang="lt-LT" dirty="0" err="1">
                <a:solidFill>
                  <a:srgbClr val="000000"/>
                </a:solidFill>
                <a:latin typeface="+mn-lt"/>
              </a:rPr>
              <a:t>approved</a:t>
            </a:r>
            <a:r>
              <a:rPr lang="lt-LT" dirty="0">
                <a:solidFill>
                  <a:srgbClr val="000000"/>
                </a:solidFill>
                <a:latin typeface="+mn-lt"/>
              </a:rPr>
              <a:t> </a:t>
            </a:r>
            <a:r>
              <a:rPr lang="lt-LT" dirty="0" err="1">
                <a:solidFill>
                  <a:srgbClr val="000000"/>
                </a:solidFill>
                <a:latin typeface="+mn-lt"/>
              </a:rPr>
              <a:t>by</a:t>
            </a:r>
            <a:r>
              <a:rPr lang="lt-LT" dirty="0">
                <a:solidFill>
                  <a:srgbClr val="000000"/>
                </a:solidFill>
                <a:latin typeface="+mn-lt"/>
              </a:rPr>
              <a:t> </a:t>
            </a:r>
            <a:r>
              <a:rPr lang="lt-LT" dirty="0" err="1">
                <a:solidFill>
                  <a:srgbClr val="000000"/>
                </a:solidFill>
                <a:latin typeface="+mn-lt"/>
              </a:rPr>
              <a:t>the</a:t>
            </a:r>
            <a:r>
              <a:rPr lang="lt-LT" dirty="0">
                <a:solidFill>
                  <a:srgbClr val="000000"/>
                </a:solidFill>
                <a:latin typeface="+mn-lt"/>
              </a:rPr>
              <a:t> </a:t>
            </a:r>
            <a:r>
              <a:rPr lang="lt-LT" dirty="0" err="1">
                <a:solidFill>
                  <a:srgbClr val="000000"/>
                </a:solidFill>
                <a:latin typeface="+mn-lt"/>
              </a:rPr>
              <a:t>Director</a:t>
            </a:r>
            <a:r>
              <a:rPr lang="lt-LT" dirty="0">
                <a:solidFill>
                  <a:srgbClr val="000000"/>
                </a:solidFill>
                <a:latin typeface="+mn-lt"/>
              </a:rPr>
              <a:t> </a:t>
            </a:r>
            <a:r>
              <a:rPr lang="lt-LT" dirty="0" err="1">
                <a:solidFill>
                  <a:srgbClr val="000000"/>
                </a:solidFill>
                <a:latin typeface="+mn-lt"/>
              </a:rPr>
              <a:t>of</a:t>
            </a:r>
            <a:r>
              <a:rPr lang="lt-LT" dirty="0">
                <a:solidFill>
                  <a:srgbClr val="000000"/>
                </a:solidFill>
                <a:latin typeface="+mn-lt"/>
              </a:rPr>
              <a:t> </a:t>
            </a:r>
            <a:r>
              <a:rPr lang="lt-LT" dirty="0" err="1">
                <a:solidFill>
                  <a:srgbClr val="000000"/>
                </a:solidFill>
                <a:latin typeface="+mn-lt"/>
              </a:rPr>
              <a:t>the</a:t>
            </a:r>
            <a:r>
              <a:rPr lang="lt-LT" dirty="0">
                <a:solidFill>
                  <a:srgbClr val="000000"/>
                </a:solidFill>
                <a:latin typeface="+mn-lt"/>
              </a:rPr>
              <a:t> </a:t>
            </a:r>
            <a:r>
              <a:rPr lang="lt-LT" dirty="0" err="1">
                <a:solidFill>
                  <a:srgbClr val="000000"/>
                </a:solidFill>
                <a:latin typeface="+mn-lt"/>
              </a:rPr>
              <a:t>Public</a:t>
            </a:r>
            <a:r>
              <a:rPr lang="lt-LT" dirty="0">
                <a:solidFill>
                  <a:srgbClr val="000000"/>
                </a:solidFill>
                <a:latin typeface="+mn-lt"/>
              </a:rPr>
              <a:t> </a:t>
            </a:r>
            <a:r>
              <a:rPr lang="lt-LT" dirty="0" err="1">
                <a:solidFill>
                  <a:srgbClr val="000000"/>
                </a:solidFill>
                <a:latin typeface="+mn-lt"/>
              </a:rPr>
              <a:t>Procurement</a:t>
            </a:r>
            <a:r>
              <a:rPr lang="lt-LT" dirty="0">
                <a:solidFill>
                  <a:srgbClr val="000000"/>
                </a:solidFill>
                <a:latin typeface="+mn-lt"/>
              </a:rPr>
              <a:t> Office </a:t>
            </a:r>
            <a:r>
              <a:rPr lang="lt-LT" dirty="0" err="1">
                <a:solidFill>
                  <a:srgbClr val="000000"/>
                </a:solidFill>
                <a:latin typeface="+mn-lt"/>
              </a:rPr>
              <a:t>on</a:t>
            </a:r>
            <a:r>
              <a:rPr lang="lt-LT" dirty="0">
                <a:solidFill>
                  <a:srgbClr val="000000"/>
                </a:solidFill>
                <a:latin typeface="+mn-lt"/>
              </a:rPr>
              <a:t> June 28, 2017, </a:t>
            </a:r>
            <a:r>
              <a:rPr lang="lt-LT" dirty="0" err="1">
                <a:solidFill>
                  <a:srgbClr val="000000"/>
                </a:solidFill>
                <a:latin typeface="+mn-lt"/>
              </a:rPr>
              <a:t>Order</a:t>
            </a:r>
            <a:r>
              <a:rPr lang="lt-LT" dirty="0">
                <a:solidFill>
                  <a:srgbClr val="000000"/>
                </a:solidFill>
                <a:latin typeface="+mn-lt"/>
              </a:rPr>
              <a:t> </a:t>
            </a:r>
            <a:r>
              <a:rPr lang="lt-LT" dirty="0" err="1">
                <a:solidFill>
                  <a:srgbClr val="000000"/>
                </a:solidFill>
                <a:latin typeface="+mn-lt"/>
              </a:rPr>
              <a:t>No</a:t>
            </a:r>
            <a:r>
              <a:rPr lang="lt-LT" dirty="0">
                <a:solidFill>
                  <a:srgbClr val="000000"/>
                </a:solidFill>
                <a:latin typeface="+mn-lt"/>
              </a:rPr>
              <a:t>. 1S-95 (</a:t>
            </a:r>
            <a:r>
              <a:rPr lang="lt-LT" dirty="0" err="1">
                <a:solidFill>
                  <a:srgbClr val="000000"/>
                </a:solidFill>
                <a:latin typeface="+mn-lt"/>
              </a:rPr>
              <a:t>hereinafter</a:t>
            </a:r>
            <a:r>
              <a:rPr lang="lt-LT" dirty="0">
                <a:solidFill>
                  <a:srgbClr val="000000"/>
                </a:solidFill>
                <a:latin typeface="+mn-lt"/>
              </a:rPr>
              <a:t> – </a:t>
            </a:r>
            <a:r>
              <a:rPr lang="lt-LT" dirty="0" err="1">
                <a:solidFill>
                  <a:srgbClr val="000000"/>
                </a:solidFill>
                <a:latin typeface="+mn-lt"/>
              </a:rPr>
              <a:t>Pricing</a:t>
            </a:r>
            <a:r>
              <a:rPr lang="lt-LT" dirty="0">
                <a:solidFill>
                  <a:srgbClr val="000000"/>
                </a:solidFill>
                <a:latin typeface="+mn-lt"/>
              </a:rPr>
              <a:t> </a:t>
            </a:r>
            <a:r>
              <a:rPr lang="lt-LT" dirty="0" err="1">
                <a:solidFill>
                  <a:srgbClr val="000000"/>
                </a:solidFill>
                <a:latin typeface="+mn-lt"/>
              </a:rPr>
              <a:t>Methodology</a:t>
            </a:r>
            <a:r>
              <a:rPr lang="lt-LT" dirty="0">
                <a:solidFill>
                  <a:srgbClr val="000000"/>
                </a:solidFill>
                <a:latin typeface="+mn-lt"/>
              </a:rPr>
              <a:t>) </a:t>
            </a:r>
            <a:r>
              <a:rPr lang="lt-LT" dirty="0" err="1">
                <a:solidFill>
                  <a:srgbClr val="000000"/>
                </a:solidFill>
                <a:latin typeface="+mn-lt"/>
              </a:rPr>
              <a:t>points</a:t>
            </a:r>
            <a:r>
              <a:rPr lang="lt-LT" dirty="0">
                <a:solidFill>
                  <a:srgbClr val="000000"/>
                </a:solidFill>
                <a:latin typeface="+mn-lt"/>
              </a:rPr>
              <a:t> 12 </a:t>
            </a:r>
            <a:r>
              <a:rPr lang="lt-LT" dirty="0" err="1">
                <a:solidFill>
                  <a:srgbClr val="000000"/>
                </a:solidFill>
                <a:latin typeface="+mn-lt"/>
              </a:rPr>
              <a:t>and</a:t>
            </a:r>
            <a:r>
              <a:rPr lang="lt-LT" dirty="0">
                <a:solidFill>
                  <a:srgbClr val="000000"/>
                </a:solidFill>
                <a:latin typeface="+mn-lt"/>
              </a:rPr>
              <a:t> 17.1).</a:t>
            </a:r>
            <a:endParaRPr lang="lt-LT" dirty="0">
              <a:solidFill>
                <a:srgbClr val="000000"/>
              </a:solidFill>
              <a:latin typeface="+mn-lt"/>
              <a:cs typeface="Arial"/>
            </a:endParaRPr>
          </a:p>
          <a:p>
            <a:pPr marL="285750" indent="-285750">
              <a:buFont typeface="Arial" panose="020B0604020202020204" pitchFamily="34" charset="0"/>
              <a:buChar char="•"/>
            </a:pPr>
            <a:r>
              <a:rPr lang="lt-LT" b="1" err="1">
                <a:solidFill>
                  <a:srgbClr val="000000"/>
                </a:solidFill>
                <a:latin typeface="+mn-lt"/>
              </a:rPr>
              <a:t>Advance</a:t>
            </a:r>
            <a:r>
              <a:rPr lang="lt-LT" b="1" dirty="0">
                <a:solidFill>
                  <a:srgbClr val="000000"/>
                </a:solidFill>
                <a:latin typeface="+mn-lt"/>
              </a:rPr>
              <a:t> </a:t>
            </a:r>
            <a:r>
              <a:rPr lang="lt-LT" b="1" err="1">
                <a:solidFill>
                  <a:srgbClr val="000000"/>
                </a:solidFill>
                <a:latin typeface="+mn-lt"/>
              </a:rPr>
              <a:t>Payment</a:t>
            </a:r>
            <a:r>
              <a:rPr lang="lt-LT" dirty="0">
                <a:solidFill>
                  <a:srgbClr val="000000"/>
                </a:solidFill>
                <a:latin typeface="+mn-lt"/>
              </a:rPr>
              <a:t>. </a:t>
            </a:r>
            <a:r>
              <a:rPr lang="lt-LT" err="1">
                <a:solidFill>
                  <a:srgbClr val="000000"/>
                </a:solidFill>
                <a:latin typeface="+mn-lt"/>
              </a:rPr>
              <a:t>The</a:t>
            </a:r>
            <a:r>
              <a:rPr lang="lt-LT" dirty="0">
                <a:solidFill>
                  <a:srgbClr val="000000"/>
                </a:solidFill>
                <a:latin typeface="+mn-lt"/>
              </a:rPr>
              <a:t> </a:t>
            </a:r>
            <a:r>
              <a:rPr lang="lt-LT" err="1">
                <a:solidFill>
                  <a:srgbClr val="000000"/>
                </a:solidFill>
                <a:latin typeface="+mn-lt"/>
              </a:rPr>
              <a:t>advance</a:t>
            </a:r>
            <a:r>
              <a:rPr lang="lt-LT" dirty="0">
                <a:solidFill>
                  <a:srgbClr val="000000"/>
                </a:solidFill>
                <a:latin typeface="+mn-lt"/>
              </a:rPr>
              <a:t> </a:t>
            </a:r>
            <a:r>
              <a:rPr lang="lt-LT" err="1">
                <a:solidFill>
                  <a:srgbClr val="000000"/>
                </a:solidFill>
                <a:latin typeface="+mn-lt"/>
              </a:rPr>
              <a:t>payment</a:t>
            </a:r>
            <a:r>
              <a:rPr lang="lt-LT" dirty="0">
                <a:solidFill>
                  <a:srgbClr val="000000"/>
                </a:solidFill>
                <a:latin typeface="+mn-lt"/>
              </a:rPr>
              <a:t> </a:t>
            </a:r>
            <a:r>
              <a:rPr lang="lt-LT" err="1">
                <a:solidFill>
                  <a:srgbClr val="000000"/>
                </a:solidFill>
                <a:latin typeface="+mn-lt"/>
              </a:rPr>
              <a:t>must</a:t>
            </a:r>
            <a:r>
              <a:rPr lang="lt-LT" dirty="0">
                <a:solidFill>
                  <a:srgbClr val="000000"/>
                </a:solidFill>
                <a:latin typeface="+mn-lt"/>
              </a:rPr>
              <a:t> be </a:t>
            </a:r>
            <a:r>
              <a:rPr lang="lt-LT" err="1">
                <a:solidFill>
                  <a:srgbClr val="000000"/>
                </a:solidFill>
                <a:latin typeface="+mn-lt"/>
              </a:rPr>
              <a:t>secured</a:t>
            </a:r>
            <a:r>
              <a:rPr lang="lt-LT" dirty="0">
                <a:solidFill>
                  <a:srgbClr val="000000"/>
                </a:solidFill>
                <a:latin typeface="+mn-lt"/>
              </a:rPr>
              <a:t> </a:t>
            </a:r>
            <a:r>
              <a:rPr lang="lt-LT" err="1">
                <a:solidFill>
                  <a:srgbClr val="000000"/>
                </a:solidFill>
                <a:latin typeface="+mn-lt"/>
              </a:rPr>
              <a:t>by</a:t>
            </a:r>
            <a:r>
              <a:rPr lang="lt-LT" dirty="0">
                <a:solidFill>
                  <a:srgbClr val="000000"/>
                </a:solidFill>
                <a:latin typeface="+mn-lt"/>
              </a:rPr>
              <a:t> a </a:t>
            </a:r>
            <a:r>
              <a:rPr lang="lt-LT" err="1">
                <a:solidFill>
                  <a:srgbClr val="000000"/>
                </a:solidFill>
                <a:latin typeface="+mn-lt"/>
              </a:rPr>
              <a:t>first</a:t>
            </a:r>
            <a:r>
              <a:rPr lang="lt-LT" dirty="0">
                <a:solidFill>
                  <a:srgbClr val="000000"/>
                </a:solidFill>
                <a:latin typeface="+mn-lt"/>
              </a:rPr>
              <a:t> </a:t>
            </a:r>
            <a:r>
              <a:rPr lang="lt-LT" err="1">
                <a:solidFill>
                  <a:srgbClr val="000000"/>
                </a:solidFill>
                <a:latin typeface="+mn-lt"/>
              </a:rPr>
              <a:t>demand</a:t>
            </a:r>
            <a:r>
              <a:rPr lang="lt-LT" dirty="0">
                <a:solidFill>
                  <a:srgbClr val="000000"/>
                </a:solidFill>
                <a:latin typeface="+mn-lt"/>
              </a:rPr>
              <a:t> bank </a:t>
            </a:r>
            <a:r>
              <a:rPr lang="lt-LT" err="1">
                <a:solidFill>
                  <a:srgbClr val="000000"/>
                </a:solidFill>
                <a:latin typeface="+mn-lt"/>
              </a:rPr>
              <a:t>guarantee</a:t>
            </a:r>
            <a:r>
              <a:rPr lang="lt-LT" dirty="0">
                <a:solidFill>
                  <a:srgbClr val="000000"/>
                </a:solidFill>
                <a:latin typeface="+mn-lt"/>
              </a:rPr>
              <a:t> / </a:t>
            </a:r>
            <a:r>
              <a:rPr lang="lt-LT" err="1">
                <a:solidFill>
                  <a:srgbClr val="000000"/>
                </a:solidFill>
                <a:latin typeface="+mn-lt"/>
              </a:rPr>
              <a:t>insurance</a:t>
            </a:r>
            <a:r>
              <a:rPr lang="lt-LT" dirty="0">
                <a:solidFill>
                  <a:srgbClr val="000000"/>
                </a:solidFill>
                <a:latin typeface="+mn-lt"/>
              </a:rPr>
              <a:t> </a:t>
            </a:r>
            <a:r>
              <a:rPr lang="lt-LT" err="1">
                <a:solidFill>
                  <a:srgbClr val="000000"/>
                </a:solidFill>
                <a:latin typeface="+mn-lt"/>
              </a:rPr>
              <a:t>company's</a:t>
            </a:r>
            <a:r>
              <a:rPr lang="lt-LT" dirty="0">
                <a:solidFill>
                  <a:srgbClr val="000000"/>
                </a:solidFill>
                <a:latin typeface="+mn-lt"/>
              </a:rPr>
              <a:t> </a:t>
            </a:r>
            <a:r>
              <a:rPr lang="lt-LT" err="1">
                <a:solidFill>
                  <a:srgbClr val="000000"/>
                </a:solidFill>
                <a:latin typeface="+mn-lt"/>
              </a:rPr>
              <a:t>or</a:t>
            </a:r>
            <a:r>
              <a:rPr lang="lt-LT" dirty="0">
                <a:solidFill>
                  <a:srgbClr val="000000"/>
                </a:solidFill>
                <a:latin typeface="+mn-lt"/>
              </a:rPr>
              <a:t> </a:t>
            </a:r>
            <a:r>
              <a:rPr lang="lt-LT" err="1">
                <a:solidFill>
                  <a:srgbClr val="000000"/>
                </a:solidFill>
                <a:latin typeface="+mn-lt"/>
              </a:rPr>
              <a:t>credit</a:t>
            </a:r>
            <a:r>
              <a:rPr lang="lt-LT" dirty="0">
                <a:solidFill>
                  <a:srgbClr val="000000"/>
                </a:solidFill>
                <a:latin typeface="+mn-lt"/>
              </a:rPr>
              <a:t> </a:t>
            </a:r>
            <a:r>
              <a:rPr lang="lt-LT" err="1">
                <a:solidFill>
                  <a:srgbClr val="000000"/>
                </a:solidFill>
                <a:latin typeface="+mn-lt"/>
              </a:rPr>
              <a:t>union's</a:t>
            </a:r>
            <a:r>
              <a:rPr lang="lt-LT" dirty="0">
                <a:solidFill>
                  <a:srgbClr val="000000"/>
                </a:solidFill>
                <a:latin typeface="+mn-lt"/>
              </a:rPr>
              <a:t> </a:t>
            </a:r>
            <a:r>
              <a:rPr lang="lt-LT" err="1">
                <a:solidFill>
                  <a:srgbClr val="000000"/>
                </a:solidFill>
                <a:latin typeface="+mn-lt"/>
              </a:rPr>
              <a:t>surety</a:t>
            </a:r>
            <a:r>
              <a:rPr lang="lt-LT" dirty="0">
                <a:solidFill>
                  <a:srgbClr val="000000"/>
                </a:solidFill>
                <a:latin typeface="+mn-lt"/>
              </a:rPr>
              <a:t> </a:t>
            </a:r>
            <a:r>
              <a:rPr lang="lt-LT" err="1">
                <a:solidFill>
                  <a:srgbClr val="000000"/>
                </a:solidFill>
                <a:latin typeface="+mn-lt"/>
              </a:rPr>
              <a:t>insurance</a:t>
            </a:r>
            <a:r>
              <a:rPr lang="lt-LT" dirty="0">
                <a:solidFill>
                  <a:srgbClr val="000000"/>
                </a:solidFill>
                <a:latin typeface="+mn-lt"/>
              </a:rPr>
              <a:t> </a:t>
            </a:r>
            <a:r>
              <a:rPr lang="lt-LT" err="1">
                <a:solidFill>
                  <a:srgbClr val="000000"/>
                </a:solidFill>
                <a:latin typeface="+mn-lt"/>
              </a:rPr>
              <a:t>letter</a:t>
            </a:r>
            <a:r>
              <a:rPr lang="lt-LT" dirty="0">
                <a:solidFill>
                  <a:srgbClr val="000000"/>
                </a:solidFill>
                <a:latin typeface="+mn-lt"/>
              </a:rPr>
              <a:t>. </a:t>
            </a:r>
            <a:r>
              <a:rPr lang="lt-LT" err="1">
                <a:solidFill>
                  <a:srgbClr val="000000"/>
                </a:solidFill>
                <a:latin typeface="+mn-lt"/>
              </a:rPr>
              <a:t>The</a:t>
            </a:r>
            <a:r>
              <a:rPr lang="lt-LT" dirty="0">
                <a:solidFill>
                  <a:srgbClr val="000000"/>
                </a:solidFill>
                <a:latin typeface="+mn-lt"/>
              </a:rPr>
              <a:t> </a:t>
            </a:r>
            <a:r>
              <a:rPr lang="lt-LT" err="1">
                <a:solidFill>
                  <a:srgbClr val="000000"/>
                </a:solidFill>
                <a:latin typeface="+mn-lt"/>
              </a:rPr>
              <a:t>amount</a:t>
            </a:r>
            <a:r>
              <a:rPr lang="lt-LT" dirty="0">
                <a:solidFill>
                  <a:srgbClr val="000000"/>
                </a:solidFill>
                <a:latin typeface="+mn-lt"/>
              </a:rPr>
              <a:t> </a:t>
            </a:r>
            <a:r>
              <a:rPr lang="lt-LT" err="1">
                <a:solidFill>
                  <a:srgbClr val="000000"/>
                </a:solidFill>
                <a:latin typeface="+mn-lt"/>
              </a:rPr>
              <a:t>of</a:t>
            </a:r>
            <a:r>
              <a:rPr lang="lt-LT" dirty="0">
                <a:solidFill>
                  <a:srgbClr val="000000"/>
                </a:solidFill>
                <a:latin typeface="+mn-lt"/>
              </a:rPr>
              <a:t> </a:t>
            </a:r>
            <a:r>
              <a:rPr lang="lt-LT" err="1">
                <a:solidFill>
                  <a:srgbClr val="000000"/>
                </a:solidFill>
                <a:latin typeface="+mn-lt"/>
              </a:rPr>
              <a:t>the</a:t>
            </a:r>
            <a:r>
              <a:rPr lang="lt-LT" dirty="0">
                <a:solidFill>
                  <a:srgbClr val="000000"/>
                </a:solidFill>
                <a:latin typeface="+mn-lt"/>
              </a:rPr>
              <a:t> </a:t>
            </a:r>
            <a:r>
              <a:rPr lang="lt-LT" err="1">
                <a:solidFill>
                  <a:srgbClr val="000000"/>
                </a:solidFill>
                <a:latin typeface="+mn-lt"/>
              </a:rPr>
              <a:t>advance</a:t>
            </a:r>
            <a:r>
              <a:rPr lang="lt-LT" dirty="0">
                <a:solidFill>
                  <a:srgbClr val="000000"/>
                </a:solidFill>
                <a:latin typeface="+mn-lt"/>
              </a:rPr>
              <a:t> </a:t>
            </a:r>
            <a:r>
              <a:rPr lang="lt-LT" err="1">
                <a:solidFill>
                  <a:srgbClr val="000000"/>
                </a:solidFill>
                <a:latin typeface="+mn-lt"/>
              </a:rPr>
              <a:t>payment</a:t>
            </a:r>
            <a:r>
              <a:rPr lang="lt-LT" dirty="0">
                <a:solidFill>
                  <a:srgbClr val="000000"/>
                </a:solidFill>
                <a:latin typeface="+mn-lt"/>
              </a:rPr>
              <a:t> </a:t>
            </a:r>
            <a:r>
              <a:rPr lang="lt-LT" err="1">
                <a:solidFill>
                  <a:srgbClr val="000000"/>
                </a:solidFill>
                <a:latin typeface="+mn-lt"/>
              </a:rPr>
              <a:t>security</a:t>
            </a:r>
            <a:r>
              <a:rPr lang="lt-LT" dirty="0">
                <a:solidFill>
                  <a:srgbClr val="000000"/>
                </a:solidFill>
                <a:latin typeface="+mn-lt"/>
              </a:rPr>
              <a:t> </a:t>
            </a:r>
            <a:r>
              <a:rPr lang="lt-LT" err="1">
                <a:solidFill>
                  <a:srgbClr val="000000"/>
                </a:solidFill>
                <a:latin typeface="+mn-lt"/>
              </a:rPr>
              <a:t>is</a:t>
            </a:r>
            <a:r>
              <a:rPr lang="lt-LT" dirty="0">
                <a:solidFill>
                  <a:srgbClr val="000000"/>
                </a:solidFill>
                <a:latin typeface="+mn-lt"/>
              </a:rPr>
              <a:t> 100 </a:t>
            </a:r>
            <a:r>
              <a:rPr lang="lt-LT" err="1">
                <a:solidFill>
                  <a:srgbClr val="000000"/>
                </a:solidFill>
                <a:latin typeface="+mn-lt"/>
              </a:rPr>
              <a:t>percent</a:t>
            </a:r>
            <a:r>
              <a:rPr lang="lt-LT" dirty="0">
                <a:solidFill>
                  <a:srgbClr val="000000"/>
                </a:solidFill>
                <a:latin typeface="+mn-lt"/>
              </a:rPr>
              <a:t> </a:t>
            </a:r>
            <a:r>
              <a:rPr lang="lt-LT" err="1">
                <a:solidFill>
                  <a:srgbClr val="000000"/>
                </a:solidFill>
                <a:latin typeface="+mn-lt"/>
              </a:rPr>
              <a:t>of</a:t>
            </a:r>
            <a:r>
              <a:rPr lang="lt-LT" dirty="0">
                <a:solidFill>
                  <a:srgbClr val="000000"/>
                </a:solidFill>
                <a:latin typeface="+mn-lt"/>
              </a:rPr>
              <a:t> </a:t>
            </a:r>
            <a:r>
              <a:rPr lang="lt-LT" err="1">
                <a:solidFill>
                  <a:srgbClr val="000000"/>
                </a:solidFill>
                <a:latin typeface="+mn-lt"/>
              </a:rPr>
              <a:t>the</a:t>
            </a:r>
            <a:r>
              <a:rPr lang="lt-LT" dirty="0">
                <a:solidFill>
                  <a:srgbClr val="000000"/>
                </a:solidFill>
                <a:latin typeface="+mn-lt"/>
              </a:rPr>
              <a:t> </a:t>
            </a:r>
            <a:r>
              <a:rPr lang="lt-LT" err="1">
                <a:solidFill>
                  <a:srgbClr val="000000"/>
                </a:solidFill>
                <a:latin typeface="+mn-lt"/>
              </a:rPr>
              <a:t>desired</a:t>
            </a:r>
            <a:r>
              <a:rPr lang="lt-LT" dirty="0">
                <a:solidFill>
                  <a:srgbClr val="000000"/>
                </a:solidFill>
                <a:latin typeface="+mn-lt"/>
              </a:rPr>
              <a:t> </a:t>
            </a:r>
            <a:r>
              <a:rPr lang="lt-LT" err="1">
                <a:solidFill>
                  <a:srgbClr val="000000"/>
                </a:solidFill>
                <a:latin typeface="+mn-lt"/>
              </a:rPr>
              <a:t>advance</a:t>
            </a:r>
            <a:r>
              <a:rPr lang="lt-LT" dirty="0">
                <a:solidFill>
                  <a:srgbClr val="000000"/>
                </a:solidFill>
                <a:latin typeface="+mn-lt"/>
              </a:rPr>
              <a:t> </a:t>
            </a:r>
            <a:r>
              <a:rPr lang="lt-LT" err="1">
                <a:solidFill>
                  <a:srgbClr val="000000"/>
                </a:solidFill>
                <a:latin typeface="+mn-lt"/>
              </a:rPr>
              <a:t>payment</a:t>
            </a:r>
            <a:r>
              <a:rPr lang="lt-LT" dirty="0">
                <a:solidFill>
                  <a:srgbClr val="000000"/>
                </a:solidFill>
                <a:latin typeface="+mn-lt"/>
              </a:rPr>
              <a:t> </a:t>
            </a:r>
            <a:r>
              <a:rPr lang="lt-LT" err="1">
                <a:solidFill>
                  <a:srgbClr val="000000"/>
                </a:solidFill>
                <a:latin typeface="+mn-lt"/>
              </a:rPr>
              <a:t>amount</a:t>
            </a:r>
            <a:r>
              <a:rPr lang="lt-LT" dirty="0">
                <a:solidFill>
                  <a:srgbClr val="000000"/>
                </a:solidFill>
                <a:latin typeface="+mn-lt"/>
              </a:rPr>
              <a:t>..</a:t>
            </a:r>
            <a:endParaRPr lang="lt-LT">
              <a:cs typeface="Arial"/>
            </a:endParaRPr>
          </a:p>
          <a:p>
            <a:endParaRPr lang="lt-LT"/>
          </a:p>
        </p:txBody>
      </p:sp>
    </p:spTree>
    <p:extLst>
      <p:ext uri="{BB962C8B-B14F-4D97-AF65-F5344CB8AC3E}">
        <p14:creationId xmlns:p14="http://schemas.microsoft.com/office/powerpoint/2010/main" val="1047330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o vietos rezervavimo ženklas 4">
            <a:extLst>
              <a:ext uri="{FF2B5EF4-FFF2-40B4-BE49-F238E27FC236}">
                <a16:creationId xmlns:a16="http://schemas.microsoft.com/office/drawing/2014/main" id="{ACF5BEAA-4DEB-E6EB-A8D1-E5960ACFFB9B}"/>
              </a:ext>
            </a:extLst>
          </p:cNvPr>
          <p:cNvSpPr>
            <a:spLocks noGrp="1"/>
          </p:cNvSpPr>
          <p:nvPr>
            <p:ph type="body" sz="quarter" idx="16"/>
          </p:nvPr>
        </p:nvSpPr>
        <p:spPr>
          <a:xfrm>
            <a:off x="607113" y="2226722"/>
            <a:ext cx="4608377" cy="4631278"/>
          </a:xfrm>
        </p:spPr>
        <p:txBody>
          <a:bodyPr vert="horz" lIns="91440" tIns="45720" rIns="91440" bIns="45720" rtlCol="0" anchor="t">
            <a:noAutofit/>
          </a:bodyPr>
          <a:lstStyle/>
          <a:p>
            <a:r>
              <a:rPr lang="lt-LT" sz="1200" b="1" dirty="0" err="1">
                <a:solidFill>
                  <a:schemeClr val="tx2"/>
                </a:solidFill>
              </a:rPr>
              <a:t>Phase</a:t>
            </a:r>
            <a:r>
              <a:rPr lang="lt-LT" sz="1200" b="1" dirty="0">
                <a:solidFill>
                  <a:schemeClr val="tx2"/>
                </a:solidFill>
              </a:rPr>
              <a:t> </a:t>
            </a:r>
            <a:r>
              <a:rPr lang="lt-LT" sz="1200" b="1" i="1" dirty="0">
                <a:solidFill>
                  <a:schemeClr val="tx2"/>
                </a:solidFill>
              </a:rPr>
              <a:t>I:</a:t>
            </a:r>
            <a:r>
              <a:rPr lang="lt-LT" sz="1200" b="1" i="1" dirty="0"/>
              <a:t> </a:t>
            </a:r>
            <a:r>
              <a:rPr lang="lt-LT" sz="1200" b="1" i="1" dirty="0" err="1"/>
              <a:t>Engineering</a:t>
            </a:r>
            <a:r>
              <a:rPr lang="lt-LT" sz="1200" b="1" i="1" dirty="0"/>
              <a:t> </a:t>
            </a:r>
            <a:r>
              <a:rPr lang="lt-LT" sz="1200" b="1" i="1" dirty="0" err="1"/>
              <a:t>studies</a:t>
            </a:r>
            <a:r>
              <a:rPr lang="lt-LT" sz="1200" b="1" i="1" dirty="0"/>
              <a:t> </a:t>
            </a:r>
            <a:r>
              <a:rPr lang="lt-LT" sz="1200" b="1" i="1" dirty="0" err="1"/>
              <a:t>and</a:t>
            </a:r>
            <a:r>
              <a:rPr lang="lt-LT" sz="1200" b="1" i="1" dirty="0"/>
              <a:t> </a:t>
            </a:r>
            <a:r>
              <a:rPr lang="lt-LT" sz="1200" b="1" i="1" dirty="0" err="1"/>
              <a:t>submission</a:t>
            </a:r>
            <a:r>
              <a:rPr lang="lt-LT" sz="1200" b="1" i="1" dirty="0"/>
              <a:t> </a:t>
            </a:r>
            <a:r>
              <a:rPr lang="lt-LT" sz="1200" b="1" i="1" dirty="0" err="1"/>
              <a:t>of</a:t>
            </a:r>
            <a:r>
              <a:rPr lang="lt-LT" sz="1200" b="1" i="1" dirty="0"/>
              <a:t> </a:t>
            </a:r>
            <a:r>
              <a:rPr lang="lt-LT" sz="1200" b="1" i="1" dirty="0" err="1"/>
              <a:t>the</a:t>
            </a:r>
            <a:r>
              <a:rPr lang="lt-LT" sz="1200" b="1" i="1" dirty="0"/>
              <a:t> </a:t>
            </a:r>
            <a:r>
              <a:rPr lang="lt-LT" sz="1200" b="1" i="1" dirty="0" err="1"/>
              <a:t>introductory</a:t>
            </a:r>
            <a:r>
              <a:rPr lang="lt-LT" sz="1200" b="1" i="1" dirty="0"/>
              <a:t> </a:t>
            </a:r>
            <a:r>
              <a:rPr lang="lt-LT" sz="1200" b="1" i="1" dirty="0" err="1"/>
              <a:t>report</a:t>
            </a:r>
            <a:r>
              <a:rPr lang="lt-LT" sz="1200" b="1" i="1" dirty="0"/>
              <a:t> (Joniškėlis </a:t>
            </a:r>
            <a:r>
              <a:rPr lang="lt-LT" sz="1200" b="1" i="1" dirty="0" err="1"/>
              <a:t>railway</a:t>
            </a:r>
            <a:r>
              <a:rPr lang="lt-LT" sz="1200" b="1" i="1" dirty="0"/>
              <a:t> </a:t>
            </a:r>
            <a:r>
              <a:rPr lang="lt-LT" sz="1200" b="1" i="1" dirty="0" err="1"/>
              <a:t>station</a:t>
            </a:r>
            <a:r>
              <a:rPr lang="lt-LT" sz="1200" b="1" i="1" dirty="0"/>
              <a:t>)</a:t>
            </a:r>
            <a:endParaRPr lang="lt-LT" sz="1200" b="1" dirty="0">
              <a:cs typeface="Arial"/>
            </a:endParaRPr>
          </a:p>
          <a:p>
            <a:r>
              <a:rPr lang="lt-LT" sz="1200" b="1" dirty="0" err="1">
                <a:solidFill>
                  <a:schemeClr val="tx2"/>
                </a:solidFill>
              </a:rPr>
              <a:t>Phase</a:t>
            </a:r>
            <a:r>
              <a:rPr lang="lt-LT" sz="1200" b="1" dirty="0">
                <a:solidFill>
                  <a:schemeClr val="tx2"/>
                </a:solidFill>
              </a:rPr>
              <a:t> </a:t>
            </a:r>
            <a:r>
              <a:rPr lang="lt-LT" sz="1200" b="1" i="1" dirty="0">
                <a:solidFill>
                  <a:schemeClr val="tx2"/>
                </a:solidFill>
              </a:rPr>
              <a:t>II:</a:t>
            </a:r>
            <a:r>
              <a:rPr lang="lt-LT" sz="1200" b="1" i="1" dirty="0">
                <a:solidFill>
                  <a:srgbClr val="000000"/>
                </a:solidFill>
              </a:rPr>
              <a:t> </a:t>
            </a:r>
            <a:r>
              <a:rPr lang="lt-LT" sz="1200" b="1" i="1" dirty="0" err="1">
                <a:solidFill>
                  <a:srgbClr val="000000"/>
                </a:solidFill>
              </a:rPr>
              <a:t>Preparation</a:t>
            </a:r>
            <a:r>
              <a:rPr lang="lt-LT" sz="1200" b="1" i="1" dirty="0"/>
              <a:t>, </a:t>
            </a:r>
            <a:r>
              <a:rPr lang="lt-LT" sz="1200" b="1" i="1" dirty="0" err="1"/>
              <a:t>coordination</a:t>
            </a:r>
            <a:r>
              <a:rPr lang="lt-LT" sz="1200" b="1" i="1" dirty="0"/>
              <a:t>, </a:t>
            </a:r>
            <a:r>
              <a:rPr lang="lt-LT" sz="1200" b="1" i="1" dirty="0" err="1"/>
              <a:t>approval</a:t>
            </a:r>
            <a:r>
              <a:rPr lang="lt-LT" sz="1200" b="1" i="1" dirty="0"/>
              <a:t> </a:t>
            </a:r>
            <a:r>
              <a:rPr lang="lt-LT" sz="1200" b="1" i="1" dirty="0" err="1"/>
              <a:t>and</a:t>
            </a:r>
            <a:r>
              <a:rPr lang="lt-LT" sz="1200" b="1" i="1" dirty="0"/>
              <a:t> </a:t>
            </a:r>
            <a:r>
              <a:rPr lang="lt-LT" sz="1200" b="1" i="1" dirty="0" err="1"/>
              <a:t>publication</a:t>
            </a:r>
            <a:r>
              <a:rPr lang="lt-LT" sz="1200" b="1" i="1" dirty="0"/>
              <a:t>  </a:t>
            </a:r>
            <a:r>
              <a:rPr lang="lt-LT" sz="1200" b="1" i="1" dirty="0" err="1"/>
              <a:t>of</a:t>
            </a:r>
            <a:r>
              <a:rPr lang="lt-LT" sz="1200" b="1" i="1" dirty="0"/>
              <a:t> </a:t>
            </a:r>
            <a:r>
              <a:rPr lang="lt-LT" sz="1200" b="1" i="1" dirty="0" err="1"/>
              <a:t>desig</a:t>
            </a:r>
            <a:r>
              <a:rPr lang="lt-LT" sz="1200" b="1" i="1" dirty="0"/>
              <a:t> </a:t>
            </a:r>
            <a:r>
              <a:rPr lang="lt-LT" sz="1200" b="1" i="1" dirty="0" err="1"/>
              <a:t>proposals</a:t>
            </a:r>
            <a:r>
              <a:rPr lang="lt-LT" sz="1200" b="1" i="1" dirty="0"/>
              <a:t> </a:t>
            </a:r>
            <a:r>
              <a:rPr lang="lt-LT" sz="1200" b="1" i="1" dirty="0" err="1"/>
              <a:t>for</a:t>
            </a:r>
            <a:r>
              <a:rPr lang="lt-LT" sz="1200" b="1" i="1" dirty="0"/>
              <a:t> </a:t>
            </a:r>
            <a:r>
              <a:rPr lang="lt-LT" sz="1200" b="1" i="1" dirty="0" err="1"/>
              <a:t>obtaining</a:t>
            </a:r>
            <a:r>
              <a:rPr lang="lt-LT" sz="1200" b="1" i="1" dirty="0"/>
              <a:t> </a:t>
            </a:r>
            <a:r>
              <a:rPr lang="lt-LT" sz="1200" b="1" i="1" dirty="0" err="1"/>
              <a:t>Building</a:t>
            </a:r>
            <a:r>
              <a:rPr lang="lt-LT" sz="1200" b="1" i="1" dirty="0"/>
              <a:t> </a:t>
            </a:r>
            <a:r>
              <a:rPr lang="lt-LT" sz="1200" b="1" i="1" dirty="0" err="1"/>
              <a:t>permits</a:t>
            </a:r>
            <a:r>
              <a:rPr lang="lt-LT" sz="1200" b="1" i="1" dirty="0"/>
              <a:t> : DPS2B, DPS3,</a:t>
            </a:r>
            <a:r>
              <a:rPr lang="lt-LT" sz="1200" b="1" i="1" dirty="0">
                <a:solidFill>
                  <a:srgbClr val="000000"/>
                </a:solidFill>
              </a:rPr>
              <a:t> </a:t>
            </a:r>
            <a:r>
              <a:rPr lang="lt-LT" sz="1200" b="1" i="1" dirty="0"/>
              <a:t>DPS4</a:t>
            </a:r>
            <a:endParaRPr lang="lt-LT" dirty="0"/>
          </a:p>
          <a:p>
            <a:r>
              <a:rPr lang="lt-LT" sz="1200" b="1" dirty="0" err="1">
                <a:solidFill>
                  <a:schemeClr val="tx2"/>
                </a:solidFill>
              </a:rPr>
              <a:t>Phase</a:t>
            </a:r>
            <a:r>
              <a:rPr lang="lt-LT" sz="1200" b="1" i="1" dirty="0">
                <a:solidFill>
                  <a:schemeClr val="tx2"/>
                </a:solidFill>
              </a:rPr>
              <a:t> III:</a:t>
            </a:r>
            <a:r>
              <a:rPr lang="lt-LT" sz="1200" b="1" i="1" dirty="0">
                <a:solidFill>
                  <a:srgbClr val="000000"/>
                </a:solidFill>
              </a:rPr>
              <a:t> Joniškėlis </a:t>
            </a:r>
            <a:r>
              <a:rPr lang="lt-LT" sz="1200" b="1" i="1" dirty="0" err="1">
                <a:solidFill>
                  <a:srgbClr val="000000"/>
                </a:solidFill>
              </a:rPr>
              <a:t>regional</a:t>
            </a:r>
            <a:r>
              <a:rPr lang="lt-LT" sz="1200" b="1" i="1" dirty="0">
                <a:solidFill>
                  <a:srgbClr val="000000"/>
                </a:solidFill>
              </a:rPr>
              <a:t> </a:t>
            </a:r>
            <a:r>
              <a:rPr lang="lt-LT" sz="1200" b="1" i="1" dirty="0" err="1">
                <a:solidFill>
                  <a:srgbClr val="000000"/>
                </a:solidFill>
              </a:rPr>
              <a:t>station</a:t>
            </a:r>
            <a:r>
              <a:rPr lang="lt-LT" sz="1200" b="1" i="1" dirty="0"/>
              <a:t>: </a:t>
            </a:r>
            <a:r>
              <a:rPr lang="lt-LT" sz="1200" b="1" i="1" dirty="0" err="1"/>
              <a:t>Preparation</a:t>
            </a:r>
            <a:r>
              <a:rPr lang="lt-LT" sz="1200" b="1" i="1" dirty="0"/>
              <a:t>, </a:t>
            </a:r>
            <a:r>
              <a:rPr lang="lt-LT" sz="1200" b="1" i="1" dirty="0" err="1"/>
              <a:t>coordination</a:t>
            </a:r>
            <a:r>
              <a:rPr lang="lt-LT" sz="1200" b="1" i="1" dirty="0"/>
              <a:t>, </a:t>
            </a:r>
            <a:r>
              <a:rPr lang="lt-LT" sz="1200" b="1" i="1" dirty="0" err="1"/>
              <a:t>approval</a:t>
            </a:r>
            <a:r>
              <a:rPr lang="lt-LT" sz="1200" b="1" i="1" dirty="0"/>
              <a:t>, </a:t>
            </a:r>
            <a:r>
              <a:rPr lang="lt-LT" sz="1200" b="1" i="1" dirty="0" err="1"/>
              <a:t>and</a:t>
            </a:r>
            <a:r>
              <a:rPr lang="lt-LT" sz="1200" b="1" i="1" dirty="0"/>
              <a:t> </a:t>
            </a:r>
            <a:r>
              <a:rPr lang="lt-LT" sz="1200" b="1" i="1" dirty="0" err="1"/>
              <a:t>publication</a:t>
            </a:r>
            <a:r>
              <a:rPr lang="lt-LT" sz="1200" b="1" i="1" dirty="0"/>
              <a:t>  </a:t>
            </a:r>
            <a:r>
              <a:rPr lang="lt-LT" sz="1200" b="1" i="1" dirty="0" err="1"/>
              <a:t>of</a:t>
            </a:r>
            <a:r>
              <a:rPr lang="lt-LT" sz="1200" b="1" i="1" dirty="0"/>
              <a:t> </a:t>
            </a:r>
            <a:r>
              <a:rPr lang="lt-LT" sz="1200" b="1" i="1" dirty="0" err="1"/>
              <a:t>design</a:t>
            </a:r>
            <a:r>
              <a:rPr lang="lt-LT" sz="1200" b="1" i="1" dirty="0"/>
              <a:t> </a:t>
            </a:r>
            <a:r>
              <a:rPr lang="lt-LT" sz="1200" b="1" i="1" dirty="0" err="1"/>
              <a:t>proposals</a:t>
            </a:r>
            <a:r>
              <a:rPr lang="lt-LT" sz="1200" b="1" i="1" dirty="0"/>
              <a:t>, </a:t>
            </a:r>
            <a:r>
              <a:rPr lang="lt-LT" sz="1200" b="1" i="1" dirty="0" err="1">
                <a:solidFill>
                  <a:srgbClr val="000000"/>
                </a:solidFill>
              </a:rPr>
              <a:t>for</a:t>
            </a:r>
            <a:r>
              <a:rPr lang="lt-LT" sz="1200" b="1" i="1" dirty="0">
                <a:solidFill>
                  <a:srgbClr val="000000"/>
                </a:solidFill>
              </a:rPr>
              <a:t> </a:t>
            </a:r>
            <a:r>
              <a:rPr lang="lt-LT" sz="1200" b="1" i="1" dirty="0" err="1">
                <a:solidFill>
                  <a:srgbClr val="000000"/>
                </a:solidFill>
              </a:rPr>
              <a:t>obtaining</a:t>
            </a:r>
            <a:r>
              <a:rPr lang="lt-LT" sz="1200" b="1" i="1" dirty="0">
                <a:solidFill>
                  <a:srgbClr val="000000"/>
                </a:solidFill>
              </a:rPr>
              <a:t> </a:t>
            </a:r>
            <a:r>
              <a:rPr lang="lt-LT" sz="1200" b="1" i="1" dirty="0" err="1"/>
              <a:t>Building</a:t>
            </a:r>
            <a:r>
              <a:rPr lang="lt-LT" sz="1200" b="1" i="1" dirty="0"/>
              <a:t> </a:t>
            </a:r>
            <a:r>
              <a:rPr lang="lt-LT" sz="1200" b="1" i="1" dirty="0" err="1"/>
              <a:t>permit</a:t>
            </a:r>
            <a:endParaRPr lang="lt-LT" dirty="0" err="1">
              <a:cs typeface="Arial"/>
            </a:endParaRPr>
          </a:p>
          <a:p>
            <a:r>
              <a:rPr lang="lt-LT" sz="1200" b="1" dirty="0" err="1">
                <a:solidFill>
                  <a:schemeClr val="tx2"/>
                </a:solidFill>
              </a:rPr>
              <a:t>Phase</a:t>
            </a:r>
            <a:r>
              <a:rPr lang="lt-LT" sz="1200" b="1" i="1" dirty="0">
                <a:solidFill>
                  <a:schemeClr val="tx2"/>
                </a:solidFill>
              </a:rPr>
              <a:t> IV:</a:t>
            </a:r>
            <a:r>
              <a:rPr lang="lt-LT" sz="1200" b="1" i="1" dirty="0">
                <a:solidFill>
                  <a:srgbClr val="000000"/>
                </a:solidFill>
              </a:rPr>
              <a:t> </a:t>
            </a:r>
            <a:r>
              <a:rPr lang="lt-LT" sz="1200" b="1" i="1" dirty="0" err="1"/>
              <a:t>Preparation</a:t>
            </a:r>
            <a:r>
              <a:rPr lang="lt-LT" sz="1200" b="1" i="1" dirty="0">
                <a:effectLst/>
              </a:rPr>
              <a:t>, </a:t>
            </a:r>
            <a:r>
              <a:rPr lang="lt-LT" sz="1200" b="1" i="1" dirty="0" err="1"/>
              <a:t>coordination</a:t>
            </a:r>
            <a:r>
              <a:rPr lang="lt-LT" sz="1200" b="1" i="1" dirty="0">
                <a:effectLst/>
              </a:rPr>
              <a:t>, </a:t>
            </a:r>
            <a:r>
              <a:rPr lang="lt-LT" sz="1200" b="1" i="1" dirty="0" err="1"/>
              <a:t>and</a:t>
            </a:r>
            <a:r>
              <a:rPr lang="lt-LT" sz="1200" b="1" i="1" dirty="0"/>
              <a:t> </a:t>
            </a:r>
            <a:r>
              <a:rPr lang="lt-LT" sz="1200" b="1" i="1" dirty="0" err="1"/>
              <a:t>positvie</a:t>
            </a:r>
            <a:r>
              <a:rPr lang="lt-LT" sz="1200" b="1" i="1" dirty="0"/>
              <a:t> </a:t>
            </a:r>
            <a:r>
              <a:rPr lang="lt-LT" sz="1200" b="1" i="1" dirty="0" err="1"/>
              <a:t>expert</a:t>
            </a:r>
            <a:r>
              <a:rPr lang="lt-LT" sz="1200" b="1" i="1" dirty="0"/>
              <a:t> </a:t>
            </a:r>
            <a:r>
              <a:rPr lang="lt-LT" sz="1200" b="1" i="1" dirty="0" err="1"/>
              <a:t>reviews</a:t>
            </a:r>
            <a:r>
              <a:rPr lang="lt-LT" sz="1200" b="1" i="1" dirty="0"/>
              <a:t> </a:t>
            </a:r>
            <a:r>
              <a:rPr lang="lt-LT" sz="1200" b="1" i="1" dirty="0" err="1"/>
              <a:t>of</a:t>
            </a:r>
            <a:r>
              <a:rPr lang="lt-LT" sz="1200" b="1" i="1" dirty="0"/>
              <a:t> </a:t>
            </a:r>
            <a:r>
              <a:rPr lang="lt-LT" sz="1200" b="1" i="1" dirty="0" err="1"/>
              <a:t>the</a:t>
            </a:r>
            <a:r>
              <a:rPr lang="lt-LT" sz="1200" b="1" i="1" dirty="0"/>
              <a:t> </a:t>
            </a:r>
            <a:r>
              <a:rPr lang="lt-LT" sz="1200" b="1" i="1" dirty="0" err="1"/>
              <a:t>Master</a:t>
            </a:r>
            <a:r>
              <a:rPr lang="lt-LT" sz="1200" b="1" i="1" dirty="0"/>
              <a:t> </a:t>
            </a:r>
            <a:r>
              <a:rPr lang="lt-LT" sz="1200" b="1" i="1" dirty="0" err="1"/>
              <a:t>Detaield</a:t>
            </a:r>
            <a:r>
              <a:rPr lang="lt-LT" sz="1200" b="1" i="1" dirty="0"/>
              <a:t> </a:t>
            </a:r>
            <a:r>
              <a:rPr lang="lt-LT" sz="1200" b="1" i="1" dirty="0" err="1"/>
              <a:t>Technical</a:t>
            </a:r>
            <a:r>
              <a:rPr lang="lt-LT" sz="1200" b="1" i="1" dirty="0"/>
              <a:t> </a:t>
            </a:r>
            <a:r>
              <a:rPr lang="lt-LT" sz="1200" b="1" i="1" dirty="0" err="1"/>
              <a:t>Designs</a:t>
            </a:r>
            <a:r>
              <a:rPr lang="lt-LT" sz="1200" b="1" i="1" dirty="0">
                <a:effectLst/>
              </a:rPr>
              <a:t>, </a:t>
            </a:r>
            <a:r>
              <a:rPr lang="lt-LT" sz="1200" b="1" i="1" dirty="0" err="1"/>
              <a:t>obtaining</a:t>
            </a:r>
            <a:r>
              <a:rPr lang="lt-LT" sz="1200" b="1" i="1" dirty="0"/>
              <a:t> </a:t>
            </a:r>
            <a:r>
              <a:rPr lang="lt-LT" sz="1200" b="1" i="1" dirty="0" err="1"/>
              <a:t>positive</a:t>
            </a:r>
            <a:r>
              <a:rPr lang="lt-LT" sz="1200" b="1" i="1" dirty="0"/>
              <a:t> </a:t>
            </a:r>
            <a:r>
              <a:rPr lang="lt-LT" sz="1200" b="1" i="1" dirty="0" err="1">
                <a:effectLst/>
              </a:rPr>
              <a:t>AsBo</a:t>
            </a:r>
            <a:r>
              <a:rPr lang="lt-LT" sz="1200" b="1" i="1" dirty="0">
                <a:effectLst/>
              </a:rPr>
              <a:t> </a:t>
            </a:r>
            <a:r>
              <a:rPr lang="lt-LT" sz="1200" b="1" i="1" dirty="0" err="1">
                <a:effectLst/>
              </a:rPr>
              <a:t>NoBo</a:t>
            </a:r>
            <a:r>
              <a:rPr lang="lt-LT" sz="1200" b="1" i="1" dirty="0">
                <a:effectLst/>
              </a:rPr>
              <a:t> </a:t>
            </a:r>
            <a:r>
              <a:rPr lang="lt-LT" sz="1200" b="1" i="1" dirty="0" err="1"/>
              <a:t>reviews</a:t>
            </a:r>
            <a:r>
              <a:rPr lang="lt-LT" sz="1200" b="1" i="1" dirty="0"/>
              <a:t> </a:t>
            </a:r>
            <a:r>
              <a:rPr lang="lt-LT" sz="1200" b="1" i="1" dirty="0">
                <a:effectLst/>
              </a:rPr>
              <a:t>: </a:t>
            </a:r>
            <a:r>
              <a:rPr lang="lt-LT" sz="1200" b="1" i="1" dirty="0"/>
              <a:t>DPS2B</a:t>
            </a:r>
            <a:r>
              <a:rPr lang="lt-LT" sz="1200" b="1" i="1" dirty="0">
                <a:effectLst/>
              </a:rPr>
              <a:t>,</a:t>
            </a:r>
            <a:r>
              <a:rPr lang="lt-LT" sz="1200" b="1" i="1" dirty="0"/>
              <a:t> </a:t>
            </a:r>
            <a:r>
              <a:rPr lang="lt-LT" sz="1200" b="1" i="1" dirty="0">
                <a:effectLst/>
              </a:rPr>
              <a:t>DPS3,</a:t>
            </a:r>
            <a:r>
              <a:rPr lang="lt-LT" sz="1200" b="1" i="1" dirty="0"/>
              <a:t> </a:t>
            </a:r>
            <a:r>
              <a:rPr lang="lt-LT" sz="1200" b="1" i="1" dirty="0">
                <a:effectLst/>
              </a:rPr>
              <a:t>DPS4</a:t>
            </a:r>
            <a:endParaRPr lang="lt-LT">
              <a:cs typeface="Arial"/>
            </a:endParaRPr>
          </a:p>
          <a:p>
            <a:r>
              <a:rPr lang="lt-LT" sz="1200" b="1" dirty="0" err="1">
                <a:solidFill>
                  <a:schemeClr val="tx2"/>
                </a:solidFill>
              </a:rPr>
              <a:t>Phase</a:t>
            </a:r>
            <a:r>
              <a:rPr lang="lt-LT" sz="1200" b="1" i="1" dirty="0">
                <a:solidFill>
                  <a:schemeClr val="tx2"/>
                </a:solidFill>
              </a:rPr>
              <a:t> V:</a:t>
            </a:r>
            <a:r>
              <a:rPr lang="lt-LT" sz="1200" b="1" i="1" dirty="0">
                <a:solidFill>
                  <a:srgbClr val="000000"/>
                </a:solidFill>
              </a:rPr>
              <a:t> Joniškėlis </a:t>
            </a:r>
            <a:r>
              <a:rPr lang="lt-LT" sz="1200" b="1" i="1" dirty="0" err="1">
                <a:solidFill>
                  <a:srgbClr val="000000"/>
                </a:solidFill>
              </a:rPr>
              <a:t>regional</a:t>
            </a:r>
            <a:r>
              <a:rPr lang="lt-LT" sz="1200" b="1" i="1" dirty="0">
                <a:solidFill>
                  <a:srgbClr val="000000"/>
                </a:solidFill>
              </a:rPr>
              <a:t> </a:t>
            </a:r>
            <a:r>
              <a:rPr lang="lt-LT" sz="1200" b="1" i="1" dirty="0" err="1">
                <a:solidFill>
                  <a:srgbClr val="000000"/>
                </a:solidFill>
              </a:rPr>
              <a:t>station</a:t>
            </a:r>
            <a:r>
              <a:rPr lang="lt-LT" sz="1200" b="1" i="1" dirty="0">
                <a:solidFill>
                  <a:srgbClr val="000000"/>
                </a:solidFill>
              </a:rPr>
              <a:t>: </a:t>
            </a:r>
            <a:r>
              <a:rPr lang="lt-LT" sz="1200" b="1" i="1" dirty="0" err="1">
                <a:solidFill>
                  <a:srgbClr val="000000"/>
                </a:solidFill>
              </a:rPr>
              <a:t>Preparation</a:t>
            </a:r>
            <a:r>
              <a:rPr lang="lt-LT" sz="1200" b="1" i="1" dirty="0">
                <a:effectLst/>
              </a:rPr>
              <a:t>, </a:t>
            </a:r>
            <a:r>
              <a:rPr lang="lt-LT" sz="1200" b="1" i="1" dirty="0" err="1"/>
              <a:t>coordination</a:t>
            </a:r>
            <a:r>
              <a:rPr lang="lt-LT" sz="1200" b="1" i="1" dirty="0"/>
              <a:t> </a:t>
            </a:r>
            <a:r>
              <a:rPr lang="lt-LT" sz="1200" b="1" i="1" dirty="0" err="1"/>
              <a:t>approvals</a:t>
            </a:r>
            <a:r>
              <a:rPr lang="lt-LT" sz="1200" b="1" i="1" dirty="0">
                <a:effectLst/>
              </a:rPr>
              <a:t>, </a:t>
            </a:r>
            <a:r>
              <a:rPr lang="lt-LT" sz="1200" b="1" i="1" dirty="0" err="1"/>
              <a:t>positvie</a:t>
            </a:r>
            <a:r>
              <a:rPr lang="lt-LT" sz="1200" b="1" i="1" dirty="0"/>
              <a:t> </a:t>
            </a:r>
            <a:r>
              <a:rPr lang="lt-LT" sz="1200" b="1" i="1" dirty="0" err="1"/>
              <a:t>expert</a:t>
            </a:r>
            <a:r>
              <a:rPr lang="lt-LT" sz="1200" b="1" i="1" dirty="0"/>
              <a:t> </a:t>
            </a:r>
            <a:r>
              <a:rPr lang="lt-LT" sz="1200" b="1" i="1" dirty="0" err="1"/>
              <a:t>review</a:t>
            </a:r>
            <a:r>
              <a:rPr lang="lt-LT" sz="1200" b="1" i="1" dirty="0"/>
              <a:t> </a:t>
            </a:r>
            <a:r>
              <a:rPr lang="lt-LT" sz="1200" b="1" i="1" dirty="0" err="1"/>
              <a:t>of</a:t>
            </a:r>
            <a:r>
              <a:rPr lang="lt-LT" sz="1200" b="1" i="1" dirty="0"/>
              <a:t> </a:t>
            </a:r>
            <a:r>
              <a:rPr lang="lt-LT" sz="1200" b="1" i="1" dirty="0" err="1"/>
              <a:t>theMaster</a:t>
            </a:r>
            <a:r>
              <a:rPr lang="lt-LT" sz="1200" b="1" i="1" dirty="0"/>
              <a:t> </a:t>
            </a:r>
            <a:r>
              <a:rPr lang="lt-LT" sz="1200" b="1" i="1" dirty="0" err="1"/>
              <a:t>Detaield</a:t>
            </a:r>
            <a:r>
              <a:rPr lang="lt-LT" sz="1200" b="1" i="1" dirty="0"/>
              <a:t> </a:t>
            </a:r>
            <a:r>
              <a:rPr lang="lt-LT" sz="1200" b="1" i="1" dirty="0" err="1"/>
              <a:t>Technical</a:t>
            </a:r>
            <a:r>
              <a:rPr lang="lt-LT" sz="1200" b="1" i="1" dirty="0"/>
              <a:t> </a:t>
            </a:r>
            <a:r>
              <a:rPr lang="lt-LT" sz="1200" b="1" i="1" dirty="0" err="1"/>
              <a:t>Desing</a:t>
            </a:r>
            <a:r>
              <a:rPr lang="lt-LT" sz="1200" b="1" i="1" dirty="0"/>
              <a:t> </a:t>
            </a:r>
            <a:r>
              <a:rPr lang="lt-LT" sz="1200" b="1" i="1" dirty="0">
                <a:effectLst/>
              </a:rPr>
              <a:t>, </a:t>
            </a:r>
            <a:r>
              <a:rPr lang="lt-LT" sz="1200" b="1" i="1" dirty="0" err="1"/>
              <a:t>obtaining</a:t>
            </a:r>
            <a:r>
              <a:rPr lang="lt-LT" sz="1200" b="1" i="1" dirty="0"/>
              <a:t> </a:t>
            </a:r>
            <a:r>
              <a:rPr lang="lt-LT" sz="1200" b="1" i="1" dirty="0" err="1"/>
              <a:t>positive</a:t>
            </a:r>
            <a:r>
              <a:rPr lang="lt-LT" sz="1200" b="1" i="1" dirty="0"/>
              <a:t> </a:t>
            </a:r>
            <a:r>
              <a:rPr lang="lt-LT" sz="1200" b="1" i="1" dirty="0" err="1"/>
              <a:t>AsBo</a:t>
            </a:r>
            <a:r>
              <a:rPr lang="lt-LT" sz="1200" b="1" i="1" dirty="0">
                <a:effectLst/>
              </a:rPr>
              <a:t> </a:t>
            </a:r>
            <a:r>
              <a:rPr lang="lt-LT" sz="1200" b="1" i="1" dirty="0" err="1">
                <a:effectLst/>
              </a:rPr>
              <a:t>NoBo</a:t>
            </a:r>
            <a:r>
              <a:rPr lang="lt-LT" sz="1200" b="1" i="1" dirty="0">
                <a:effectLst/>
              </a:rPr>
              <a:t> </a:t>
            </a:r>
            <a:r>
              <a:rPr lang="lt-LT" sz="1200" b="1" i="1" dirty="0" err="1"/>
              <a:t>reviews</a:t>
            </a:r>
            <a:r>
              <a:rPr lang="lt-LT" sz="1200" b="1" i="1" dirty="0"/>
              <a:t> </a:t>
            </a:r>
            <a:endParaRPr lang="lt-LT" dirty="0" err="1"/>
          </a:p>
          <a:p>
            <a:r>
              <a:rPr lang="lt-LT" sz="1200" b="1" dirty="0" err="1">
                <a:solidFill>
                  <a:schemeClr val="tx2"/>
                </a:solidFill>
              </a:rPr>
              <a:t>Phase</a:t>
            </a:r>
            <a:r>
              <a:rPr lang="lt-LT" sz="1200" b="1" i="1" dirty="0">
                <a:solidFill>
                  <a:schemeClr val="tx2"/>
                </a:solidFill>
              </a:rPr>
              <a:t> VI</a:t>
            </a:r>
            <a:r>
              <a:rPr lang="lt-LT" sz="1200" b="1" i="1" dirty="0">
                <a:solidFill>
                  <a:srgbClr val="000000"/>
                </a:solidFill>
              </a:rPr>
              <a:t>: Design </a:t>
            </a:r>
            <a:r>
              <a:rPr lang="lt-LT" sz="1200" b="1" i="1" dirty="0" err="1">
                <a:solidFill>
                  <a:srgbClr val="000000"/>
                </a:solidFill>
              </a:rPr>
              <a:t>Supervision</a:t>
            </a:r>
            <a:r>
              <a:rPr lang="lt-LT" sz="1200" b="1" i="1" dirty="0">
                <a:solidFill>
                  <a:srgbClr val="000000"/>
                </a:solidFill>
              </a:rPr>
              <a:t> </a:t>
            </a:r>
            <a:r>
              <a:rPr lang="lt-LT" sz="1200" b="1" i="1" dirty="0" err="1">
                <a:solidFill>
                  <a:srgbClr val="000000"/>
                </a:solidFill>
              </a:rPr>
              <a:t>Services</a:t>
            </a:r>
            <a:r>
              <a:rPr lang="lt-LT" sz="1200" b="1" i="1" dirty="0">
                <a:solidFill>
                  <a:srgbClr val="000000"/>
                </a:solidFill>
              </a:rPr>
              <a:t> </a:t>
            </a:r>
            <a:endParaRPr lang="lt-LT" sz="1200" b="1" i="1" dirty="0">
              <a:cs typeface="Arial"/>
            </a:endParaRPr>
          </a:p>
          <a:p>
            <a:endParaRPr lang="lt-LT" sz="1200" b="1" i="1" dirty="0">
              <a:cs typeface="Arial"/>
            </a:endParaRPr>
          </a:p>
          <a:p>
            <a:pPr marL="0" indent="0">
              <a:buNone/>
            </a:pPr>
            <a:endParaRPr lang="lt-LT" i="0">
              <a:solidFill>
                <a:srgbClr val="000000"/>
              </a:solidFill>
              <a:effectLst/>
              <a:latin typeface="Arial" panose="020B0604020202020204" pitchFamily="34" charset="0"/>
            </a:endParaRPr>
          </a:p>
        </p:txBody>
      </p:sp>
      <p:grpSp>
        <p:nvGrpSpPr>
          <p:cNvPr id="12" name="Grupė 11">
            <a:extLst>
              <a:ext uri="{FF2B5EF4-FFF2-40B4-BE49-F238E27FC236}">
                <a16:creationId xmlns:a16="http://schemas.microsoft.com/office/drawing/2014/main" id="{A4B7B86C-2B4F-32FE-4276-0C66662D3D77}"/>
              </a:ext>
            </a:extLst>
          </p:cNvPr>
          <p:cNvGrpSpPr/>
          <p:nvPr/>
        </p:nvGrpSpPr>
        <p:grpSpPr>
          <a:xfrm>
            <a:off x="6228556" y="-1427311"/>
            <a:ext cx="725489" cy="8557028"/>
            <a:chOff x="6228556" y="-1427311"/>
            <a:chExt cx="725489" cy="8557028"/>
          </a:xfrm>
        </p:grpSpPr>
        <p:sp>
          <p:nvSpPr>
            <p:cNvPr id="13" name="Freeform 13">
              <a:extLst>
                <a:ext uri="{FF2B5EF4-FFF2-40B4-BE49-F238E27FC236}">
                  <a16:creationId xmlns:a16="http://schemas.microsoft.com/office/drawing/2014/main" id="{141E6C07-854E-0E2B-94DC-F9225F96CE06}"/>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4" name="Freeform 13">
              <a:extLst>
                <a:ext uri="{FF2B5EF4-FFF2-40B4-BE49-F238E27FC236}">
                  <a16:creationId xmlns:a16="http://schemas.microsoft.com/office/drawing/2014/main" id="{82DFAB38-2419-46B5-1BE4-1AFAC0C51096}"/>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5" name="Freeform 13">
              <a:extLst>
                <a:ext uri="{FF2B5EF4-FFF2-40B4-BE49-F238E27FC236}">
                  <a16:creationId xmlns:a16="http://schemas.microsoft.com/office/drawing/2014/main" id="{189248A2-55B7-4870-D9E5-443ABD1EFFB3}"/>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grpSp>
      <p:sp>
        <p:nvSpPr>
          <p:cNvPr id="20" name="Text Placeholder 8">
            <a:extLst>
              <a:ext uri="{FF2B5EF4-FFF2-40B4-BE49-F238E27FC236}">
                <a16:creationId xmlns:a16="http://schemas.microsoft.com/office/drawing/2014/main" id="{FCBE71A7-AFB2-BFE6-2A95-849E7672CB68}"/>
              </a:ext>
            </a:extLst>
          </p:cNvPr>
          <p:cNvSpPr>
            <a:spLocks noGrp="1"/>
          </p:cNvSpPr>
          <p:nvPr>
            <p:ph type="body" sz="quarter" idx="11"/>
          </p:nvPr>
        </p:nvSpPr>
        <p:spPr>
          <a:xfrm>
            <a:off x="607113" y="343588"/>
            <a:ext cx="5617417" cy="1377950"/>
          </a:xfrm>
        </p:spPr>
        <p:txBody>
          <a:bodyPr vert="horz" lIns="91440" tIns="45720" rIns="91440" bIns="45720" rtlCol="0" anchor="t">
            <a:noAutofit/>
          </a:bodyPr>
          <a:lstStyle/>
          <a:p>
            <a:r>
              <a:rPr lang="lt-LT" err="1"/>
              <a:t>Stages</a:t>
            </a:r>
            <a:r>
              <a:rPr lang="lt-LT" dirty="0"/>
              <a:t> </a:t>
            </a:r>
            <a:r>
              <a:rPr lang="lt-LT" err="1"/>
              <a:t>and</a:t>
            </a:r>
            <a:r>
              <a:rPr lang="lt-LT" dirty="0"/>
              <a:t> </a:t>
            </a:r>
            <a:r>
              <a:rPr lang="lt-LT" err="1"/>
              <a:t>preliminary</a:t>
            </a:r>
            <a:r>
              <a:rPr lang="lt-LT" dirty="0"/>
              <a:t> </a:t>
            </a:r>
            <a:r>
              <a:rPr lang="lt-LT" err="1"/>
              <a:t>time</a:t>
            </a:r>
            <a:r>
              <a:rPr lang="lt-LT" dirty="0"/>
              <a:t> </a:t>
            </a:r>
            <a:r>
              <a:rPr lang="lt-LT" err="1"/>
              <a:t>for</a:t>
            </a:r>
            <a:r>
              <a:rPr lang="lt-LT" dirty="0"/>
              <a:t> </a:t>
            </a:r>
            <a:r>
              <a:rPr lang="lt-LT" err="1"/>
              <a:t>services</a:t>
            </a:r>
            <a:r>
              <a:rPr lang="lt-LT"/>
              <a:t> execution </a:t>
            </a:r>
          </a:p>
        </p:txBody>
      </p:sp>
      <p:sp>
        <p:nvSpPr>
          <p:cNvPr id="3" name="Teksto vietos rezervavimo ženklas 4">
            <a:extLst>
              <a:ext uri="{FF2B5EF4-FFF2-40B4-BE49-F238E27FC236}">
                <a16:creationId xmlns:a16="http://schemas.microsoft.com/office/drawing/2014/main" id="{C27424E5-A351-A2C6-ED8E-6ECC75F8DF58}"/>
              </a:ext>
            </a:extLst>
          </p:cNvPr>
          <p:cNvSpPr txBox="1">
            <a:spLocks/>
          </p:cNvSpPr>
          <p:nvPr/>
        </p:nvSpPr>
        <p:spPr>
          <a:xfrm>
            <a:off x="6950664" y="2179830"/>
            <a:ext cx="4771794" cy="5025085"/>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r>
              <a:rPr lang="lt-LT" sz="1200" b="1" dirty="0">
                <a:solidFill>
                  <a:schemeClr val="tx2"/>
                </a:solidFill>
              </a:rPr>
              <a:t>I </a:t>
            </a:r>
            <a:r>
              <a:rPr lang="lt-LT" sz="1200" b="1" dirty="0" err="1">
                <a:solidFill>
                  <a:schemeClr val="tx2"/>
                </a:solidFill>
              </a:rPr>
              <a:t>Phase</a:t>
            </a:r>
            <a:r>
              <a:rPr lang="lt-LT" sz="1200" b="1" dirty="0">
                <a:solidFill>
                  <a:schemeClr val="tx2"/>
                </a:solidFill>
              </a:rPr>
              <a:t>. </a:t>
            </a:r>
            <a:r>
              <a:rPr lang="lt-LT" sz="1200" b="1" dirty="0"/>
              <a:t> </a:t>
            </a:r>
            <a:r>
              <a:rPr lang="lt-LT" sz="1200" b="1" i="1" dirty="0" err="1"/>
              <a:t>Must</a:t>
            </a:r>
            <a:r>
              <a:rPr lang="lt-LT" sz="1200" b="1" i="1" dirty="0"/>
              <a:t> be </a:t>
            </a:r>
            <a:r>
              <a:rPr lang="lt-LT" sz="1200" b="1" i="1" dirty="0" err="1"/>
              <a:t>finished</a:t>
            </a:r>
            <a:r>
              <a:rPr lang="lt-LT" sz="1200" b="1" i="1" dirty="0"/>
              <a:t> 7 </a:t>
            </a:r>
            <a:r>
              <a:rPr lang="lt-LT" sz="1200" b="1" i="1" dirty="0" err="1"/>
              <a:t>months</a:t>
            </a:r>
            <a:r>
              <a:rPr lang="lt-LT" sz="1200" b="1" i="1" dirty="0"/>
              <a:t> </a:t>
            </a:r>
            <a:r>
              <a:rPr lang="lt-LT" sz="1200" b="1" i="1" dirty="0" err="1"/>
              <a:t>from</a:t>
            </a:r>
            <a:r>
              <a:rPr lang="lt-LT" sz="1200" b="1" i="1" dirty="0"/>
              <a:t> </a:t>
            </a:r>
            <a:r>
              <a:rPr lang="lt-LT" sz="1200" b="1" i="1" dirty="0" err="1"/>
              <a:t>contract</a:t>
            </a:r>
            <a:r>
              <a:rPr lang="lt-LT" sz="1200" b="1" i="1" dirty="0"/>
              <a:t> </a:t>
            </a:r>
            <a:r>
              <a:rPr lang="lt-LT" sz="1200" b="1" i="1" dirty="0" err="1"/>
              <a:t>commencment</a:t>
            </a:r>
            <a:r>
              <a:rPr lang="lt-LT" sz="1200" b="1" i="1" dirty="0"/>
              <a:t> </a:t>
            </a:r>
            <a:r>
              <a:rPr lang="lt-LT" sz="1200" b="1" i="1" dirty="0" err="1"/>
              <a:t>date</a:t>
            </a:r>
            <a:r>
              <a:rPr lang="lt-LT" sz="1200" b="1" i="1" dirty="0"/>
              <a:t> .</a:t>
            </a:r>
            <a:endParaRPr lang="lt-LT" sz="1200" b="1" i="1" dirty="0">
              <a:cs typeface="Arial"/>
            </a:endParaRPr>
          </a:p>
          <a:p>
            <a:r>
              <a:rPr lang="lt-LT" sz="1200" b="1" dirty="0">
                <a:solidFill>
                  <a:schemeClr val="tx2"/>
                </a:solidFill>
              </a:rPr>
              <a:t>II </a:t>
            </a:r>
            <a:r>
              <a:rPr lang="lt-LT" sz="1200" b="1" dirty="0" err="1">
                <a:solidFill>
                  <a:schemeClr val="tx2"/>
                </a:solidFill>
              </a:rPr>
              <a:t>Phase</a:t>
            </a:r>
            <a:r>
              <a:rPr lang="lt-LT" sz="1200" b="1" dirty="0">
                <a:solidFill>
                  <a:schemeClr val="tx2"/>
                </a:solidFill>
              </a:rPr>
              <a:t>. </a:t>
            </a:r>
            <a:r>
              <a:rPr lang="lt-LT" sz="1200" b="1" i="1" dirty="0" err="1">
                <a:solidFill>
                  <a:srgbClr val="000000"/>
                </a:solidFill>
              </a:rPr>
              <a:t>Must</a:t>
            </a:r>
            <a:r>
              <a:rPr lang="lt-LT" sz="1200" b="1" i="1" dirty="0">
                <a:solidFill>
                  <a:srgbClr val="000000"/>
                </a:solidFill>
              </a:rPr>
              <a:t> be </a:t>
            </a:r>
            <a:r>
              <a:rPr lang="lt-LT" sz="1200" b="1" i="1" dirty="0" err="1">
                <a:solidFill>
                  <a:srgbClr val="000000"/>
                </a:solidFill>
              </a:rPr>
              <a:t>finished</a:t>
            </a:r>
            <a:r>
              <a:rPr lang="lt-LT" sz="1200" b="1" i="1" dirty="0">
                <a:solidFill>
                  <a:srgbClr val="000000"/>
                </a:solidFill>
              </a:rPr>
              <a:t> per 12 </a:t>
            </a:r>
            <a:r>
              <a:rPr lang="lt-LT" sz="1200" b="1" i="1" dirty="0" err="1">
                <a:solidFill>
                  <a:srgbClr val="000000"/>
                </a:solidFill>
              </a:rPr>
              <a:t>months</a:t>
            </a:r>
            <a:r>
              <a:rPr lang="lt-LT" sz="1200" b="1" i="1" dirty="0">
                <a:solidFill>
                  <a:srgbClr val="000000"/>
                </a:solidFill>
              </a:rPr>
              <a:t> </a:t>
            </a:r>
            <a:r>
              <a:rPr lang="lt-LT" sz="1200" b="1" i="1" dirty="0" err="1">
                <a:solidFill>
                  <a:srgbClr val="000000"/>
                </a:solidFill>
              </a:rPr>
              <a:t>from</a:t>
            </a:r>
            <a:r>
              <a:rPr lang="lt-LT" sz="1200" b="1" i="1" dirty="0">
                <a:solidFill>
                  <a:srgbClr val="000000"/>
                </a:solidFill>
              </a:rPr>
              <a:t> </a:t>
            </a:r>
            <a:r>
              <a:rPr lang="lt-LT" sz="1200" b="1" i="1" dirty="0" err="1">
                <a:solidFill>
                  <a:srgbClr val="000000"/>
                </a:solidFill>
              </a:rPr>
              <a:t>contract</a:t>
            </a:r>
            <a:r>
              <a:rPr lang="lt-LT" sz="1200" b="1" i="1" dirty="0">
                <a:solidFill>
                  <a:srgbClr val="000000"/>
                </a:solidFill>
              </a:rPr>
              <a:t> </a:t>
            </a:r>
            <a:r>
              <a:rPr lang="lt-LT" sz="1200" b="1" i="1" dirty="0" err="1">
                <a:solidFill>
                  <a:srgbClr val="000000"/>
                </a:solidFill>
              </a:rPr>
              <a:t>commencment</a:t>
            </a:r>
            <a:r>
              <a:rPr lang="lt-LT" sz="1200" b="1" i="1" dirty="0">
                <a:solidFill>
                  <a:srgbClr val="000000"/>
                </a:solidFill>
              </a:rPr>
              <a:t> </a:t>
            </a:r>
            <a:r>
              <a:rPr lang="lt-LT" sz="1200" b="1" i="1" dirty="0" err="1">
                <a:solidFill>
                  <a:srgbClr val="000000"/>
                </a:solidFill>
              </a:rPr>
              <a:t>date</a:t>
            </a:r>
            <a:r>
              <a:rPr lang="lt-LT" sz="1200" b="1" i="1" dirty="0">
                <a:solidFill>
                  <a:srgbClr val="000000"/>
                </a:solidFill>
              </a:rPr>
              <a:t> .</a:t>
            </a:r>
            <a:endParaRPr lang="lt-LT" sz="1200" dirty="0">
              <a:solidFill>
                <a:srgbClr val="000000"/>
              </a:solidFill>
            </a:endParaRPr>
          </a:p>
          <a:p>
            <a:r>
              <a:rPr lang="lt-LT" sz="1200" b="1" dirty="0">
                <a:solidFill>
                  <a:schemeClr val="tx2"/>
                </a:solidFill>
              </a:rPr>
              <a:t>III </a:t>
            </a:r>
            <a:r>
              <a:rPr lang="lt-LT" sz="1200" b="1" dirty="0" err="1">
                <a:solidFill>
                  <a:schemeClr val="tx2"/>
                </a:solidFill>
              </a:rPr>
              <a:t>Phase</a:t>
            </a:r>
            <a:r>
              <a:rPr lang="lt-LT" sz="1200" b="1" dirty="0">
                <a:solidFill>
                  <a:schemeClr val="tx2"/>
                </a:solidFill>
              </a:rPr>
              <a:t>. </a:t>
            </a:r>
            <a:r>
              <a:rPr lang="lt-LT" sz="1200" b="1" i="1" dirty="0" err="1"/>
              <a:t>Must</a:t>
            </a:r>
            <a:r>
              <a:rPr lang="lt-LT" sz="1200" b="1" i="1" dirty="0">
                <a:solidFill>
                  <a:srgbClr val="000000"/>
                </a:solidFill>
              </a:rPr>
              <a:t> be </a:t>
            </a:r>
            <a:r>
              <a:rPr lang="lt-LT" sz="1200" b="1" i="1" dirty="0" err="1">
                <a:solidFill>
                  <a:srgbClr val="000000"/>
                </a:solidFill>
              </a:rPr>
              <a:t>finishedper</a:t>
            </a:r>
            <a:r>
              <a:rPr lang="lt-LT" sz="1200" b="1" i="1" dirty="0">
                <a:solidFill>
                  <a:srgbClr val="000000"/>
                </a:solidFill>
              </a:rPr>
              <a:t> 23 </a:t>
            </a:r>
            <a:r>
              <a:rPr lang="lt-LT" sz="1200" b="1" i="1" dirty="0" err="1">
                <a:solidFill>
                  <a:srgbClr val="000000"/>
                </a:solidFill>
              </a:rPr>
              <a:t>months</a:t>
            </a:r>
            <a:r>
              <a:rPr lang="lt-LT" sz="1200" b="1" i="1" dirty="0">
                <a:solidFill>
                  <a:srgbClr val="000000"/>
                </a:solidFill>
              </a:rPr>
              <a:t> </a:t>
            </a:r>
            <a:r>
              <a:rPr lang="lt-LT" sz="1200" b="1" i="1" dirty="0" err="1">
                <a:solidFill>
                  <a:srgbClr val="000000"/>
                </a:solidFill>
              </a:rPr>
              <a:t>from</a:t>
            </a:r>
            <a:r>
              <a:rPr lang="lt-LT" sz="1200" b="1" i="1" dirty="0">
                <a:solidFill>
                  <a:srgbClr val="000000"/>
                </a:solidFill>
              </a:rPr>
              <a:t> </a:t>
            </a:r>
            <a:r>
              <a:rPr lang="lt-LT" sz="1200" b="1" i="1" dirty="0" err="1">
                <a:solidFill>
                  <a:srgbClr val="000000"/>
                </a:solidFill>
              </a:rPr>
              <a:t>contract</a:t>
            </a:r>
            <a:r>
              <a:rPr lang="lt-LT" sz="1200" b="1" i="1" dirty="0">
                <a:solidFill>
                  <a:srgbClr val="000000"/>
                </a:solidFill>
              </a:rPr>
              <a:t> </a:t>
            </a:r>
            <a:r>
              <a:rPr lang="lt-LT" sz="1200" b="1" i="1" dirty="0" err="1">
                <a:solidFill>
                  <a:srgbClr val="000000"/>
                </a:solidFill>
              </a:rPr>
              <a:t>commencment</a:t>
            </a:r>
            <a:r>
              <a:rPr lang="lt-LT" sz="1200" b="1" i="1" dirty="0">
                <a:solidFill>
                  <a:srgbClr val="000000"/>
                </a:solidFill>
              </a:rPr>
              <a:t> </a:t>
            </a:r>
            <a:r>
              <a:rPr lang="lt-LT" sz="1200" b="1" i="1" dirty="0" err="1">
                <a:solidFill>
                  <a:srgbClr val="000000"/>
                </a:solidFill>
              </a:rPr>
              <a:t>date</a:t>
            </a:r>
            <a:r>
              <a:rPr lang="lt-LT" sz="1200" b="1" i="1" dirty="0">
                <a:solidFill>
                  <a:srgbClr val="000000"/>
                </a:solidFill>
              </a:rPr>
              <a:t> .</a:t>
            </a:r>
            <a:endParaRPr lang="lt-LT" sz="1200" b="1" dirty="0">
              <a:solidFill>
                <a:srgbClr val="000000"/>
              </a:solidFill>
              <a:cs typeface="Arial"/>
            </a:endParaRPr>
          </a:p>
          <a:p>
            <a:r>
              <a:rPr lang="lt-LT" sz="1200" b="1" dirty="0">
                <a:solidFill>
                  <a:schemeClr val="tx2"/>
                </a:solidFill>
              </a:rPr>
              <a:t>IV </a:t>
            </a:r>
            <a:r>
              <a:rPr lang="lt-LT" sz="1200" b="1" dirty="0" err="1">
                <a:solidFill>
                  <a:schemeClr val="tx2"/>
                </a:solidFill>
              </a:rPr>
              <a:t>Phase</a:t>
            </a:r>
            <a:r>
              <a:rPr lang="lt-LT" sz="1200" b="1" dirty="0">
                <a:solidFill>
                  <a:schemeClr val="tx2"/>
                </a:solidFill>
              </a:rPr>
              <a:t>. </a:t>
            </a:r>
            <a:r>
              <a:rPr lang="lt-LT" sz="1200" b="1" i="1" dirty="0" err="1">
                <a:solidFill>
                  <a:srgbClr val="000000"/>
                </a:solidFill>
              </a:rPr>
              <a:t>Must</a:t>
            </a:r>
            <a:r>
              <a:rPr lang="lt-LT" sz="1200" b="1" i="1" dirty="0">
                <a:solidFill>
                  <a:srgbClr val="000000"/>
                </a:solidFill>
              </a:rPr>
              <a:t> be </a:t>
            </a:r>
            <a:r>
              <a:rPr lang="lt-LT" sz="1200" b="1" i="1" dirty="0" err="1">
                <a:solidFill>
                  <a:srgbClr val="000000"/>
                </a:solidFill>
              </a:rPr>
              <a:t>finished</a:t>
            </a:r>
            <a:r>
              <a:rPr lang="lt-LT" sz="1200" b="1" i="1" dirty="0">
                <a:solidFill>
                  <a:srgbClr val="000000"/>
                </a:solidFill>
              </a:rPr>
              <a:t> per 36 </a:t>
            </a:r>
            <a:r>
              <a:rPr lang="lt-LT" sz="1200" b="1" i="1" dirty="0" err="1">
                <a:solidFill>
                  <a:srgbClr val="000000"/>
                </a:solidFill>
              </a:rPr>
              <a:t>months</a:t>
            </a:r>
            <a:r>
              <a:rPr lang="lt-LT" sz="1200" b="1" i="1" dirty="0">
                <a:solidFill>
                  <a:srgbClr val="000000"/>
                </a:solidFill>
              </a:rPr>
              <a:t> </a:t>
            </a:r>
            <a:r>
              <a:rPr lang="lt-LT" sz="1200" b="1" i="1" dirty="0" err="1">
                <a:solidFill>
                  <a:srgbClr val="000000"/>
                </a:solidFill>
              </a:rPr>
              <a:t>from</a:t>
            </a:r>
            <a:r>
              <a:rPr lang="lt-LT" sz="1200" b="1" i="1" dirty="0">
                <a:solidFill>
                  <a:srgbClr val="000000"/>
                </a:solidFill>
              </a:rPr>
              <a:t> </a:t>
            </a:r>
            <a:r>
              <a:rPr lang="lt-LT" sz="1200" b="1" i="1" dirty="0" err="1">
                <a:solidFill>
                  <a:srgbClr val="000000"/>
                </a:solidFill>
              </a:rPr>
              <a:t>contract</a:t>
            </a:r>
            <a:r>
              <a:rPr lang="lt-LT" sz="1200" b="1" i="1" dirty="0">
                <a:solidFill>
                  <a:srgbClr val="000000"/>
                </a:solidFill>
              </a:rPr>
              <a:t> </a:t>
            </a:r>
            <a:r>
              <a:rPr lang="lt-LT" sz="1200" b="1" i="1" dirty="0" err="1">
                <a:solidFill>
                  <a:srgbClr val="000000"/>
                </a:solidFill>
              </a:rPr>
              <a:t>commencment</a:t>
            </a:r>
            <a:r>
              <a:rPr lang="lt-LT" sz="1200" b="1" i="1" dirty="0">
                <a:solidFill>
                  <a:srgbClr val="000000"/>
                </a:solidFill>
              </a:rPr>
              <a:t> </a:t>
            </a:r>
            <a:r>
              <a:rPr lang="lt-LT" sz="1200" b="1" i="1" dirty="0" err="1">
                <a:solidFill>
                  <a:srgbClr val="000000"/>
                </a:solidFill>
              </a:rPr>
              <a:t>date</a:t>
            </a:r>
            <a:r>
              <a:rPr lang="lt-LT" sz="1200" b="1" i="1" dirty="0">
                <a:solidFill>
                  <a:srgbClr val="000000"/>
                </a:solidFill>
              </a:rPr>
              <a:t> .</a:t>
            </a:r>
            <a:endParaRPr lang="lt-LT" sz="1200" i="1" dirty="0">
              <a:solidFill>
                <a:srgbClr val="000000"/>
              </a:solidFill>
              <a:cs typeface="Arial"/>
            </a:endParaRPr>
          </a:p>
          <a:p>
            <a:r>
              <a:rPr lang="lt-LT" sz="1200" b="1" dirty="0">
                <a:solidFill>
                  <a:schemeClr val="tx2"/>
                </a:solidFill>
              </a:rPr>
              <a:t>V </a:t>
            </a:r>
            <a:r>
              <a:rPr lang="lt-LT" sz="1200" b="1" dirty="0" err="1">
                <a:solidFill>
                  <a:schemeClr val="tx2"/>
                </a:solidFill>
              </a:rPr>
              <a:t>Phase</a:t>
            </a:r>
            <a:r>
              <a:rPr lang="lt-LT" sz="1200" b="1" dirty="0">
                <a:solidFill>
                  <a:schemeClr val="tx2"/>
                </a:solidFill>
              </a:rPr>
              <a:t>. </a:t>
            </a:r>
            <a:r>
              <a:rPr lang="lt-LT" sz="1200" b="1" i="1" dirty="0" err="1">
                <a:solidFill>
                  <a:srgbClr val="000000"/>
                </a:solidFill>
              </a:rPr>
              <a:t>Must</a:t>
            </a:r>
            <a:r>
              <a:rPr lang="lt-LT" sz="1200" b="1" i="1" dirty="0">
                <a:solidFill>
                  <a:srgbClr val="000000"/>
                </a:solidFill>
              </a:rPr>
              <a:t> be </a:t>
            </a:r>
            <a:r>
              <a:rPr lang="lt-LT" sz="1200" b="1" i="1" dirty="0" err="1">
                <a:solidFill>
                  <a:srgbClr val="000000"/>
                </a:solidFill>
              </a:rPr>
              <a:t>finished</a:t>
            </a:r>
            <a:r>
              <a:rPr lang="lt-LT" sz="1200" b="1" i="1" dirty="0">
                <a:solidFill>
                  <a:srgbClr val="000000"/>
                </a:solidFill>
              </a:rPr>
              <a:t> per 42 </a:t>
            </a:r>
            <a:r>
              <a:rPr lang="lt-LT" sz="1200" b="1" i="1" dirty="0" err="1">
                <a:solidFill>
                  <a:srgbClr val="000000"/>
                </a:solidFill>
              </a:rPr>
              <a:t>months</a:t>
            </a:r>
            <a:r>
              <a:rPr lang="lt-LT" sz="1200" b="1" i="1" dirty="0">
                <a:solidFill>
                  <a:srgbClr val="000000"/>
                </a:solidFill>
              </a:rPr>
              <a:t> </a:t>
            </a:r>
            <a:r>
              <a:rPr lang="lt-LT" sz="1200" b="1" i="1" dirty="0" err="1">
                <a:solidFill>
                  <a:srgbClr val="000000"/>
                </a:solidFill>
              </a:rPr>
              <a:t>from</a:t>
            </a:r>
            <a:r>
              <a:rPr lang="lt-LT" sz="1200" b="1" i="1" dirty="0">
                <a:solidFill>
                  <a:srgbClr val="000000"/>
                </a:solidFill>
              </a:rPr>
              <a:t> </a:t>
            </a:r>
            <a:r>
              <a:rPr lang="lt-LT" sz="1200" b="1" i="1" dirty="0" err="1">
                <a:solidFill>
                  <a:srgbClr val="000000"/>
                </a:solidFill>
              </a:rPr>
              <a:t>contract</a:t>
            </a:r>
            <a:r>
              <a:rPr lang="lt-LT" sz="1200" b="1" i="1" dirty="0">
                <a:solidFill>
                  <a:srgbClr val="000000"/>
                </a:solidFill>
              </a:rPr>
              <a:t> </a:t>
            </a:r>
            <a:r>
              <a:rPr lang="lt-LT" sz="1200" b="1" i="1" dirty="0" err="1">
                <a:solidFill>
                  <a:srgbClr val="000000"/>
                </a:solidFill>
              </a:rPr>
              <a:t>commencment</a:t>
            </a:r>
            <a:r>
              <a:rPr lang="lt-LT" sz="1200" b="1" i="1" dirty="0">
                <a:solidFill>
                  <a:srgbClr val="000000"/>
                </a:solidFill>
              </a:rPr>
              <a:t> </a:t>
            </a:r>
            <a:r>
              <a:rPr lang="lt-LT" sz="1200" b="1" i="1" dirty="0" err="1">
                <a:solidFill>
                  <a:srgbClr val="000000"/>
                </a:solidFill>
              </a:rPr>
              <a:t>date</a:t>
            </a:r>
            <a:r>
              <a:rPr lang="lt-LT" sz="1200" b="1" i="1" dirty="0">
                <a:solidFill>
                  <a:srgbClr val="000000"/>
                </a:solidFill>
              </a:rPr>
              <a:t> .</a:t>
            </a:r>
            <a:endParaRPr lang="lt-LT" sz="1200" dirty="0">
              <a:solidFill>
                <a:srgbClr val="000000"/>
              </a:solidFill>
              <a:cs typeface="Arial"/>
            </a:endParaRPr>
          </a:p>
          <a:p>
            <a:r>
              <a:rPr lang="lt-LT" sz="1200" b="1" dirty="0">
                <a:solidFill>
                  <a:schemeClr val="tx2"/>
                </a:solidFill>
              </a:rPr>
              <a:t>VI </a:t>
            </a:r>
            <a:r>
              <a:rPr lang="lt-LT" sz="1200" b="1" dirty="0" err="1">
                <a:solidFill>
                  <a:schemeClr val="tx2"/>
                </a:solidFill>
              </a:rPr>
              <a:t>Phase</a:t>
            </a:r>
            <a:r>
              <a:rPr lang="lt-LT" sz="1200" b="1" dirty="0">
                <a:solidFill>
                  <a:schemeClr val="tx2"/>
                </a:solidFill>
              </a:rPr>
              <a:t>. </a:t>
            </a:r>
            <a:r>
              <a:rPr lang="lt-LT" sz="1200" b="1" i="1" dirty="0" err="1">
                <a:ea typeface="+mj-lt"/>
                <a:cs typeface="+mj-lt"/>
              </a:rPr>
              <a:t>The</a:t>
            </a:r>
            <a:r>
              <a:rPr lang="lt-LT" sz="1200" b="1" i="1" dirty="0">
                <a:ea typeface="+mj-lt"/>
                <a:cs typeface="+mj-lt"/>
              </a:rPr>
              <a:t> </a:t>
            </a:r>
            <a:r>
              <a:rPr lang="lt-LT" sz="1200" b="1" i="1" dirty="0" err="1">
                <a:ea typeface="+mj-lt"/>
                <a:cs typeface="+mj-lt"/>
              </a:rPr>
              <a:t>service</a:t>
            </a:r>
            <a:r>
              <a:rPr lang="lt-LT" sz="1200" b="1" i="1" dirty="0">
                <a:ea typeface="+mj-lt"/>
                <a:cs typeface="+mj-lt"/>
              </a:rPr>
              <a:t> </a:t>
            </a:r>
            <a:r>
              <a:rPr lang="lt-LT" sz="1200" b="1" i="1" dirty="0" err="1">
                <a:ea typeface="+mj-lt"/>
                <a:cs typeface="+mj-lt"/>
              </a:rPr>
              <a:t>must</a:t>
            </a:r>
            <a:r>
              <a:rPr lang="lt-LT" sz="1200" b="1" i="1" dirty="0">
                <a:ea typeface="+mj-lt"/>
                <a:cs typeface="+mj-lt"/>
              </a:rPr>
              <a:t> be </a:t>
            </a:r>
            <a:r>
              <a:rPr lang="lt-LT" sz="1200" b="1" i="1" dirty="0" err="1">
                <a:ea typeface="+mj-lt"/>
                <a:cs typeface="+mj-lt"/>
              </a:rPr>
              <a:t>provided</a:t>
            </a:r>
            <a:r>
              <a:rPr lang="lt-LT" sz="1200" b="1" i="1" dirty="0">
                <a:ea typeface="+mj-lt"/>
                <a:cs typeface="+mj-lt"/>
              </a:rPr>
              <a:t> </a:t>
            </a:r>
            <a:r>
              <a:rPr lang="lt-LT" sz="1200" b="1" i="1" dirty="0" err="1">
                <a:ea typeface="+mj-lt"/>
                <a:cs typeface="+mj-lt"/>
              </a:rPr>
              <a:t>throughout</a:t>
            </a:r>
            <a:r>
              <a:rPr lang="lt-LT" sz="1200" b="1" i="1" dirty="0">
                <a:ea typeface="+mj-lt"/>
                <a:cs typeface="+mj-lt"/>
              </a:rPr>
              <a:t> </a:t>
            </a:r>
            <a:r>
              <a:rPr lang="lt-LT" sz="1200" b="1" i="1" dirty="0" err="1">
                <a:ea typeface="+mj-lt"/>
                <a:cs typeface="+mj-lt"/>
              </a:rPr>
              <a:t>the</a:t>
            </a:r>
            <a:r>
              <a:rPr lang="lt-LT" sz="1200" b="1" i="1" dirty="0">
                <a:ea typeface="+mj-lt"/>
                <a:cs typeface="+mj-lt"/>
              </a:rPr>
              <a:t> </a:t>
            </a:r>
            <a:r>
              <a:rPr lang="lt-LT" sz="1200" b="1" i="1" dirty="0" err="1">
                <a:ea typeface="+mj-lt"/>
                <a:cs typeface="+mj-lt"/>
              </a:rPr>
              <a:t>entire</a:t>
            </a:r>
            <a:r>
              <a:rPr lang="lt-LT" sz="1200" b="1" i="1" dirty="0">
                <a:ea typeface="+mj-lt"/>
                <a:cs typeface="+mj-lt"/>
              </a:rPr>
              <a:t> </a:t>
            </a:r>
            <a:r>
              <a:rPr lang="lt-LT" sz="1200" b="1" i="1" dirty="0" err="1">
                <a:ea typeface="+mj-lt"/>
                <a:cs typeface="+mj-lt"/>
              </a:rPr>
              <a:t>construction</a:t>
            </a:r>
            <a:r>
              <a:rPr lang="lt-LT" sz="1200" b="1" i="1" dirty="0">
                <a:ea typeface="+mj-lt"/>
                <a:cs typeface="+mj-lt"/>
              </a:rPr>
              <a:t> </a:t>
            </a:r>
            <a:r>
              <a:rPr lang="lt-LT" sz="1200" b="1" i="1" dirty="0" err="1">
                <a:ea typeface="+mj-lt"/>
                <a:cs typeface="+mj-lt"/>
              </a:rPr>
              <a:t>period</a:t>
            </a:r>
            <a:r>
              <a:rPr lang="lt-LT" sz="1200" b="1" i="1" dirty="0">
                <a:ea typeface="+mj-lt"/>
                <a:cs typeface="+mj-lt"/>
              </a:rPr>
              <a:t> </a:t>
            </a:r>
            <a:r>
              <a:rPr lang="lt-LT" sz="1200" b="1" i="1" dirty="0" err="1">
                <a:ea typeface="+mj-lt"/>
                <a:cs typeface="+mj-lt"/>
              </a:rPr>
              <a:t>until</a:t>
            </a:r>
            <a:r>
              <a:rPr lang="lt-LT" sz="1200" b="1" i="1" dirty="0">
                <a:ea typeface="+mj-lt"/>
                <a:cs typeface="+mj-lt"/>
              </a:rPr>
              <a:t> </a:t>
            </a:r>
            <a:r>
              <a:rPr lang="lt-LT" sz="1200" b="1" i="1" dirty="0" err="1">
                <a:ea typeface="+mj-lt"/>
                <a:cs typeface="+mj-lt"/>
              </a:rPr>
              <a:t>the</a:t>
            </a:r>
            <a:r>
              <a:rPr lang="lt-LT" sz="1200" b="1" i="1" dirty="0">
                <a:ea typeface="+mj-lt"/>
                <a:cs typeface="+mj-lt"/>
              </a:rPr>
              <a:t> </a:t>
            </a:r>
            <a:r>
              <a:rPr lang="lt-LT" sz="1200" b="1" i="1" dirty="0" err="1">
                <a:ea typeface="+mj-lt"/>
                <a:cs typeface="+mj-lt"/>
              </a:rPr>
              <a:t>day</a:t>
            </a:r>
            <a:r>
              <a:rPr lang="lt-LT" sz="1200" b="1" i="1" dirty="0">
                <a:ea typeface="+mj-lt"/>
                <a:cs typeface="+mj-lt"/>
              </a:rPr>
              <a:t> </a:t>
            </a:r>
            <a:r>
              <a:rPr lang="lt-LT" sz="1200" b="1" i="1" dirty="0" err="1">
                <a:ea typeface="+mj-lt"/>
                <a:cs typeface="+mj-lt"/>
              </a:rPr>
              <a:t>the</a:t>
            </a:r>
            <a:r>
              <a:rPr lang="lt-LT" sz="1200" b="1" i="1" dirty="0">
                <a:ea typeface="+mj-lt"/>
                <a:cs typeface="+mj-lt"/>
              </a:rPr>
              <a:t> </a:t>
            </a:r>
            <a:r>
              <a:rPr lang="lt-LT" sz="1200" b="1" i="1" dirty="0" err="1">
                <a:ea typeface="+mj-lt"/>
                <a:cs typeface="+mj-lt"/>
              </a:rPr>
              <a:t>construction</a:t>
            </a:r>
            <a:r>
              <a:rPr lang="lt-LT" sz="1200" b="1" i="1" dirty="0">
                <a:ea typeface="+mj-lt"/>
                <a:cs typeface="+mj-lt"/>
              </a:rPr>
              <a:t> </a:t>
            </a:r>
            <a:r>
              <a:rPr lang="lt-LT" sz="1200" b="1" i="1" dirty="0" err="1">
                <a:ea typeface="+mj-lt"/>
                <a:cs typeface="+mj-lt"/>
              </a:rPr>
              <a:t>completion</a:t>
            </a:r>
            <a:r>
              <a:rPr lang="lt-LT" sz="1200" b="1" i="1" dirty="0">
                <a:ea typeface="+mj-lt"/>
                <a:cs typeface="+mj-lt"/>
              </a:rPr>
              <a:t> </a:t>
            </a:r>
            <a:r>
              <a:rPr lang="lt-LT" sz="1200" b="1" i="1" dirty="0" err="1">
                <a:ea typeface="+mj-lt"/>
                <a:cs typeface="+mj-lt"/>
              </a:rPr>
              <a:t>documents</a:t>
            </a:r>
            <a:r>
              <a:rPr lang="lt-LT" sz="1200" b="1" i="1" dirty="0">
                <a:ea typeface="+mj-lt"/>
                <a:cs typeface="+mj-lt"/>
              </a:rPr>
              <a:t> are </a:t>
            </a:r>
            <a:r>
              <a:rPr lang="lt-LT" sz="1200" b="1" i="1" dirty="0" err="1">
                <a:ea typeface="+mj-lt"/>
                <a:cs typeface="+mj-lt"/>
              </a:rPr>
              <a:t>signed</a:t>
            </a:r>
            <a:r>
              <a:rPr lang="lt-LT" sz="1200" b="1" i="1" dirty="0">
                <a:ea typeface="+mj-lt"/>
                <a:cs typeface="+mj-lt"/>
              </a:rPr>
              <a:t>, </a:t>
            </a:r>
            <a:r>
              <a:rPr lang="lt-LT" sz="1200" b="1" i="1" dirty="0" err="1">
                <a:ea typeface="+mj-lt"/>
                <a:cs typeface="+mj-lt"/>
              </a:rPr>
              <a:t>but</a:t>
            </a:r>
            <a:r>
              <a:rPr lang="lt-LT" sz="1200" b="1" i="1" dirty="0">
                <a:ea typeface="+mj-lt"/>
                <a:cs typeface="+mj-lt"/>
              </a:rPr>
              <a:t> </a:t>
            </a:r>
            <a:r>
              <a:rPr lang="lt-LT" sz="1200" b="1" i="1" dirty="0" err="1">
                <a:ea typeface="+mj-lt"/>
                <a:cs typeface="+mj-lt"/>
              </a:rPr>
              <a:t>no</a:t>
            </a:r>
            <a:r>
              <a:rPr lang="lt-LT" sz="1200" b="1" i="1" dirty="0">
                <a:ea typeface="+mj-lt"/>
                <a:cs typeface="+mj-lt"/>
              </a:rPr>
              <a:t> </a:t>
            </a:r>
            <a:r>
              <a:rPr lang="lt-LT" sz="1200" b="1" i="1" dirty="0" err="1">
                <a:ea typeface="+mj-lt"/>
                <a:cs typeface="+mj-lt"/>
              </a:rPr>
              <a:t>longer</a:t>
            </a:r>
            <a:r>
              <a:rPr lang="lt-LT" sz="1200" b="1" i="1" dirty="0">
                <a:ea typeface="+mj-lt"/>
                <a:cs typeface="+mj-lt"/>
              </a:rPr>
              <a:t> </a:t>
            </a:r>
            <a:r>
              <a:rPr lang="lt-LT" sz="1200" b="1" i="1" dirty="0" err="1">
                <a:ea typeface="+mj-lt"/>
                <a:cs typeface="+mj-lt"/>
              </a:rPr>
              <a:t>than</a:t>
            </a:r>
            <a:r>
              <a:rPr lang="lt-LT" sz="1200" b="1" i="1" dirty="0">
                <a:ea typeface="+mj-lt"/>
                <a:cs typeface="+mj-lt"/>
              </a:rPr>
              <a:t> 48 </a:t>
            </a:r>
            <a:r>
              <a:rPr lang="lt-LT" sz="1200" b="1" i="1" dirty="0" err="1">
                <a:ea typeface="+mj-lt"/>
                <a:cs typeface="+mj-lt"/>
              </a:rPr>
              <a:t>months</a:t>
            </a:r>
            <a:r>
              <a:rPr lang="lt-LT" sz="1200" b="1" i="1" dirty="0">
                <a:ea typeface="+mj-lt"/>
                <a:cs typeface="+mj-lt"/>
              </a:rPr>
              <a:t> </a:t>
            </a:r>
            <a:r>
              <a:rPr lang="lt-LT" sz="1200" b="1" i="1" dirty="0" err="1">
                <a:ea typeface="+mj-lt"/>
                <a:cs typeface="+mj-lt"/>
              </a:rPr>
              <a:t>from</a:t>
            </a:r>
            <a:r>
              <a:rPr lang="lt-LT" sz="1200" b="1" i="1" dirty="0">
                <a:ea typeface="+mj-lt"/>
                <a:cs typeface="+mj-lt"/>
              </a:rPr>
              <a:t> </a:t>
            </a:r>
            <a:r>
              <a:rPr lang="lt-LT" sz="1200" b="1" i="1" dirty="0" err="1">
                <a:ea typeface="+mj-lt"/>
                <a:cs typeface="+mj-lt"/>
              </a:rPr>
              <a:t>the</a:t>
            </a:r>
            <a:r>
              <a:rPr lang="lt-LT" sz="1200" b="1" i="1" dirty="0">
                <a:ea typeface="+mj-lt"/>
                <a:cs typeface="+mj-lt"/>
              </a:rPr>
              <a:t> </a:t>
            </a:r>
            <a:r>
              <a:rPr lang="lt-LT" sz="1200" b="1" i="1" dirty="0" err="1">
                <a:ea typeface="+mj-lt"/>
                <a:cs typeface="+mj-lt"/>
              </a:rPr>
              <a:t>start</a:t>
            </a:r>
            <a:r>
              <a:rPr lang="lt-LT" sz="1200" b="1" i="1" dirty="0">
                <a:ea typeface="+mj-lt"/>
                <a:cs typeface="+mj-lt"/>
              </a:rPr>
              <a:t> </a:t>
            </a:r>
            <a:r>
              <a:rPr lang="lt-LT" sz="1200" b="1" i="1" dirty="0" err="1">
                <a:ea typeface="+mj-lt"/>
                <a:cs typeface="+mj-lt"/>
              </a:rPr>
              <a:t>of</a:t>
            </a:r>
            <a:r>
              <a:rPr lang="lt-LT" sz="1200" b="1" i="1" dirty="0">
                <a:ea typeface="+mj-lt"/>
                <a:cs typeface="+mj-lt"/>
              </a:rPr>
              <a:t> </a:t>
            </a:r>
            <a:r>
              <a:rPr lang="lt-LT" sz="1200" b="1" i="1" dirty="0" err="1">
                <a:ea typeface="+mj-lt"/>
                <a:cs typeface="+mj-lt"/>
              </a:rPr>
              <a:t>the</a:t>
            </a:r>
            <a:r>
              <a:rPr lang="lt-LT" sz="1200" b="1" i="1" dirty="0">
                <a:ea typeface="+mj-lt"/>
                <a:cs typeface="+mj-lt"/>
              </a:rPr>
              <a:t> </a:t>
            </a:r>
            <a:r>
              <a:rPr lang="lt-LT" sz="1200" b="1" i="1" dirty="0" err="1">
                <a:ea typeface="+mj-lt"/>
                <a:cs typeface="+mj-lt"/>
              </a:rPr>
              <a:t>contract</a:t>
            </a:r>
            <a:r>
              <a:rPr lang="lt-LT" sz="1200" b="1" i="1" dirty="0">
                <a:ea typeface="+mj-lt"/>
                <a:cs typeface="+mj-lt"/>
              </a:rPr>
              <a:t> </a:t>
            </a:r>
            <a:r>
              <a:rPr lang="lt-LT" sz="1200" b="1" i="1" dirty="0" err="1">
                <a:ea typeface="+mj-lt"/>
                <a:cs typeface="+mj-lt"/>
              </a:rPr>
              <a:t>work</a:t>
            </a:r>
            <a:endParaRPr lang="lt-LT" sz="1200" b="1" i="1" dirty="0">
              <a:cs typeface="Arial"/>
            </a:endParaRPr>
          </a:p>
          <a:p>
            <a:endParaRPr lang="lt-LT" b="1">
              <a:solidFill>
                <a:schemeClr val="tx2"/>
              </a:solidFill>
              <a:cs typeface="Arial"/>
            </a:endParaRPr>
          </a:p>
        </p:txBody>
      </p:sp>
    </p:spTree>
    <p:extLst>
      <p:ext uri="{BB962C8B-B14F-4D97-AF65-F5344CB8AC3E}">
        <p14:creationId xmlns:p14="http://schemas.microsoft.com/office/powerpoint/2010/main" val="306610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ė 11">
            <a:extLst>
              <a:ext uri="{FF2B5EF4-FFF2-40B4-BE49-F238E27FC236}">
                <a16:creationId xmlns:a16="http://schemas.microsoft.com/office/drawing/2014/main" id="{A4B7B86C-2B4F-32FE-4276-0C66662D3D77}"/>
              </a:ext>
            </a:extLst>
          </p:cNvPr>
          <p:cNvGrpSpPr/>
          <p:nvPr/>
        </p:nvGrpSpPr>
        <p:grpSpPr>
          <a:xfrm>
            <a:off x="6228556" y="-1427311"/>
            <a:ext cx="725489" cy="8557028"/>
            <a:chOff x="6228556" y="-1427311"/>
            <a:chExt cx="725489" cy="8557028"/>
          </a:xfrm>
        </p:grpSpPr>
        <p:sp>
          <p:nvSpPr>
            <p:cNvPr id="13" name="Freeform 13">
              <a:extLst>
                <a:ext uri="{FF2B5EF4-FFF2-40B4-BE49-F238E27FC236}">
                  <a16:creationId xmlns:a16="http://schemas.microsoft.com/office/drawing/2014/main" id="{141E6C07-854E-0E2B-94DC-F9225F96CE06}"/>
                </a:ext>
              </a:extLst>
            </p:cNvPr>
            <p:cNvSpPr>
              <a:spLocks/>
            </p:cNvSpPr>
            <p:nvPr/>
          </p:nvSpPr>
          <p:spPr bwMode="auto">
            <a:xfrm rot="5400000">
              <a:off x="4956968" y="-155723"/>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4" name="Freeform 13">
              <a:extLst>
                <a:ext uri="{FF2B5EF4-FFF2-40B4-BE49-F238E27FC236}">
                  <a16:creationId xmlns:a16="http://schemas.microsoft.com/office/drawing/2014/main" id="{82DFAB38-2419-46B5-1BE4-1AFAC0C51096}"/>
                </a:ext>
              </a:extLst>
            </p:cNvPr>
            <p:cNvSpPr>
              <a:spLocks/>
            </p:cNvSpPr>
            <p:nvPr/>
          </p:nvSpPr>
          <p:spPr bwMode="auto">
            <a:xfrm rot="16200000">
              <a:off x="4956968" y="3112941"/>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sp>
          <p:nvSpPr>
            <p:cNvPr id="15" name="Freeform 13">
              <a:extLst>
                <a:ext uri="{FF2B5EF4-FFF2-40B4-BE49-F238E27FC236}">
                  <a16:creationId xmlns:a16="http://schemas.microsoft.com/office/drawing/2014/main" id="{189248A2-55B7-4870-D9E5-443ABD1EFFB3}"/>
                </a:ext>
              </a:extLst>
            </p:cNvPr>
            <p:cNvSpPr>
              <a:spLocks/>
            </p:cNvSpPr>
            <p:nvPr/>
          </p:nvSpPr>
          <p:spPr bwMode="auto">
            <a:xfrm rot="16200000">
              <a:off x="4956969" y="5132642"/>
              <a:ext cx="3268663" cy="725488"/>
            </a:xfrm>
            <a:custGeom>
              <a:avLst/>
              <a:gdLst>
                <a:gd name="T0" fmla="*/ 1993 w 2146"/>
                <a:gd name="T1" fmla="*/ 82 h 472"/>
                <a:gd name="T2" fmla="*/ 1795 w 2146"/>
                <a:gd name="T3" fmla="*/ 0 h 472"/>
                <a:gd name="T4" fmla="*/ 35 w 2146"/>
                <a:gd name="T5" fmla="*/ 0 h 472"/>
                <a:gd name="T6" fmla="*/ 0 w 2146"/>
                <a:gd name="T7" fmla="*/ 36 h 472"/>
                <a:gd name="T8" fmla="*/ 0 w 2146"/>
                <a:gd name="T9" fmla="*/ 437 h 472"/>
                <a:gd name="T10" fmla="*/ 35 w 2146"/>
                <a:gd name="T11" fmla="*/ 472 h 472"/>
                <a:gd name="T12" fmla="*/ 1796 w 2146"/>
                <a:gd name="T13" fmla="*/ 472 h 472"/>
                <a:gd name="T14" fmla="*/ 1991 w 2146"/>
                <a:gd name="T15" fmla="*/ 391 h 472"/>
                <a:gd name="T16" fmla="*/ 2146 w 2146"/>
                <a:gd name="T17" fmla="*/ 236 h 472"/>
                <a:gd name="T18" fmla="*/ 1993 w 2146"/>
                <a:gd name="T19" fmla="*/ 8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6" h="472">
                  <a:moveTo>
                    <a:pt x="1993" y="82"/>
                  </a:moveTo>
                  <a:cubicBezTo>
                    <a:pt x="1940" y="30"/>
                    <a:pt x="1869" y="0"/>
                    <a:pt x="1795" y="0"/>
                  </a:cubicBezTo>
                  <a:cubicBezTo>
                    <a:pt x="35" y="0"/>
                    <a:pt x="35" y="0"/>
                    <a:pt x="35" y="0"/>
                  </a:cubicBezTo>
                  <a:cubicBezTo>
                    <a:pt x="16" y="0"/>
                    <a:pt x="0" y="16"/>
                    <a:pt x="0" y="36"/>
                  </a:cubicBezTo>
                  <a:cubicBezTo>
                    <a:pt x="0" y="437"/>
                    <a:pt x="0" y="437"/>
                    <a:pt x="0" y="437"/>
                  </a:cubicBezTo>
                  <a:cubicBezTo>
                    <a:pt x="0" y="456"/>
                    <a:pt x="16" y="472"/>
                    <a:pt x="35" y="472"/>
                  </a:cubicBezTo>
                  <a:cubicBezTo>
                    <a:pt x="1796" y="472"/>
                    <a:pt x="1796" y="472"/>
                    <a:pt x="1796" y="472"/>
                  </a:cubicBezTo>
                  <a:cubicBezTo>
                    <a:pt x="1870" y="472"/>
                    <a:pt x="1940" y="443"/>
                    <a:pt x="1991" y="391"/>
                  </a:cubicBezTo>
                  <a:cubicBezTo>
                    <a:pt x="2146" y="236"/>
                    <a:pt x="2146" y="236"/>
                    <a:pt x="2146" y="236"/>
                  </a:cubicBezTo>
                  <a:lnTo>
                    <a:pt x="1993" y="82"/>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endParaRPr lang="lt-LT" b="1">
                <a:latin typeface="Arial" panose="020B0604020202020204" pitchFamily="34" charset="0"/>
              </a:endParaRPr>
            </a:p>
          </p:txBody>
        </p:sp>
      </p:grpSp>
      <p:sp>
        <p:nvSpPr>
          <p:cNvPr id="20" name="Text Placeholder 8">
            <a:extLst>
              <a:ext uri="{FF2B5EF4-FFF2-40B4-BE49-F238E27FC236}">
                <a16:creationId xmlns:a16="http://schemas.microsoft.com/office/drawing/2014/main" id="{FCBE71A7-AFB2-BFE6-2A95-849E7672CB68}"/>
              </a:ext>
            </a:extLst>
          </p:cNvPr>
          <p:cNvSpPr>
            <a:spLocks noGrp="1"/>
          </p:cNvSpPr>
          <p:nvPr>
            <p:ph type="body" sz="quarter" idx="11"/>
          </p:nvPr>
        </p:nvSpPr>
        <p:spPr>
          <a:xfrm>
            <a:off x="595740" y="457319"/>
            <a:ext cx="5617417" cy="1377950"/>
          </a:xfrm>
        </p:spPr>
        <p:txBody>
          <a:bodyPr vert="horz" lIns="91440" tIns="45720" rIns="91440" bIns="45720" rtlCol="0" anchor="t">
            <a:noAutofit/>
          </a:bodyPr>
          <a:lstStyle/>
          <a:p>
            <a:r>
              <a:rPr lang="lt-LT" err="1">
                <a:cs typeface="Arial"/>
              </a:rPr>
              <a:t>Technical</a:t>
            </a:r>
            <a:r>
              <a:rPr lang="lt-LT">
                <a:cs typeface="Arial"/>
              </a:rPr>
              <a:t> </a:t>
            </a:r>
            <a:r>
              <a:rPr lang="lt-LT" err="1">
                <a:cs typeface="Arial"/>
              </a:rPr>
              <a:t>Documentation</a:t>
            </a:r>
            <a:r>
              <a:rPr lang="lt-LT">
                <a:cs typeface="Arial"/>
              </a:rPr>
              <a:t> to be </a:t>
            </a:r>
            <a:r>
              <a:rPr lang="lt-LT" err="1">
                <a:cs typeface="Arial"/>
              </a:rPr>
              <a:t>Provided</a:t>
            </a:r>
            <a:r>
              <a:rPr lang="lt-LT">
                <a:cs typeface="Arial"/>
              </a:rPr>
              <a:t> </a:t>
            </a:r>
            <a:r>
              <a:rPr lang="lt-LT" err="1">
                <a:cs typeface="Arial"/>
              </a:rPr>
              <a:t>as</a:t>
            </a:r>
            <a:r>
              <a:rPr lang="lt-LT">
                <a:cs typeface="Arial"/>
              </a:rPr>
              <a:t> </a:t>
            </a:r>
            <a:r>
              <a:rPr lang="lt-LT" err="1">
                <a:cs typeface="Arial"/>
              </a:rPr>
              <a:t>Part</a:t>
            </a:r>
            <a:r>
              <a:rPr lang="lt-LT">
                <a:cs typeface="Arial"/>
              </a:rPr>
              <a:t> </a:t>
            </a:r>
            <a:r>
              <a:rPr lang="lt-LT" err="1">
                <a:cs typeface="Arial"/>
              </a:rPr>
              <a:t>of</a:t>
            </a:r>
            <a:r>
              <a:rPr lang="lt-LT">
                <a:cs typeface="Arial"/>
              </a:rPr>
              <a:t> </a:t>
            </a:r>
            <a:r>
              <a:rPr lang="lt-LT" err="1">
                <a:cs typeface="Arial"/>
              </a:rPr>
              <a:t>the</a:t>
            </a:r>
            <a:r>
              <a:rPr lang="lt-LT">
                <a:cs typeface="Arial"/>
              </a:rPr>
              <a:t> </a:t>
            </a:r>
            <a:r>
              <a:rPr lang="lt-LT" err="1">
                <a:cs typeface="Arial"/>
              </a:rPr>
              <a:t>Procurement</a:t>
            </a:r>
            <a:endParaRPr lang="en-US" err="1"/>
          </a:p>
        </p:txBody>
      </p:sp>
      <p:sp>
        <p:nvSpPr>
          <p:cNvPr id="3" name="Teksto vietos rezervavimo ženklas 4">
            <a:extLst>
              <a:ext uri="{FF2B5EF4-FFF2-40B4-BE49-F238E27FC236}">
                <a16:creationId xmlns:a16="http://schemas.microsoft.com/office/drawing/2014/main" id="{1706897E-B0D7-A857-F72C-C5B3D1B79A0B}"/>
              </a:ext>
            </a:extLst>
          </p:cNvPr>
          <p:cNvSpPr txBox="1">
            <a:spLocks/>
          </p:cNvSpPr>
          <p:nvPr/>
        </p:nvSpPr>
        <p:spPr>
          <a:xfrm>
            <a:off x="7252138" y="2270125"/>
            <a:ext cx="4098342" cy="3896787"/>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endParaRPr lang="lt-LT">
              <a:cs typeface="Arial"/>
            </a:endParaRPr>
          </a:p>
        </p:txBody>
      </p:sp>
      <p:sp>
        <p:nvSpPr>
          <p:cNvPr id="6" name="Teksto vietos rezervavimo ženklas 4">
            <a:extLst>
              <a:ext uri="{FF2B5EF4-FFF2-40B4-BE49-F238E27FC236}">
                <a16:creationId xmlns:a16="http://schemas.microsoft.com/office/drawing/2014/main" id="{A97DB290-B174-742B-0C2A-FEC53F5FBAEF}"/>
              </a:ext>
            </a:extLst>
          </p:cNvPr>
          <p:cNvSpPr txBox="1">
            <a:spLocks/>
          </p:cNvSpPr>
          <p:nvPr/>
        </p:nvSpPr>
        <p:spPr>
          <a:xfrm>
            <a:off x="601276" y="2270125"/>
            <a:ext cx="4608377" cy="4241034"/>
          </a:xfrm>
          <a:prstGeom prst="rect">
            <a:avLst/>
          </a:prstGeom>
        </p:spPr>
        <p:txBody>
          <a:bodyPr vert="horz" lIns="91440" tIns="45720" rIns="91440" bIns="45720" rtlCol="0" anchor="t">
            <a:noAutofit/>
          </a:bodyPr>
          <a:lstStyle>
            <a:lvl1pPr marL="285750" indent="-285750" algn="l" defTabSz="914400" rtl="0" eaLnBrk="1" latinLnBrk="0" hangingPunct="1">
              <a:lnSpc>
                <a:spcPts val="1800"/>
              </a:lnSpc>
              <a:spcBef>
                <a:spcPts val="1000"/>
              </a:spcBef>
              <a:buFont typeface="Arial" panose="020B0604020202020204" pitchFamily="34" charset="0"/>
              <a:buChar char="•"/>
              <a:defRPr sz="1400" kern="1200" baseline="0">
                <a:solidFill>
                  <a:schemeClr val="tx1"/>
                </a:solidFill>
                <a:latin typeface="+mj-lt"/>
                <a:ea typeface="Euclid Circular A Medium" panose="020B06040000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mn-cs"/>
              </a:defRPr>
            </a:lvl9pPr>
          </a:lstStyle>
          <a:p>
            <a:pPr marL="0" indent="0">
              <a:buNone/>
            </a:pPr>
            <a:r>
              <a:rPr lang="lt-LT" b="1" dirty="0" err="1">
                <a:solidFill>
                  <a:schemeClr val="tx2"/>
                </a:solidFill>
              </a:rPr>
              <a:t>Technical</a:t>
            </a:r>
            <a:r>
              <a:rPr lang="lt-LT" b="1" dirty="0">
                <a:solidFill>
                  <a:schemeClr val="tx2"/>
                </a:solidFill>
              </a:rPr>
              <a:t> </a:t>
            </a:r>
            <a:r>
              <a:rPr lang="lt-LT" b="1" dirty="0" err="1">
                <a:solidFill>
                  <a:schemeClr val="tx2"/>
                </a:solidFill>
              </a:rPr>
              <a:t>Specification</a:t>
            </a:r>
            <a:r>
              <a:rPr lang="lt-LT" b="1" dirty="0">
                <a:solidFill>
                  <a:schemeClr val="tx2"/>
                </a:solidFill>
                <a:cs typeface="Arial"/>
              </a:rPr>
              <a:t>*</a:t>
            </a:r>
          </a:p>
          <a:p>
            <a:pPr marL="0" indent="0">
              <a:buNone/>
            </a:pPr>
            <a:r>
              <a:rPr lang="lt-LT" dirty="0" err="1">
                <a:cs typeface="Arial"/>
              </a:rPr>
              <a:t>Technical</a:t>
            </a:r>
            <a:r>
              <a:rPr lang="lt-LT" dirty="0">
                <a:cs typeface="Arial"/>
              </a:rPr>
              <a:t> </a:t>
            </a:r>
            <a:r>
              <a:rPr lang="lt-LT" dirty="0" err="1">
                <a:cs typeface="Arial"/>
              </a:rPr>
              <a:t>specification</a:t>
            </a:r>
            <a:r>
              <a:rPr lang="lt-LT" dirty="0">
                <a:cs typeface="Arial"/>
              </a:rPr>
              <a:t> </a:t>
            </a:r>
            <a:r>
              <a:rPr lang="lt-LT" dirty="0" err="1">
                <a:cs typeface="Arial"/>
              </a:rPr>
              <a:t>and</a:t>
            </a:r>
            <a:r>
              <a:rPr lang="lt-LT" dirty="0">
                <a:cs typeface="Arial"/>
              </a:rPr>
              <a:t> </a:t>
            </a:r>
            <a:r>
              <a:rPr lang="lt-LT" dirty="0" err="1">
                <a:cs typeface="Arial"/>
              </a:rPr>
              <a:t>its</a:t>
            </a:r>
            <a:r>
              <a:rPr lang="lt-LT" dirty="0">
                <a:cs typeface="Arial"/>
              </a:rPr>
              <a:t> </a:t>
            </a:r>
            <a:r>
              <a:rPr lang="lt-LT" dirty="0" err="1">
                <a:cs typeface="Arial"/>
              </a:rPr>
              <a:t>Annexes</a:t>
            </a:r>
            <a:r>
              <a:rPr lang="lt-LT" dirty="0">
                <a:cs typeface="Arial"/>
              </a:rPr>
              <a:t> :</a:t>
            </a:r>
            <a:endParaRPr lang="lt-LT" dirty="0">
              <a:solidFill>
                <a:srgbClr val="007749"/>
              </a:solidFill>
              <a:cs typeface="Arial"/>
            </a:endParaRPr>
          </a:p>
          <a:p>
            <a:r>
              <a:rPr lang="lt-LT" dirty="0">
                <a:solidFill>
                  <a:srgbClr val="000000"/>
                </a:solidFill>
                <a:cs typeface="Arial"/>
              </a:rPr>
              <a:t>„</a:t>
            </a:r>
            <a:r>
              <a:rPr lang="lt-LT" dirty="0" err="1">
                <a:solidFill>
                  <a:srgbClr val="000000"/>
                </a:solidFill>
                <a:cs typeface="Arial"/>
              </a:rPr>
              <a:t>Rail</a:t>
            </a:r>
            <a:r>
              <a:rPr lang="lt-LT" dirty="0">
                <a:solidFill>
                  <a:srgbClr val="000000"/>
                </a:solidFill>
                <a:cs typeface="Arial"/>
              </a:rPr>
              <a:t> </a:t>
            </a:r>
            <a:r>
              <a:rPr lang="lt-LT" dirty="0" err="1">
                <a:solidFill>
                  <a:srgbClr val="000000"/>
                </a:solidFill>
                <a:cs typeface="Arial"/>
              </a:rPr>
              <a:t>Baltica</a:t>
            </a:r>
            <a:r>
              <a:rPr lang="lt-LT" dirty="0">
                <a:solidFill>
                  <a:srgbClr val="000000"/>
                </a:solidFill>
                <a:cs typeface="Arial"/>
              </a:rPr>
              <a:t>“  Design </a:t>
            </a:r>
            <a:r>
              <a:rPr lang="lt-LT" dirty="0" err="1">
                <a:solidFill>
                  <a:srgbClr val="000000"/>
                </a:solidFill>
                <a:cs typeface="Arial"/>
              </a:rPr>
              <a:t>guidelines</a:t>
            </a:r>
            <a:endParaRPr lang="lt-LT" dirty="0">
              <a:solidFill>
                <a:srgbClr val="000000"/>
              </a:solidFill>
              <a:cs typeface="Arial"/>
            </a:endParaRPr>
          </a:p>
          <a:p>
            <a:r>
              <a:rPr lang="en-US" dirty="0">
                <a:solidFill>
                  <a:srgbClr val="000000"/>
                </a:solidFill>
                <a:cs typeface="Arial"/>
              </a:rPr>
              <a:t>“Rail Baltica”  line from </a:t>
            </a:r>
            <a:r>
              <a:rPr lang="lt-LT" dirty="0">
                <a:solidFill>
                  <a:srgbClr val="000000"/>
                </a:solidFill>
                <a:cs typeface="Arial"/>
              </a:rPr>
              <a:t>Panevėžys – Lietuvos/Latvijos </a:t>
            </a:r>
            <a:r>
              <a:rPr lang="lt-LT" dirty="0" err="1">
                <a:solidFill>
                  <a:srgbClr val="000000"/>
                </a:solidFill>
                <a:cs typeface="Arial"/>
              </a:rPr>
              <a:t>border</a:t>
            </a:r>
            <a:r>
              <a:rPr lang="lt-LT" dirty="0">
                <a:solidFill>
                  <a:srgbClr val="000000"/>
                </a:solidFill>
                <a:cs typeface="Arial"/>
              </a:rPr>
              <a:t> </a:t>
            </a:r>
            <a:r>
              <a:rPr lang="lt-LT" dirty="0" err="1">
                <a:solidFill>
                  <a:srgbClr val="000000"/>
                </a:solidFill>
                <a:cs typeface="Arial"/>
              </a:rPr>
              <a:t>Value</a:t>
            </a:r>
            <a:r>
              <a:rPr lang="lt-LT" dirty="0">
                <a:solidFill>
                  <a:srgbClr val="000000"/>
                </a:solidFill>
                <a:cs typeface="Arial"/>
              </a:rPr>
              <a:t> </a:t>
            </a:r>
            <a:r>
              <a:rPr lang="lt-LT" dirty="0" err="1">
                <a:solidFill>
                  <a:srgbClr val="000000"/>
                </a:solidFill>
                <a:cs typeface="Arial"/>
              </a:rPr>
              <a:t>engineering</a:t>
            </a:r>
            <a:r>
              <a:rPr lang="lt-LT" dirty="0">
                <a:solidFill>
                  <a:srgbClr val="000000"/>
                </a:solidFill>
                <a:cs typeface="Arial"/>
              </a:rPr>
              <a:t> , </a:t>
            </a:r>
            <a:r>
              <a:rPr lang="lt-LT" dirty="0" err="1">
                <a:solidFill>
                  <a:srgbClr val="000000"/>
                </a:solidFill>
                <a:cs typeface="Arial"/>
              </a:rPr>
              <a:t>design</a:t>
            </a:r>
            <a:r>
              <a:rPr lang="lt-LT" dirty="0">
                <a:solidFill>
                  <a:srgbClr val="000000"/>
                </a:solidFill>
                <a:cs typeface="Arial"/>
              </a:rPr>
              <a:t> </a:t>
            </a:r>
            <a:r>
              <a:rPr lang="lt-LT" dirty="0" err="1">
                <a:solidFill>
                  <a:srgbClr val="000000"/>
                </a:solidFill>
                <a:cs typeface="Arial"/>
              </a:rPr>
              <a:t>proposals</a:t>
            </a:r>
            <a:r>
              <a:rPr lang="lt-LT" dirty="0">
                <a:solidFill>
                  <a:srgbClr val="000000"/>
                </a:solidFill>
                <a:cs typeface="Arial"/>
              </a:rPr>
              <a:t>, </a:t>
            </a:r>
            <a:r>
              <a:rPr lang="lt-LT" dirty="0" err="1">
                <a:solidFill>
                  <a:srgbClr val="000000"/>
                </a:solidFill>
                <a:cs typeface="Arial"/>
              </a:rPr>
              <a:t>Road</a:t>
            </a:r>
            <a:r>
              <a:rPr lang="lt-LT" dirty="0">
                <a:solidFill>
                  <a:srgbClr val="000000"/>
                </a:solidFill>
                <a:cs typeface="Arial"/>
              </a:rPr>
              <a:t> </a:t>
            </a:r>
            <a:r>
              <a:rPr lang="lt-LT" dirty="0" err="1">
                <a:solidFill>
                  <a:srgbClr val="000000"/>
                </a:solidFill>
                <a:cs typeface="Arial"/>
              </a:rPr>
              <a:t>audit</a:t>
            </a:r>
            <a:r>
              <a:rPr lang="lt-LT" dirty="0">
                <a:solidFill>
                  <a:srgbClr val="000000"/>
                </a:solidFill>
                <a:cs typeface="Arial"/>
              </a:rPr>
              <a:t> </a:t>
            </a:r>
            <a:r>
              <a:rPr lang="lt-LT" dirty="0" err="1">
                <a:solidFill>
                  <a:srgbClr val="000000"/>
                </a:solidFill>
                <a:cs typeface="Arial"/>
              </a:rPr>
              <a:t>reports</a:t>
            </a:r>
            <a:r>
              <a:rPr lang="lt-LT" dirty="0">
                <a:solidFill>
                  <a:srgbClr val="000000"/>
                </a:solidFill>
                <a:cs typeface="Arial"/>
              </a:rPr>
              <a:t> , </a:t>
            </a:r>
            <a:r>
              <a:rPr lang="lt-LT" dirty="0" err="1">
                <a:solidFill>
                  <a:srgbClr val="000000"/>
                </a:solidFill>
                <a:cs typeface="Arial"/>
              </a:rPr>
              <a:t>Geological</a:t>
            </a:r>
            <a:r>
              <a:rPr lang="lt-LT" dirty="0">
                <a:solidFill>
                  <a:srgbClr val="000000"/>
                </a:solidFill>
                <a:cs typeface="Arial"/>
              </a:rPr>
              <a:t> </a:t>
            </a:r>
            <a:r>
              <a:rPr lang="lt-LT" dirty="0" err="1">
                <a:solidFill>
                  <a:srgbClr val="000000"/>
                </a:solidFill>
                <a:cs typeface="Arial"/>
              </a:rPr>
              <a:t>investigation</a:t>
            </a:r>
            <a:r>
              <a:rPr lang="lt-LT" dirty="0">
                <a:solidFill>
                  <a:srgbClr val="000000"/>
                </a:solidFill>
                <a:cs typeface="Arial"/>
              </a:rPr>
              <a:t> </a:t>
            </a:r>
            <a:r>
              <a:rPr lang="lt-LT" dirty="0" err="1">
                <a:solidFill>
                  <a:srgbClr val="000000"/>
                </a:solidFill>
                <a:cs typeface="Arial"/>
              </a:rPr>
              <a:t>reports</a:t>
            </a:r>
            <a:r>
              <a:rPr lang="lt-LT" dirty="0">
                <a:solidFill>
                  <a:srgbClr val="000000"/>
                </a:solidFill>
                <a:cs typeface="Arial"/>
              </a:rPr>
              <a:t>, </a:t>
            </a:r>
            <a:r>
              <a:rPr lang="lt-LT" dirty="0" err="1">
                <a:solidFill>
                  <a:srgbClr val="000000"/>
                </a:solidFill>
                <a:cs typeface="Arial"/>
              </a:rPr>
              <a:t>Topography</a:t>
            </a:r>
            <a:r>
              <a:rPr lang="lt-LT" dirty="0">
                <a:solidFill>
                  <a:srgbClr val="000000"/>
                </a:solidFill>
                <a:cs typeface="Arial"/>
              </a:rPr>
              <a:t> </a:t>
            </a:r>
            <a:r>
              <a:rPr lang="lt-LT" dirty="0" err="1">
                <a:solidFill>
                  <a:srgbClr val="000000"/>
                </a:solidFill>
                <a:cs typeface="Arial"/>
              </a:rPr>
              <a:t>reports,Interim</a:t>
            </a:r>
            <a:r>
              <a:rPr lang="lt-LT" dirty="0">
                <a:solidFill>
                  <a:srgbClr val="000000"/>
                </a:solidFill>
                <a:cs typeface="Arial"/>
              </a:rPr>
              <a:t> </a:t>
            </a:r>
            <a:r>
              <a:rPr lang="lt-LT" dirty="0" err="1">
                <a:solidFill>
                  <a:srgbClr val="000000"/>
                </a:solidFill>
                <a:cs typeface="Arial"/>
              </a:rPr>
              <a:t>Master</a:t>
            </a:r>
            <a:r>
              <a:rPr lang="lt-LT" dirty="0">
                <a:solidFill>
                  <a:srgbClr val="000000"/>
                </a:solidFill>
                <a:cs typeface="Arial"/>
              </a:rPr>
              <a:t> </a:t>
            </a:r>
            <a:r>
              <a:rPr lang="lt-LT" dirty="0" err="1">
                <a:solidFill>
                  <a:srgbClr val="000000"/>
                </a:solidFill>
                <a:cs typeface="Arial"/>
              </a:rPr>
              <a:t>desing</a:t>
            </a:r>
            <a:r>
              <a:rPr lang="lt-LT" dirty="0">
                <a:solidFill>
                  <a:srgbClr val="000000"/>
                </a:solidFill>
                <a:cs typeface="Arial"/>
              </a:rPr>
              <a:t> </a:t>
            </a:r>
            <a:r>
              <a:rPr lang="lt-LT" dirty="0" err="1">
                <a:solidFill>
                  <a:srgbClr val="000000"/>
                </a:solidFill>
                <a:cs typeface="Arial"/>
              </a:rPr>
              <a:t>reports</a:t>
            </a:r>
            <a:r>
              <a:rPr lang="lt-LT" dirty="0">
                <a:solidFill>
                  <a:srgbClr val="000000"/>
                </a:solidFill>
                <a:cs typeface="Arial"/>
              </a:rPr>
              <a:t> . </a:t>
            </a:r>
          </a:p>
          <a:p>
            <a:r>
              <a:rPr lang="lt-LT" dirty="0">
                <a:solidFill>
                  <a:srgbClr val="000000"/>
                </a:solidFill>
                <a:cs typeface="Arial"/>
              </a:rPr>
              <a:t>„</a:t>
            </a:r>
            <a:r>
              <a:rPr lang="lt-LT" dirty="0" err="1">
                <a:solidFill>
                  <a:srgbClr val="000000"/>
                </a:solidFill>
                <a:cs typeface="Arial"/>
              </a:rPr>
              <a:t>Development</a:t>
            </a:r>
            <a:r>
              <a:rPr lang="lt-LT" dirty="0">
                <a:solidFill>
                  <a:srgbClr val="000000"/>
                </a:solidFill>
                <a:cs typeface="Arial"/>
              </a:rPr>
              <a:t> </a:t>
            </a:r>
            <a:r>
              <a:rPr lang="lt-LT" dirty="0" err="1">
                <a:solidFill>
                  <a:srgbClr val="000000"/>
                </a:solidFill>
                <a:cs typeface="Arial"/>
              </a:rPr>
              <a:t>Plan</a:t>
            </a:r>
            <a:r>
              <a:rPr lang="lt-LT" dirty="0">
                <a:solidFill>
                  <a:srgbClr val="000000"/>
                </a:solidFill>
                <a:cs typeface="Arial"/>
              </a:rPr>
              <a:t> </a:t>
            </a:r>
            <a:r>
              <a:rPr lang="lt-LT" dirty="0" err="1">
                <a:solidFill>
                  <a:srgbClr val="000000"/>
                </a:solidFill>
                <a:cs typeface="Arial"/>
              </a:rPr>
              <a:t>for</a:t>
            </a:r>
            <a:r>
              <a:rPr lang="lt-LT" dirty="0">
                <a:solidFill>
                  <a:srgbClr val="000000"/>
                </a:solidFill>
                <a:cs typeface="Arial"/>
              </a:rPr>
              <a:t> </a:t>
            </a:r>
            <a:r>
              <a:rPr lang="lt-LT" dirty="0" err="1">
                <a:solidFill>
                  <a:srgbClr val="000000"/>
                </a:solidFill>
                <a:cs typeface="Arial"/>
              </a:rPr>
              <a:t>the</a:t>
            </a:r>
            <a:r>
              <a:rPr lang="lt-LT" dirty="0">
                <a:solidFill>
                  <a:srgbClr val="000000"/>
                </a:solidFill>
                <a:cs typeface="Arial"/>
              </a:rPr>
              <a:t> </a:t>
            </a:r>
            <a:r>
              <a:rPr lang="lt-LT" dirty="0" err="1">
                <a:solidFill>
                  <a:srgbClr val="000000"/>
                </a:solidFill>
                <a:cs typeface="Arial"/>
              </a:rPr>
              <a:t>Engineering</a:t>
            </a:r>
            <a:r>
              <a:rPr lang="lt-LT" dirty="0">
                <a:solidFill>
                  <a:srgbClr val="000000"/>
                </a:solidFill>
                <a:cs typeface="Arial"/>
              </a:rPr>
              <a:t> </a:t>
            </a:r>
            <a:r>
              <a:rPr lang="lt-LT" dirty="0" err="1">
                <a:solidFill>
                  <a:srgbClr val="000000"/>
                </a:solidFill>
                <a:cs typeface="Arial"/>
              </a:rPr>
              <a:t>Systems</a:t>
            </a:r>
            <a:r>
              <a:rPr lang="lt-LT" dirty="0">
                <a:solidFill>
                  <a:srgbClr val="000000"/>
                </a:solidFill>
                <a:cs typeface="Arial"/>
              </a:rPr>
              <a:t> </a:t>
            </a:r>
            <a:r>
              <a:rPr lang="lt-LT" dirty="0" err="1">
                <a:solidFill>
                  <a:srgbClr val="000000"/>
                </a:solidFill>
                <a:cs typeface="Arial"/>
              </a:rPr>
              <a:t>of</a:t>
            </a:r>
            <a:r>
              <a:rPr lang="lt-LT" dirty="0">
                <a:solidFill>
                  <a:srgbClr val="000000"/>
                </a:solidFill>
                <a:cs typeface="Arial"/>
              </a:rPr>
              <a:t> </a:t>
            </a:r>
            <a:r>
              <a:rPr lang="lt-LT" dirty="0" err="1">
                <a:solidFill>
                  <a:srgbClr val="000000"/>
                </a:solidFill>
                <a:cs typeface="Arial"/>
              </a:rPr>
              <a:t>the</a:t>
            </a:r>
            <a:r>
              <a:rPr lang="lt-LT" dirty="0">
                <a:solidFill>
                  <a:srgbClr val="000000"/>
                </a:solidFill>
                <a:cs typeface="Arial"/>
              </a:rPr>
              <a:t> Project </a:t>
            </a:r>
            <a:r>
              <a:rPr lang="lt-LT" dirty="0" err="1">
                <a:solidFill>
                  <a:srgbClr val="000000"/>
                </a:solidFill>
                <a:cs typeface="Arial"/>
              </a:rPr>
              <a:t>Rail</a:t>
            </a:r>
            <a:r>
              <a:rPr lang="lt-LT" dirty="0">
                <a:solidFill>
                  <a:srgbClr val="000000"/>
                </a:solidFill>
                <a:cs typeface="Arial"/>
              </a:rPr>
              <a:t> </a:t>
            </a:r>
            <a:r>
              <a:rPr lang="lt-LT" dirty="0" err="1">
                <a:solidFill>
                  <a:srgbClr val="000000"/>
                </a:solidFill>
                <a:cs typeface="Arial"/>
              </a:rPr>
              <a:t>Baltica</a:t>
            </a:r>
            <a:r>
              <a:rPr lang="lt-LT" dirty="0">
                <a:solidFill>
                  <a:srgbClr val="000000"/>
                </a:solidFill>
                <a:cs typeface="Arial"/>
              </a:rPr>
              <a:t> </a:t>
            </a:r>
            <a:r>
              <a:rPr lang="lt-LT" dirty="0" err="1">
                <a:solidFill>
                  <a:srgbClr val="000000"/>
                </a:solidFill>
                <a:cs typeface="Arial"/>
              </a:rPr>
              <a:t>Railway</a:t>
            </a:r>
            <a:r>
              <a:rPr lang="lt-LT" dirty="0">
                <a:solidFill>
                  <a:srgbClr val="000000"/>
                </a:solidFill>
                <a:cs typeface="Arial"/>
              </a:rPr>
              <a:t> Line Kaunas-Lithuania </a:t>
            </a:r>
            <a:r>
              <a:rPr lang="lt-LT" dirty="0" err="1">
                <a:solidFill>
                  <a:srgbClr val="000000"/>
                </a:solidFill>
                <a:cs typeface="Arial"/>
              </a:rPr>
              <a:t>and</a:t>
            </a:r>
            <a:r>
              <a:rPr lang="lt-LT" dirty="0">
                <a:solidFill>
                  <a:srgbClr val="000000"/>
                </a:solidFill>
                <a:cs typeface="Arial"/>
              </a:rPr>
              <a:t> </a:t>
            </a:r>
            <a:r>
              <a:rPr lang="lt-LT" dirty="0" err="1">
                <a:solidFill>
                  <a:srgbClr val="000000"/>
                </a:solidFill>
                <a:cs typeface="Arial"/>
              </a:rPr>
              <a:t>Latvia</a:t>
            </a:r>
            <a:r>
              <a:rPr lang="lt-LT" dirty="0">
                <a:solidFill>
                  <a:srgbClr val="000000"/>
                </a:solidFill>
                <a:cs typeface="Arial"/>
              </a:rPr>
              <a:t> </a:t>
            </a:r>
            <a:r>
              <a:rPr lang="lt-LT" dirty="0" err="1">
                <a:solidFill>
                  <a:srgbClr val="000000"/>
                </a:solidFill>
                <a:cs typeface="Arial"/>
              </a:rPr>
              <a:t>Border</a:t>
            </a:r>
            <a:r>
              <a:rPr lang="lt-LT" dirty="0">
                <a:solidFill>
                  <a:srgbClr val="000000"/>
                </a:solidFill>
                <a:cs typeface="Arial"/>
              </a:rPr>
              <a:t> </a:t>
            </a:r>
            <a:r>
              <a:rPr lang="lt-LT" dirty="0" err="1">
                <a:solidFill>
                  <a:srgbClr val="000000"/>
                </a:solidFill>
                <a:cs typeface="Arial"/>
              </a:rPr>
              <a:t>and</a:t>
            </a:r>
            <a:r>
              <a:rPr lang="lt-LT" dirty="0">
                <a:solidFill>
                  <a:srgbClr val="000000"/>
                </a:solidFill>
                <a:cs typeface="Arial"/>
              </a:rPr>
              <a:t> </a:t>
            </a:r>
            <a:r>
              <a:rPr lang="lt-LT" dirty="0" err="1">
                <a:solidFill>
                  <a:srgbClr val="000000"/>
                </a:solidFill>
                <a:cs typeface="Arial"/>
              </a:rPr>
              <a:t>the</a:t>
            </a:r>
            <a:r>
              <a:rPr lang="lt-LT" dirty="0">
                <a:solidFill>
                  <a:srgbClr val="000000"/>
                </a:solidFill>
                <a:cs typeface="Arial"/>
              </a:rPr>
              <a:t> </a:t>
            </a:r>
            <a:r>
              <a:rPr lang="lt-LT" dirty="0" err="1">
                <a:solidFill>
                  <a:srgbClr val="000000"/>
                </a:solidFill>
                <a:cs typeface="Arial"/>
              </a:rPr>
              <a:t>Engineering</a:t>
            </a:r>
            <a:r>
              <a:rPr lang="lt-LT" dirty="0">
                <a:solidFill>
                  <a:srgbClr val="000000"/>
                </a:solidFill>
                <a:cs typeface="Arial"/>
              </a:rPr>
              <a:t> </a:t>
            </a:r>
            <a:r>
              <a:rPr lang="lt-LT" dirty="0" err="1">
                <a:solidFill>
                  <a:srgbClr val="000000"/>
                </a:solidFill>
                <a:cs typeface="Arial"/>
              </a:rPr>
              <a:t>Infrastructure</a:t>
            </a:r>
            <a:r>
              <a:rPr lang="lt-LT" dirty="0">
                <a:solidFill>
                  <a:srgbClr val="000000"/>
                </a:solidFill>
                <a:cs typeface="Arial"/>
              </a:rPr>
              <a:t> </a:t>
            </a:r>
            <a:r>
              <a:rPr lang="lt-LT" dirty="0" err="1">
                <a:solidFill>
                  <a:srgbClr val="000000"/>
                </a:solidFill>
                <a:cs typeface="Arial"/>
              </a:rPr>
              <a:t>of</a:t>
            </a:r>
            <a:r>
              <a:rPr lang="lt-LT" dirty="0">
                <a:solidFill>
                  <a:srgbClr val="000000"/>
                </a:solidFill>
                <a:cs typeface="Arial"/>
              </a:rPr>
              <a:t> </a:t>
            </a:r>
            <a:r>
              <a:rPr lang="lt-LT" dirty="0" err="1">
                <a:solidFill>
                  <a:srgbClr val="000000"/>
                </a:solidFill>
                <a:cs typeface="Arial"/>
              </a:rPr>
              <a:t>the</a:t>
            </a:r>
            <a:r>
              <a:rPr lang="lt-LT" dirty="0">
                <a:solidFill>
                  <a:srgbClr val="000000"/>
                </a:solidFill>
                <a:cs typeface="Arial"/>
              </a:rPr>
              <a:t> </a:t>
            </a:r>
            <a:r>
              <a:rPr lang="lt-LT" dirty="0" err="1">
                <a:solidFill>
                  <a:srgbClr val="000000"/>
                </a:solidFill>
                <a:cs typeface="Arial"/>
              </a:rPr>
              <a:t>Communications</a:t>
            </a:r>
            <a:r>
              <a:rPr lang="lt-LT" dirty="0">
                <a:solidFill>
                  <a:srgbClr val="000000"/>
                </a:solidFill>
                <a:cs typeface="Arial"/>
              </a:rPr>
              <a:t> </a:t>
            </a:r>
            <a:r>
              <a:rPr lang="lt-LT" dirty="0" err="1">
                <a:solidFill>
                  <a:srgbClr val="000000"/>
                </a:solidFill>
                <a:cs typeface="Arial"/>
              </a:rPr>
              <a:t>of</a:t>
            </a:r>
            <a:r>
              <a:rPr lang="lt-LT" dirty="0">
                <a:solidFill>
                  <a:srgbClr val="000000"/>
                </a:solidFill>
                <a:cs typeface="Arial"/>
              </a:rPr>
              <a:t> </a:t>
            </a:r>
            <a:r>
              <a:rPr lang="lt-LT" dirty="0" err="1">
                <a:solidFill>
                  <a:srgbClr val="000000"/>
                </a:solidFill>
                <a:cs typeface="Arial"/>
              </a:rPr>
              <a:t>Regional</a:t>
            </a:r>
            <a:r>
              <a:rPr lang="lt-LT" dirty="0">
                <a:solidFill>
                  <a:srgbClr val="000000"/>
                </a:solidFill>
                <a:cs typeface="Arial"/>
              </a:rPr>
              <a:t> </a:t>
            </a:r>
            <a:r>
              <a:rPr lang="lt-LT" dirty="0" err="1">
                <a:solidFill>
                  <a:srgbClr val="000000"/>
                </a:solidFill>
                <a:cs typeface="Arial"/>
              </a:rPr>
              <a:t>Stations</a:t>
            </a:r>
            <a:r>
              <a:rPr lang="lt-LT" dirty="0">
                <a:solidFill>
                  <a:srgbClr val="000000"/>
                </a:solidFill>
                <a:cs typeface="Arial"/>
              </a:rPr>
              <a:t>.</a:t>
            </a: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a:solidFill>
                <a:srgbClr val="000000"/>
              </a:solidFill>
              <a:cs typeface="Arial"/>
            </a:endParaRPr>
          </a:p>
          <a:p>
            <a:endParaRPr lang="lt-LT" b="1">
              <a:solidFill>
                <a:srgbClr val="007749"/>
              </a:solidFill>
              <a:cs typeface="Arial"/>
            </a:endParaRPr>
          </a:p>
        </p:txBody>
      </p:sp>
      <p:sp>
        <p:nvSpPr>
          <p:cNvPr id="4" name="TextBox 3">
            <a:extLst>
              <a:ext uri="{FF2B5EF4-FFF2-40B4-BE49-F238E27FC236}">
                <a16:creationId xmlns:a16="http://schemas.microsoft.com/office/drawing/2014/main" id="{B3053B30-F013-3D0C-4905-377241B41999}"/>
              </a:ext>
            </a:extLst>
          </p:cNvPr>
          <p:cNvSpPr txBox="1"/>
          <p:nvPr/>
        </p:nvSpPr>
        <p:spPr>
          <a:xfrm>
            <a:off x="7252138" y="2608640"/>
            <a:ext cx="4587764" cy="116955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lt-LT" sz="1400">
              <a:solidFill>
                <a:srgbClr val="000000"/>
              </a:solidFill>
              <a:cs typeface="Arial"/>
            </a:endParaRPr>
          </a:p>
          <a:p>
            <a:pPr marL="285750" indent="-285750">
              <a:buFont typeface="Arial" panose="020B0604020202020204" pitchFamily="34" charset="0"/>
              <a:buChar char="•"/>
            </a:pPr>
            <a:r>
              <a:rPr lang="lt-LT" sz="1400" err="1">
                <a:solidFill>
                  <a:srgbClr val="000000"/>
                </a:solidFill>
                <a:cs typeface="Arial"/>
              </a:rPr>
              <a:t>Additional</a:t>
            </a:r>
            <a:r>
              <a:rPr lang="lt-LT" sz="1400" dirty="0">
                <a:solidFill>
                  <a:srgbClr val="000000"/>
                </a:solidFill>
                <a:cs typeface="Arial"/>
              </a:rPr>
              <a:t> </a:t>
            </a:r>
            <a:r>
              <a:rPr lang="lt-LT" sz="1400" err="1">
                <a:solidFill>
                  <a:srgbClr val="000000"/>
                </a:solidFill>
                <a:cs typeface="Arial"/>
              </a:rPr>
              <a:t>requirements</a:t>
            </a:r>
            <a:r>
              <a:rPr lang="lt-LT" sz="1400" dirty="0">
                <a:solidFill>
                  <a:srgbClr val="000000"/>
                </a:solidFill>
                <a:cs typeface="Arial"/>
              </a:rPr>
              <a:t> </a:t>
            </a:r>
            <a:r>
              <a:rPr lang="lt-LT" sz="1400" err="1">
                <a:solidFill>
                  <a:srgbClr val="000000"/>
                </a:solidFill>
                <a:cs typeface="Arial"/>
              </a:rPr>
              <a:t>for</a:t>
            </a:r>
            <a:r>
              <a:rPr lang="lt-LT" sz="1400" dirty="0">
                <a:solidFill>
                  <a:srgbClr val="000000"/>
                </a:solidFill>
                <a:cs typeface="Arial"/>
              </a:rPr>
              <a:t> </a:t>
            </a:r>
            <a:r>
              <a:rPr lang="lt-LT" sz="1400" err="1">
                <a:solidFill>
                  <a:srgbClr val="000000"/>
                </a:solidFill>
                <a:cs typeface="Arial"/>
              </a:rPr>
              <a:t>site</a:t>
            </a:r>
            <a:r>
              <a:rPr lang="lt-LT" sz="1400" dirty="0">
                <a:solidFill>
                  <a:srgbClr val="000000"/>
                </a:solidFill>
                <a:cs typeface="Arial"/>
              </a:rPr>
              <a:t> </a:t>
            </a:r>
            <a:r>
              <a:rPr lang="lt-LT" sz="1400" err="1">
                <a:solidFill>
                  <a:srgbClr val="000000"/>
                </a:solidFill>
                <a:cs typeface="Arial"/>
              </a:rPr>
              <a:t>investigations</a:t>
            </a:r>
            <a:endParaRPr lang="lt-LT" sz="1400" dirty="0" err="1">
              <a:solidFill>
                <a:srgbClr val="000000"/>
              </a:solidFill>
              <a:cs typeface="Arial"/>
            </a:endParaRPr>
          </a:p>
          <a:p>
            <a:pPr marL="285750" indent="-285750">
              <a:buFont typeface="Arial" panose="020B0604020202020204" pitchFamily="34" charset="0"/>
              <a:buChar char="•"/>
            </a:pPr>
            <a:r>
              <a:rPr lang="lt-LT" sz="1400" dirty="0" err="1">
                <a:solidFill>
                  <a:srgbClr val="000000"/>
                </a:solidFill>
                <a:latin typeface="Arial"/>
                <a:cs typeface="Arial"/>
              </a:rPr>
              <a:t>Supplementary</a:t>
            </a:r>
            <a:r>
              <a:rPr lang="lt-LT" sz="1400" dirty="0">
                <a:solidFill>
                  <a:srgbClr val="000000"/>
                </a:solidFill>
                <a:latin typeface="Arial"/>
                <a:cs typeface="Arial"/>
              </a:rPr>
              <a:t> </a:t>
            </a:r>
            <a:r>
              <a:rPr lang="lt-LT" sz="1400" dirty="0" err="1">
                <a:solidFill>
                  <a:srgbClr val="000000"/>
                </a:solidFill>
                <a:latin typeface="Arial"/>
                <a:cs typeface="Arial"/>
              </a:rPr>
              <a:t>Requirements</a:t>
            </a:r>
            <a:r>
              <a:rPr lang="lt-LT" sz="1400" dirty="0">
                <a:solidFill>
                  <a:srgbClr val="000000"/>
                </a:solidFill>
                <a:latin typeface="Arial"/>
                <a:cs typeface="Arial"/>
              </a:rPr>
              <a:t> </a:t>
            </a:r>
            <a:r>
              <a:rPr lang="lt-LT" sz="1400" dirty="0" err="1">
                <a:solidFill>
                  <a:srgbClr val="000000"/>
                </a:solidFill>
                <a:latin typeface="Arial"/>
                <a:cs typeface="Arial"/>
              </a:rPr>
              <a:t>for</a:t>
            </a:r>
            <a:r>
              <a:rPr lang="lt-LT" sz="1400" dirty="0">
                <a:solidFill>
                  <a:srgbClr val="000000"/>
                </a:solidFill>
                <a:latin typeface="Arial"/>
                <a:cs typeface="Arial"/>
              </a:rPr>
              <a:t> </a:t>
            </a:r>
            <a:r>
              <a:rPr lang="lt-LT" sz="1400" dirty="0" err="1">
                <a:solidFill>
                  <a:srgbClr val="000000"/>
                </a:solidFill>
                <a:latin typeface="Arial"/>
                <a:cs typeface="Arial"/>
              </a:rPr>
              <a:t>the</a:t>
            </a:r>
            <a:r>
              <a:rPr lang="lt-LT" sz="1400" dirty="0">
                <a:solidFill>
                  <a:srgbClr val="000000"/>
                </a:solidFill>
                <a:latin typeface="Arial"/>
                <a:cs typeface="Arial"/>
              </a:rPr>
              <a:t> </a:t>
            </a:r>
            <a:r>
              <a:rPr lang="lt-LT" sz="1400" dirty="0" err="1">
                <a:solidFill>
                  <a:srgbClr val="000000"/>
                </a:solidFill>
                <a:latin typeface="Arial"/>
                <a:cs typeface="Arial"/>
              </a:rPr>
              <a:t>Rail</a:t>
            </a:r>
            <a:r>
              <a:rPr lang="lt-LT" sz="1400" dirty="0">
                <a:solidFill>
                  <a:srgbClr val="000000"/>
                </a:solidFill>
                <a:latin typeface="Arial"/>
                <a:cs typeface="Arial"/>
              </a:rPr>
              <a:t> </a:t>
            </a:r>
            <a:r>
              <a:rPr lang="lt-LT" sz="1400" dirty="0" err="1">
                <a:solidFill>
                  <a:srgbClr val="000000"/>
                </a:solidFill>
                <a:latin typeface="Arial"/>
                <a:cs typeface="Arial"/>
              </a:rPr>
              <a:t>Baltica</a:t>
            </a:r>
            <a:r>
              <a:rPr lang="lt-LT" sz="1400" dirty="0">
                <a:solidFill>
                  <a:srgbClr val="000000"/>
                </a:solidFill>
                <a:latin typeface="Arial"/>
                <a:cs typeface="Arial"/>
              </a:rPr>
              <a:t> Design </a:t>
            </a:r>
          </a:p>
          <a:p>
            <a:pPr marL="285750" indent="-285750">
              <a:buFont typeface="Arial" panose="020B0604020202020204" pitchFamily="34" charset="0"/>
              <a:buChar char="•"/>
            </a:pPr>
            <a:r>
              <a:rPr lang="lt-LT" sz="1400" dirty="0" err="1">
                <a:solidFill>
                  <a:srgbClr val="000000"/>
                </a:solidFill>
                <a:latin typeface="Arial"/>
                <a:cs typeface="Arial"/>
              </a:rPr>
              <a:t>Bills</a:t>
            </a:r>
            <a:r>
              <a:rPr lang="lt-LT" sz="1400" dirty="0">
                <a:solidFill>
                  <a:srgbClr val="000000"/>
                </a:solidFill>
                <a:latin typeface="Arial"/>
                <a:cs typeface="Arial"/>
              </a:rPr>
              <a:t> </a:t>
            </a:r>
            <a:r>
              <a:rPr lang="lt-LT" sz="1400" dirty="0" err="1">
                <a:solidFill>
                  <a:srgbClr val="000000"/>
                </a:solidFill>
                <a:latin typeface="Arial"/>
                <a:cs typeface="Arial"/>
              </a:rPr>
              <a:t>of</a:t>
            </a:r>
            <a:r>
              <a:rPr lang="lt-LT" sz="1400" dirty="0">
                <a:solidFill>
                  <a:srgbClr val="000000"/>
                </a:solidFill>
                <a:latin typeface="Arial"/>
                <a:cs typeface="Arial"/>
              </a:rPr>
              <a:t> </a:t>
            </a:r>
            <a:r>
              <a:rPr lang="lt-LT" sz="1400" dirty="0" err="1">
                <a:solidFill>
                  <a:srgbClr val="000000"/>
                </a:solidFill>
                <a:latin typeface="Arial"/>
                <a:cs typeface="Arial"/>
              </a:rPr>
              <a:t>Quantities</a:t>
            </a:r>
            <a:r>
              <a:rPr lang="lt-LT" sz="1400" dirty="0">
                <a:solidFill>
                  <a:srgbClr val="000000"/>
                </a:solidFill>
                <a:latin typeface="Arial"/>
                <a:cs typeface="Arial"/>
              </a:rPr>
              <a:t> </a:t>
            </a:r>
            <a:r>
              <a:rPr lang="lt-LT" sz="1400" dirty="0" err="1">
                <a:solidFill>
                  <a:srgbClr val="000000"/>
                </a:solidFill>
                <a:latin typeface="Arial"/>
                <a:cs typeface="Arial"/>
              </a:rPr>
              <a:t>examples</a:t>
            </a:r>
            <a:r>
              <a:rPr lang="lt-LT" sz="1400" dirty="0">
                <a:solidFill>
                  <a:srgbClr val="000000"/>
                </a:solidFill>
                <a:latin typeface="Arial"/>
                <a:cs typeface="Arial"/>
              </a:rPr>
              <a:t> </a:t>
            </a:r>
            <a:endParaRPr lang="lt-LT" sz="1400" dirty="0">
              <a:solidFill>
                <a:srgbClr val="000000"/>
              </a:solidFill>
              <a:cs typeface="Arial"/>
            </a:endParaRPr>
          </a:p>
        </p:txBody>
      </p:sp>
    </p:spTree>
    <p:extLst>
      <p:ext uri="{BB962C8B-B14F-4D97-AF65-F5344CB8AC3E}">
        <p14:creationId xmlns:p14="http://schemas.microsoft.com/office/powerpoint/2010/main" val="1695564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328" y="3101711"/>
            <a:ext cx="10098923" cy="3056021"/>
          </a:xfrm>
        </p:spPr>
        <p:txBody>
          <a:bodyPr vert="horz" lIns="91440" tIns="45720" rIns="91440" bIns="45720" rtlCol="0" anchor="t">
            <a:noAutofit/>
          </a:bodyPr>
          <a:lstStyle/>
          <a:p>
            <a:pPr marL="342900" indent="-342900" algn="just">
              <a:buAutoNum type="alphaLcParenBoth"/>
            </a:pPr>
            <a:r>
              <a:rPr lang="lt-LT" dirty="0" err="1"/>
              <a:t>Negotiations</a:t>
            </a:r>
            <a:r>
              <a:rPr lang="lt-LT" dirty="0"/>
              <a:t> </a:t>
            </a:r>
            <a:r>
              <a:rPr lang="lt-LT" dirty="0" err="1"/>
              <a:t>may</a:t>
            </a:r>
            <a:r>
              <a:rPr lang="lt-LT" dirty="0"/>
              <a:t> be </a:t>
            </a:r>
            <a:r>
              <a:rPr lang="lt-LT" dirty="0" err="1"/>
              <a:t>conducted</a:t>
            </a:r>
            <a:r>
              <a:rPr lang="lt-LT" dirty="0"/>
              <a:t> </a:t>
            </a:r>
            <a:r>
              <a:rPr lang="lt-LT" dirty="0" err="1"/>
              <a:t>on</a:t>
            </a:r>
            <a:r>
              <a:rPr lang="lt-LT" dirty="0"/>
              <a:t> </a:t>
            </a:r>
            <a:r>
              <a:rPr lang="lt-LT" dirty="0" err="1"/>
              <a:t>any</a:t>
            </a:r>
            <a:r>
              <a:rPr lang="lt-LT" dirty="0"/>
              <a:t> </a:t>
            </a:r>
            <a:r>
              <a:rPr lang="lt-LT" dirty="0" err="1"/>
              <a:t>non-conformity</a:t>
            </a:r>
            <a:r>
              <a:rPr lang="lt-LT" dirty="0"/>
              <a:t> </a:t>
            </a:r>
            <a:r>
              <a:rPr lang="lt-LT" dirty="0" err="1"/>
              <a:t>between</a:t>
            </a:r>
            <a:r>
              <a:rPr lang="lt-LT" dirty="0"/>
              <a:t> </a:t>
            </a:r>
            <a:r>
              <a:rPr lang="lt-LT" dirty="0" err="1"/>
              <a:t>the</a:t>
            </a:r>
            <a:r>
              <a:rPr lang="lt-LT" dirty="0"/>
              <a:t> </a:t>
            </a:r>
            <a:r>
              <a:rPr lang="lt-LT" dirty="0" err="1"/>
              <a:t>characteristics</a:t>
            </a:r>
            <a:r>
              <a:rPr lang="lt-LT" dirty="0"/>
              <a:t> </a:t>
            </a:r>
            <a:r>
              <a:rPr lang="lt-LT" dirty="0" err="1"/>
              <a:t>of</a:t>
            </a:r>
            <a:r>
              <a:rPr lang="lt-LT" dirty="0"/>
              <a:t> </a:t>
            </a:r>
            <a:r>
              <a:rPr lang="lt-LT" dirty="0" err="1"/>
              <a:t>the</a:t>
            </a:r>
            <a:r>
              <a:rPr lang="lt-LT" dirty="0"/>
              <a:t> </a:t>
            </a:r>
            <a:r>
              <a:rPr lang="lt-LT" dirty="0" err="1"/>
              <a:t>subject</a:t>
            </a:r>
            <a:r>
              <a:rPr lang="lt-LT" dirty="0"/>
              <a:t> </a:t>
            </a:r>
            <a:r>
              <a:rPr lang="lt-LT" dirty="0" err="1"/>
              <a:t>matter</a:t>
            </a:r>
            <a:r>
              <a:rPr lang="lt-LT" dirty="0"/>
              <a:t> </a:t>
            </a:r>
            <a:r>
              <a:rPr lang="lt-LT" dirty="0" err="1"/>
              <a:t>of</a:t>
            </a:r>
            <a:r>
              <a:rPr lang="lt-LT" dirty="0"/>
              <a:t> </a:t>
            </a:r>
            <a:r>
              <a:rPr lang="lt-LT" dirty="0" err="1"/>
              <a:t>the</a:t>
            </a:r>
            <a:r>
              <a:rPr lang="lt-LT" dirty="0"/>
              <a:t> </a:t>
            </a:r>
            <a:r>
              <a:rPr lang="lt-LT" dirty="0" err="1"/>
              <a:t>procurement</a:t>
            </a:r>
            <a:r>
              <a:rPr lang="lt-LT" dirty="0"/>
              <a:t>, </a:t>
            </a:r>
            <a:r>
              <a:rPr lang="lt-LT" dirty="0" err="1"/>
              <a:t>including</a:t>
            </a:r>
            <a:r>
              <a:rPr lang="lt-LT" dirty="0"/>
              <a:t> </a:t>
            </a:r>
            <a:r>
              <a:rPr lang="lt-LT" dirty="0" err="1"/>
              <a:t>price</a:t>
            </a:r>
            <a:r>
              <a:rPr lang="lt-LT" dirty="0"/>
              <a:t>, </a:t>
            </a:r>
            <a:r>
              <a:rPr lang="lt-LT" dirty="0" err="1"/>
              <a:t>as</a:t>
            </a:r>
            <a:r>
              <a:rPr lang="lt-LT" dirty="0"/>
              <a:t> </a:t>
            </a:r>
            <a:r>
              <a:rPr lang="lt-LT" dirty="0" err="1"/>
              <a:t>specified</a:t>
            </a:r>
            <a:r>
              <a:rPr lang="lt-LT" dirty="0"/>
              <a:t> </a:t>
            </a:r>
            <a:r>
              <a:rPr lang="lt-LT" dirty="0" err="1"/>
              <a:t>in</a:t>
            </a:r>
            <a:r>
              <a:rPr lang="lt-LT" dirty="0"/>
              <a:t> </a:t>
            </a:r>
            <a:r>
              <a:rPr lang="lt-LT" dirty="0" err="1"/>
              <a:t>the</a:t>
            </a:r>
            <a:r>
              <a:rPr lang="lt-LT" dirty="0"/>
              <a:t> </a:t>
            </a:r>
            <a:r>
              <a:rPr lang="lt-LT" dirty="0" err="1"/>
              <a:t>supplier’s</a:t>
            </a:r>
            <a:r>
              <a:rPr lang="lt-LT" dirty="0"/>
              <a:t> </a:t>
            </a:r>
            <a:r>
              <a:rPr lang="lt-LT" dirty="0" err="1"/>
              <a:t>tender</a:t>
            </a:r>
            <a:r>
              <a:rPr lang="lt-LT" dirty="0"/>
              <a:t>, </a:t>
            </a:r>
            <a:r>
              <a:rPr lang="lt-LT" dirty="0" err="1"/>
              <a:t>with</a:t>
            </a:r>
            <a:r>
              <a:rPr lang="lt-LT" dirty="0"/>
              <a:t> </a:t>
            </a:r>
            <a:r>
              <a:rPr lang="lt-LT" dirty="0" err="1"/>
              <a:t>the</a:t>
            </a:r>
            <a:r>
              <a:rPr lang="lt-LT" dirty="0"/>
              <a:t> </a:t>
            </a:r>
            <a:r>
              <a:rPr lang="lt-LT" dirty="0" err="1"/>
              <a:t>technical</a:t>
            </a:r>
            <a:r>
              <a:rPr lang="lt-LT" dirty="0"/>
              <a:t> </a:t>
            </a:r>
            <a:r>
              <a:rPr lang="lt-LT" dirty="0" err="1"/>
              <a:t>specification</a:t>
            </a:r>
            <a:r>
              <a:rPr lang="lt-LT" dirty="0"/>
              <a:t>(s) </a:t>
            </a:r>
            <a:r>
              <a:rPr lang="lt-LT" dirty="0" err="1"/>
              <a:t>and</a:t>
            </a:r>
            <a:r>
              <a:rPr lang="lt-LT" dirty="0"/>
              <a:t> </a:t>
            </a:r>
            <a:r>
              <a:rPr lang="lt-LT" dirty="0" err="1"/>
              <a:t>the</a:t>
            </a:r>
            <a:r>
              <a:rPr lang="lt-LT" dirty="0"/>
              <a:t> </a:t>
            </a:r>
            <a:r>
              <a:rPr lang="lt-LT" dirty="0" err="1"/>
              <a:t>Procurement</a:t>
            </a:r>
            <a:r>
              <a:rPr lang="lt-LT" dirty="0"/>
              <a:t> </a:t>
            </a:r>
            <a:r>
              <a:rPr lang="lt-LT" dirty="0" err="1"/>
              <a:t>Conditions</a:t>
            </a:r>
            <a:r>
              <a:rPr lang="lt-LT" dirty="0"/>
              <a:t>, </a:t>
            </a:r>
            <a:r>
              <a:rPr lang="lt-LT" dirty="0" err="1"/>
              <a:t>with</a:t>
            </a:r>
            <a:r>
              <a:rPr lang="lt-LT" dirty="0"/>
              <a:t> </a:t>
            </a:r>
            <a:r>
              <a:rPr lang="lt-LT" dirty="0" err="1"/>
              <a:t>the</a:t>
            </a:r>
            <a:r>
              <a:rPr lang="lt-LT" dirty="0"/>
              <a:t> </a:t>
            </a:r>
            <a:r>
              <a:rPr lang="lt-LT" dirty="0" err="1"/>
              <a:t>exception</a:t>
            </a:r>
            <a:r>
              <a:rPr lang="lt-LT" dirty="0"/>
              <a:t> </a:t>
            </a:r>
            <a:r>
              <a:rPr lang="lt-LT" dirty="0" err="1"/>
              <a:t>of</a:t>
            </a:r>
            <a:r>
              <a:rPr lang="lt-LT" dirty="0"/>
              <a:t> </a:t>
            </a:r>
            <a:r>
              <a:rPr lang="lt-LT" dirty="0" err="1"/>
              <a:t>the</a:t>
            </a:r>
            <a:r>
              <a:rPr lang="lt-LT" dirty="0"/>
              <a:t> </a:t>
            </a:r>
            <a:r>
              <a:rPr lang="lt-LT" dirty="0" err="1"/>
              <a:t>conditions</a:t>
            </a:r>
            <a:r>
              <a:rPr lang="lt-LT" dirty="0"/>
              <a:t> </a:t>
            </a:r>
            <a:r>
              <a:rPr lang="lt-LT" dirty="0" err="1"/>
              <a:t>referred</a:t>
            </a:r>
            <a:r>
              <a:rPr lang="lt-LT" dirty="0"/>
              <a:t> to </a:t>
            </a:r>
            <a:r>
              <a:rPr lang="lt-LT" dirty="0" err="1"/>
              <a:t>in</a:t>
            </a:r>
            <a:r>
              <a:rPr lang="lt-LT" dirty="0"/>
              <a:t> </a:t>
            </a:r>
            <a:r>
              <a:rPr lang="lt-LT" dirty="0" err="1"/>
              <a:t>paragraph</a:t>
            </a:r>
            <a:r>
              <a:rPr lang="lt-LT" dirty="0"/>
              <a:t> (2).</a:t>
            </a:r>
            <a:endParaRPr lang="en-US" dirty="0"/>
          </a:p>
          <a:p>
            <a:pPr marL="342900" indent="-342900" algn="just">
              <a:buAutoNum type="alphaLcParenBoth"/>
            </a:pPr>
            <a:r>
              <a:rPr lang="lt-LT" dirty="0" err="1"/>
              <a:t>Negotiations</a:t>
            </a:r>
            <a:r>
              <a:rPr lang="lt-LT" dirty="0"/>
              <a:t> </a:t>
            </a:r>
            <a:r>
              <a:rPr lang="lt-LT" dirty="0" err="1"/>
              <a:t>will</a:t>
            </a:r>
            <a:r>
              <a:rPr lang="lt-LT" dirty="0"/>
              <a:t> </a:t>
            </a:r>
            <a:r>
              <a:rPr lang="lt-LT" dirty="0" err="1"/>
              <a:t>not</a:t>
            </a:r>
            <a:r>
              <a:rPr lang="lt-LT" dirty="0"/>
              <a:t> be </a:t>
            </a:r>
            <a:r>
              <a:rPr lang="lt-LT" dirty="0" err="1"/>
              <a:t>conducted</a:t>
            </a:r>
            <a:r>
              <a:rPr lang="lt-LT" dirty="0"/>
              <a:t> </a:t>
            </a:r>
            <a:r>
              <a:rPr lang="lt-LT" dirty="0" err="1"/>
              <a:t>on</a:t>
            </a:r>
            <a:r>
              <a:rPr lang="lt-LT" dirty="0"/>
              <a:t> </a:t>
            </a:r>
            <a:r>
              <a:rPr lang="lt-LT" dirty="0" err="1"/>
              <a:t>the</a:t>
            </a:r>
            <a:r>
              <a:rPr lang="lt-LT" dirty="0"/>
              <a:t> </a:t>
            </a:r>
            <a:r>
              <a:rPr lang="lt-LT" dirty="0" err="1"/>
              <a:t>evaluation</a:t>
            </a:r>
            <a:r>
              <a:rPr lang="lt-LT" dirty="0"/>
              <a:t> </a:t>
            </a:r>
            <a:r>
              <a:rPr lang="lt-LT" dirty="0" err="1"/>
              <a:t>criteria</a:t>
            </a:r>
            <a:r>
              <a:rPr lang="lt-LT" dirty="0"/>
              <a:t> </a:t>
            </a:r>
            <a:r>
              <a:rPr lang="lt-LT" dirty="0" err="1"/>
              <a:t>and</a:t>
            </a:r>
            <a:r>
              <a:rPr lang="lt-LT" dirty="0"/>
              <a:t> </a:t>
            </a:r>
            <a:r>
              <a:rPr lang="lt-LT" dirty="0" err="1"/>
              <a:t>procedures</a:t>
            </a:r>
            <a:r>
              <a:rPr lang="lt-LT" dirty="0"/>
              <a:t> </a:t>
            </a:r>
            <a:r>
              <a:rPr lang="lt-LT" dirty="0" err="1"/>
              <a:t>for</a:t>
            </a:r>
            <a:r>
              <a:rPr lang="lt-LT" dirty="0"/>
              <a:t> </a:t>
            </a:r>
            <a:r>
              <a:rPr lang="lt-LT" dirty="0" err="1"/>
              <a:t>the</a:t>
            </a:r>
            <a:r>
              <a:rPr lang="lt-LT" dirty="0"/>
              <a:t> </a:t>
            </a:r>
            <a:r>
              <a:rPr lang="lt-LT" dirty="0" err="1"/>
              <a:t>evaluation</a:t>
            </a:r>
            <a:r>
              <a:rPr lang="lt-LT" dirty="0"/>
              <a:t> </a:t>
            </a:r>
            <a:r>
              <a:rPr lang="lt-LT" dirty="0" err="1"/>
              <a:t>of</a:t>
            </a:r>
            <a:r>
              <a:rPr lang="lt-LT" dirty="0"/>
              <a:t> </a:t>
            </a:r>
            <a:r>
              <a:rPr lang="lt-LT" dirty="0" err="1"/>
              <a:t>the</a:t>
            </a:r>
            <a:r>
              <a:rPr lang="lt-LT" dirty="0"/>
              <a:t> </a:t>
            </a:r>
            <a:r>
              <a:rPr lang="lt-LT" dirty="0" err="1"/>
              <a:t>Tenders</a:t>
            </a:r>
            <a:r>
              <a:rPr lang="lt-LT" dirty="0"/>
              <a:t>, </a:t>
            </a:r>
            <a:r>
              <a:rPr lang="lt-LT" dirty="0" err="1"/>
              <a:t>pricing</a:t>
            </a:r>
            <a:r>
              <a:rPr lang="lt-LT" dirty="0"/>
              <a:t>, </a:t>
            </a:r>
            <a:r>
              <a:rPr lang="lt-LT" dirty="0" err="1"/>
              <a:t>the</a:t>
            </a:r>
            <a:r>
              <a:rPr lang="lt-LT" dirty="0"/>
              <a:t> </a:t>
            </a:r>
            <a:r>
              <a:rPr lang="lt-LT" dirty="0" err="1"/>
              <a:t>final</a:t>
            </a:r>
            <a:r>
              <a:rPr lang="lt-LT" dirty="0"/>
              <a:t> </a:t>
            </a:r>
            <a:r>
              <a:rPr lang="lt-LT" dirty="0" err="1"/>
              <a:t>negotiation</a:t>
            </a:r>
            <a:r>
              <a:rPr lang="lt-LT" dirty="0"/>
              <a:t> </a:t>
            </a:r>
            <a:r>
              <a:rPr lang="lt-LT" dirty="0" err="1"/>
              <a:t>results</a:t>
            </a:r>
            <a:r>
              <a:rPr lang="lt-LT" dirty="0"/>
              <a:t> </a:t>
            </a:r>
            <a:r>
              <a:rPr lang="lt-LT" dirty="0" err="1"/>
              <a:t>recorded</a:t>
            </a:r>
            <a:r>
              <a:rPr lang="lt-LT" dirty="0"/>
              <a:t> </a:t>
            </a:r>
            <a:r>
              <a:rPr lang="lt-LT" dirty="0" err="1"/>
              <a:t>in</a:t>
            </a:r>
            <a:r>
              <a:rPr lang="lt-LT" dirty="0"/>
              <a:t> </a:t>
            </a:r>
            <a:r>
              <a:rPr lang="lt-LT" dirty="0" err="1"/>
              <a:t>the</a:t>
            </a:r>
            <a:r>
              <a:rPr lang="lt-LT" dirty="0"/>
              <a:t> </a:t>
            </a:r>
            <a:r>
              <a:rPr lang="lt-LT" dirty="0" err="1"/>
              <a:t>Final</a:t>
            </a:r>
            <a:r>
              <a:rPr lang="lt-LT" dirty="0"/>
              <a:t> </a:t>
            </a:r>
            <a:r>
              <a:rPr lang="lt-LT" dirty="0" err="1"/>
              <a:t>Tenders</a:t>
            </a:r>
            <a:r>
              <a:rPr lang="lt-LT" dirty="0"/>
              <a:t>, </a:t>
            </a:r>
            <a:r>
              <a:rPr lang="lt-LT" dirty="0" err="1"/>
              <a:t>the</a:t>
            </a:r>
            <a:r>
              <a:rPr lang="lt-LT" dirty="0"/>
              <a:t> </a:t>
            </a:r>
            <a:r>
              <a:rPr lang="lt-LT" dirty="0" err="1"/>
              <a:t>law</a:t>
            </a:r>
            <a:r>
              <a:rPr lang="lt-LT" dirty="0"/>
              <a:t> </a:t>
            </a:r>
            <a:r>
              <a:rPr lang="lt-LT" dirty="0" err="1"/>
              <a:t>applicable</a:t>
            </a:r>
            <a:r>
              <a:rPr lang="lt-LT" dirty="0"/>
              <a:t> to </a:t>
            </a:r>
            <a:r>
              <a:rPr lang="lt-LT" dirty="0" err="1"/>
              <a:t>the</a:t>
            </a:r>
            <a:r>
              <a:rPr lang="lt-LT" dirty="0"/>
              <a:t> </a:t>
            </a:r>
            <a:r>
              <a:rPr lang="lt-LT" dirty="0" err="1"/>
              <a:t>Procurement</a:t>
            </a:r>
            <a:r>
              <a:rPr lang="lt-LT" dirty="0"/>
              <a:t> </a:t>
            </a:r>
            <a:r>
              <a:rPr lang="lt-LT" dirty="0" err="1"/>
              <a:t>Contract</a:t>
            </a:r>
            <a:r>
              <a:rPr lang="lt-LT" dirty="0"/>
              <a:t>, </a:t>
            </a:r>
            <a:r>
              <a:rPr lang="lt-LT" dirty="0" err="1"/>
              <a:t>the</a:t>
            </a:r>
            <a:r>
              <a:rPr lang="lt-LT" dirty="0"/>
              <a:t> </a:t>
            </a:r>
            <a:r>
              <a:rPr lang="lt-LT" dirty="0" err="1"/>
              <a:t>currency</a:t>
            </a:r>
            <a:r>
              <a:rPr lang="lt-LT" dirty="0"/>
              <a:t> </a:t>
            </a:r>
            <a:r>
              <a:rPr lang="lt-LT" dirty="0" err="1"/>
              <a:t>of</a:t>
            </a:r>
            <a:r>
              <a:rPr lang="lt-LT" dirty="0"/>
              <a:t> </a:t>
            </a:r>
            <a:r>
              <a:rPr lang="lt-LT" dirty="0" err="1"/>
              <a:t>payment</a:t>
            </a:r>
            <a:r>
              <a:rPr lang="lt-LT" dirty="0"/>
              <a:t>, </a:t>
            </a:r>
            <a:r>
              <a:rPr lang="lt-LT" dirty="0" err="1"/>
              <a:t>the</a:t>
            </a:r>
            <a:r>
              <a:rPr lang="lt-LT" dirty="0"/>
              <a:t> </a:t>
            </a:r>
            <a:r>
              <a:rPr lang="lt-LT" dirty="0" err="1"/>
              <a:t>terms</a:t>
            </a:r>
            <a:r>
              <a:rPr lang="lt-LT" dirty="0"/>
              <a:t> </a:t>
            </a:r>
            <a:r>
              <a:rPr lang="lt-LT" dirty="0" err="1"/>
              <a:t>and</a:t>
            </a:r>
            <a:r>
              <a:rPr lang="lt-LT" dirty="0"/>
              <a:t> </a:t>
            </a:r>
            <a:r>
              <a:rPr lang="lt-LT" dirty="0" err="1"/>
              <a:t>conditions</a:t>
            </a:r>
            <a:r>
              <a:rPr lang="lt-LT" dirty="0"/>
              <a:t> </a:t>
            </a:r>
            <a:r>
              <a:rPr lang="lt-LT" dirty="0" err="1"/>
              <a:t>of</a:t>
            </a:r>
            <a:r>
              <a:rPr lang="lt-LT" dirty="0"/>
              <a:t> </a:t>
            </a:r>
            <a:r>
              <a:rPr lang="lt-LT" dirty="0" err="1"/>
              <a:t>the</a:t>
            </a:r>
            <a:r>
              <a:rPr lang="lt-LT" dirty="0"/>
              <a:t> </a:t>
            </a:r>
            <a:r>
              <a:rPr lang="lt-LT" dirty="0" err="1"/>
              <a:t>claims</a:t>
            </a:r>
            <a:r>
              <a:rPr lang="lt-LT" dirty="0"/>
              <a:t> </a:t>
            </a:r>
            <a:r>
              <a:rPr lang="lt-LT" dirty="0" err="1"/>
              <a:t>and</a:t>
            </a:r>
            <a:r>
              <a:rPr lang="lt-LT" dirty="0"/>
              <a:t>/</a:t>
            </a:r>
            <a:r>
              <a:rPr lang="lt-LT" dirty="0" err="1"/>
              <a:t>or</a:t>
            </a:r>
            <a:r>
              <a:rPr lang="lt-LT" dirty="0"/>
              <a:t> dispute </a:t>
            </a:r>
            <a:r>
              <a:rPr lang="lt-LT" dirty="0" err="1"/>
              <a:t>settlement</a:t>
            </a:r>
            <a:r>
              <a:rPr lang="lt-LT" dirty="0"/>
              <a:t>, </a:t>
            </a:r>
            <a:r>
              <a:rPr lang="lt-LT" dirty="0" err="1"/>
              <a:t>Sections</a:t>
            </a:r>
            <a:r>
              <a:rPr lang="lt-LT" dirty="0"/>
              <a:t> 1 to 10 </a:t>
            </a:r>
            <a:r>
              <a:rPr lang="lt-LT" dirty="0" err="1"/>
              <a:t>of</a:t>
            </a:r>
            <a:r>
              <a:rPr lang="lt-LT" dirty="0"/>
              <a:t> </a:t>
            </a:r>
            <a:r>
              <a:rPr lang="lt-LT" dirty="0" err="1"/>
              <a:t>the</a:t>
            </a:r>
            <a:r>
              <a:rPr lang="lt-LT" dirty="0"/>
              <a:t> Data </a:t>
            </a:r>
            <a:r>
              <a:rPr lang="lt-LT" dirty="0" err="1"/>
              <a:t>Processing</a:t>
            </a:r>
            <a:r>
              <a:rPr lang="lt-LT" dirty="0"/>
              <a:t> </a:t>
            </a:r>
            <a:r>
              <a:rPr lang="lt-LT" dirty="0" err="1"/>
              <a:t>Contract</a:t>
            </a:r>
            <a:r>
              <a:rPr lang="lt-LT" dirty="0"/>
              <a:t> (</a:t>
            </a:r>
            <a:r>
              <a:rPr lang="lt-LT" dirty="0" err="1"/>
              <a:t>if</a:t>
            </a:r>
            <a:r>
              <a:rPr lang="lt-LT" dirty="0"/>
              <a:t> </a:t>
            </a:r>
            <a:r>
              <a:rPr lang="lt-LT" dirty="0" err="1"/>
              <a:t>any</a:t>
            </a:r>
            <a:r>
              <a:rPr lang="lt-LT" dirty="0"/>
              <a:t>), </a:t>
            </a:r>
            <a:r>
              <a:rPr lang="lt-LT" dirty="0" err="1"/>
              <a:t>while</a:t>
            </a:r>
            <a:r>
              <a:rPr lang="lt-LT" dirty="0"/>
              <a:t> </a:t>
            </a:r>
            <a:r>
              <a:rPr lang="lt-LT" dirty="0" err="1"/>
              <a:t>the</a:t>
            </a:r>
            <a:r>
              <a:rPr lang="lt-LT" dirty="0"/>
              <a:t> </a:t>
            </a:r>
            <a:r>
              <a:rPr lang="lt-LT" dirty="0" err="1"/>
              <a:t>substantive</a:t>
            </a:r>
            <a:r>
              <a:rPr lang="lt-LT" dirty="0"/>
              <a:t> </a:t>
            </a:r>
            <a:r>
              <a:rPr lang="lt-LT" dirty="0" err="1"/>
              <a:t>terms</a:t>
            </a:r>
            <a:r>
              <a:rPr lang="lt-LT" dirty="0"/>
              <a:t> </a:t>
            </a:r>
            <a:r>
              <a:rPr lang="lt-LT" dirty="0" err="1"/>
              <a:t>and</a:t>
            </a:r>
            <a:r>
              <a:rPr lang="lt-LT" dirty="0"/>
              <a:t> </a:t>
            </a:r>
            <a:r>
              <a:rPr lang="lt-LT" dirty="0" err="1"/>
              <a:t>conditions</a:t>
            </a:r>
            <a:r>
              <a:rPr lang="lt-LT" dirty="0"/>
              <a:t> </a:t>
            </a:r>
            <a:r>
              <a:rPr lang="lt-LT" dirty="0" err="1"/>
              <a:t>of</a:t>
            </a:r>
            <a:r>
              <a:rPr lang="lt-LT" dirty="0"/>
              <a:t> </a:t>
            </a:r>
            <a:r>
              <a:rPr lang="lt-LT" dirty="0" err="1"/>
              <a:t>the</a:t>
            </a:r>
            <a:r>
              <a:rPr lang="lt-LT" dirty="0"/>
              <a:t> </a:t>
            </a:r>
            <a:r>
              <a:rPr lang="lt-LT" dirty="0" err="1"/>
              <a:t>Procurement</a:t>
            </a:r>
            <a:r>
              <a:rPr lang="lt-LT" dirty="0"/>
              <a:t> </a:t>
            </a:r>
            <a:r>
              <a:rPr lang="lt-LT" dirty="0" err="1"/>
              <a:t>Documents</a:t>
            </a:r>
            <a:r>
              <a:rPr lang="lt-LT" dirty="0"/>
              <a:t>, </a:t>
            </a:r>
            <a:r>
              <a:rPr lang="lt-LT" dirty="0" err="1"/>
              <a:t>as</a:t>
            </a:r>
            <a:r>
              <a:rPr lang="lt-LT" dirty="0"/>
              <a:t> </a:t>
            </a:r>
            <a:r>
              <a:rPr lang="lt-LT" dirty="0" err="1"/>
              <a:t>set</a:t>
            </a:r>
            <a:r>
              <a:rPr lang="lt-LT" dirty="0"/>
              <a:t> </a:t>
            </a:r>
            <a:r>
              <a:rPr lang="lt-LT" dirty="0" err="1"/>
              <a:t>out</a:t>
            </a:r>
            <a:r>
              <a:rPr lang="lt-LT" dirty="0"/>
              <a:t> </a:t>
            </a:r>
            <a:r>
              <a:rPr lang="lt-LT" dirty="0" err="1"/>
              <a:t>in</a:t>
            </a:r>
            <a:r>
              <a:rPr lang="lt-LT" dirty="0"/>
              <a:t> </a:t>
            </a:r>
            <a:r>
              <a:rPr lang="lt-LT" dirty="0" err="1"/>
              <a:t>the</a:t>
            </a:r>
            <a:r>
              <a:rPr lang="lt-LT" dirty="0"/>
              <a:t> </a:t>
            </a:r>
            <a:r>
              <a:rPr lang="lt-LT" dirty="0" err="1"/>
              <a:t>Specific</a:t>
            </a:r>
            <a:r>
              <a:rPr lang="lt-LT" dirty="0"/>
              <a:t> </a:t>
            </a:r>
            <a:r>
              <a:rPr lang="lt-LT" dirty="0" err="1"/>
              <a:t>Part</a:t>
            </a:r>
            <a:r>
              <a:rPr lang="lt-LT" dirty="0"/>
              <a:t> </a:t>
            </a:r>
            <a:r>
              <a:rPr lang="lt-LT" dirty="0" err="1"/>
              <a:t>of</a:t>
            </a:r>
            <a:r>
              <a:rPr lang="lt-LT" dirty="0"/>
              <a:t> </a:t>
            </a:r>
            <a:r>
              <a:rPr lang="lt-LT" dirty="0" err="1"/>
              <a:t>the</a:t>
            </a:r>
            <a:r>
              <a:rPr lang="lt-LT" dirty="0"/>
              <a:t> </a:t>
            </a:r>
            <a:r>
              <a:rPr lang="lt-LT" dirty="0" err="1"/>
              <a:t>Conditions</a:t>
            </a:r>
            <a:r>
              <a:rPr lang="lt-LT" dirty="0"/>
              <a:t>, </a:t>
            </a:r>
            <a:r>
              <a:rPr lang="lt-LT" dirty="0" err="1"/>
              <a:t>shall</a:t>
            </a:r>
            <a:r>
              <a:rPr lang="lt-LT" dirty="0"/>
              <a:t> </a:t>
            </a:r>
            <a:r>
              <a:rPr lang="lt-LT" dirty="0" err="1"/>
              <a:t>not</a:t>
            </a:r>
            <a:r>
              <a:rPr lang="lt-LT" dirty="0"/>
              <a:t> be </a:t>
            </a:r>
            <a:r>
              <a:rPr lang="lt-LT" dirty="0" err="1"/>
              <a:t>subject</a:t>
            </a:r>
            <a:r>
              <a:rPr lang="lt-LT" dirty="0"/>
              <a:t> to </a:t>
            </a:r>
            <a:r>
              <a:rPr lang="lt-LT" dirty="0" err="1"/>
              <a:t>change</a:t>
            </a:r>
            <a:r>
              <a:rPr lang="lt-LT" dirty="0"/>
              <a:t> </a:t>
            </a:r>
            <a:r>
              <a:rPr lang="lt-LT" dirty="0" err="1"/>
              <a:t>during</a:t>
            </a:r>
            <a:r>
              <a:rPr lang="lt-LT" dirty="0"/>
              <a:t> </a:t>
            </a:r>
            <a:r>
              <a:rPr lang="lt-LT" dirty="0" err="1"/>
              <a:t>the</a:t>
            </a:r>
            <a:r>
              <a:rPr lang="lt-LT" dirty="0"/>
              <a:t> </a:t>
            </a:r>
            <a:r>
              <a:rPr lang="lt-LT" dirty="0" err="1"/>
              <a:t>Negotiations</a:t>
            </a:r>
            <a:r>
              <a:rPr lang="lt-LT" dirty="0"/>
              <a:t>.</a:t>
            </a:r>
            <a:endParaRPr lang="lt-LT" dirty="0">
              <a:cs typeface="Arial"/>
            </a:endParaRPr>
          </a:p>
        </p:txBody>
      </p:sp>
      <p:sp>
        <p:nvSpPr>
          <p:cNvPr id="3" name="Text Placeholder 2"/>
          <p:cNvSpPr>
            <a:spLocks noGrp="1"/>
          </p:cNvSpPr>
          <p:nvPr>
            <p:ph type="body" sz="quarter" idx="12"/>
          </p:nvPr>
        </p:nvSpPr>
        <p:spPr>
          <a:xfrm>
            <a:off x="625474" y="2270125"/>
            <a:ext cx="10094777" cy="450850"/>
          </a:xfrm>
        </p:spPr>
        <p:txBody>
          <a:bodyPr vert="horz" lIns="91440" tIns="45720" rIns="91440" bIns="45720" rtlCol="0" anchor="t">
            <a:noAutofit/>
          </a:bodyPr>
          <a:lstStyle/>
          <a:p>
            <a:r>
              <a:rPr lang="lt-LT" err="1"/>
              <a:t>The</a:t>
            </a:r>
            <a:r>
              <a:rPr lang="lt-LT"/>
              <a:t> </a:t>
            </a:r>
            <a:r>
              <a:rPr lang="lt-LT" err="1"/>
              <a:t>international</a:t>
            </a:r>
            <a:r>
              <a:rPr lang="lt-LT"/>
              <a:t> </a:t>
            </a:r>
            <a:r>
              <a:rPr lang="lt-LT" err="1"/>
              <a:t>procurement</a:t>
            </a:r>
            <a:r>
              <a:rPr lang="lt-LT"/>
              <a:t> is to be carried out </a:t>
            </a:r>
            <a:r>
              <a:rPr lang="lt-LT" err="1"/>
              <a:t>by</a:t>
            </a:r>
            <a:r>
              <a:rPr lang="lt-LT"/>
              <a:t> </a:t>
            </a:r>
            <a:r>
              <a:rPr lang="lt-LT" err="1"/>
              <a:t>negotiated</a:t>
            </a:r>
            <a:r>
              <a:rPr lang="lt-LT"/>
              <a:t> </a:t>
            </a:r>
            <a:r>
              <a:rPr lang="lt-LT" err="1"/>
              <a:t>procedure</a:t>
            </a:r>
            <a:r>
              <a:rPr lang="lt-LT"/>
              <a:t>:</a:t>
            </a:r>
            <a:endParaRPr lang="en-US"/>
          </a:p>
        </p:txBody>
      </p:sp>
      <p:sp>
        <p:nvSpPr>
          <p:cNvPr id="7" name="Text Placeholder 1">
            <a:extLst>
              <a:ext uri="{FF2B5EF4-FFF2-40B4-BE49-F238E27FC236}">
                <a16:creationId xmlns:a16="http://schemas.microsoft.com/office/drawing/2014/main" id="{BABA0EC1-026F-79E9-7CF0-2021F7B53BA5}"/>
              </a:ext>
            </a:extLst>
          </p:cNvPr>
          <p:cNvSpPr>
            <a:spLocks noGrp="1"/>
          </p:cNvSpPr>
          <p:nvPr>
            <p:ph type="body" sz="quarter" idx="11"/>
          </p:nvPr>
        </p:nvSpPr>
        <p:spPr>
          <a:xfrm>
            <a:off x="625474" y="798513"/>
            <a:ext cx="6295588" cy="1377950"/>
          </a:xfrm>
        </p:spPr>
        <p:txBody>
          <a:bodyPr vert="horz" lIns="91440" tIns="45720" rIns="91440" bIns="45720" rtlCol="0" anchor="t">
            <a:noAutofit/>
          </a:bodyPr>
          <a:lstStyle/>
          <a:p>
            <a:r>
              <a:rPr lang="lt-LT" dirty="0" err="1"/>
              <a:t>Procurement</a:t>
            </a:r>
            <a:r>
              <a:rPr lang="lt-LT" dirty="0"/>
              <a:t> </a:t>
            </a:r>
            <a:r>
              <a:rPr lang="lt-LT" dirty="0" err="1"/>
              <a:t>Method</a:t>
            </a:r>
            <a:r>
              <a:rPr lang="lt-LT" dirty="0"/>
              <a:t>  </a:t>
            </a:r>
            <a:r>
              <a:rPr lang="lt-LT" dirty="0" err="1"/>
              <a:t>Highlights</a:t>
            </a:r>
            <a:endParaRPr lang="en-US" dirty="0" err="1"/>
          </a:p>
        </p:txBody>
      </p:sp>
    </p:spTree>
    <p:extLst>
      <p:ext uri="{BB962C8B-B14F-4D97-AF65-F5344CB8AC3E}">
        <p14:creationId xmlns:p14="http://schemas.microsoft.com/office/powerpoint/2010/main" val="127940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1328" y="2349063"/>
            <a:ext cx="10098923" cy="3808670"/>
          </a:xfrm>
        </p:spPr>
        <p:txBody>
          <a:bodyPr vert="horz" lIns="91440" tIns="45720" rIns="91440" bIns="45720" rtlCol="0" anchor="t">
            <a:noAutofit/>
          </a:bodyPr>
          <a:lstStyle/>
          <a:p>
            <a:pPr marL="342900" indent="-342900" algn="just">
              <a:buAutoNum type="alphaLcParenBoth"/>
            </a:pPr>
            <a:r>
              <a:rPr lang="lt-LT" dirty="0" err="1"/>
              <a:t>Applications</a:t>
            </a:r>
            <a:r>
              <a:rPr lang="lt-LT" dirty="0"/>
              <a:t>/</a:t>
            </a:r>
            <a:r>
              <a:rPr lang="lt-LT" dirty="0" err="1"/>
              <a:t>Tenders</a:t>
            </a:r>
            <a:r>
              <a:rPr lang="lt-LT" dirty="0"/>
              <a:t> </a:t>
            </a:r>
            <a:r>
              <a:rPr lang="lt-LT" dirty="0" err="1"/>
              <a:t>will</a:t>
            </a:r>
            <a:r>
              <a:rPr lang="lt-LT" dirty="0"/>
              <a:t> be </a:t>
            </a:r>
            <a:r>
              <a:rPr lang="lt-LT" dirty="0" err="1"/>
              <a:t>submitted</a:t>
            </a:r>
            <a:r>
              <a:rPr lang="lt-LT" dirty="0"/>
              <a:t> </a:t>
            </a:r>
            <a:r>
              <a:rPr lang="lt-LT" dirty="0" err="1"/>
              <a:t>through</a:t>
            </a:r>
            <a:r>
              <a:rPr lang="lt-LT" dirty="0"/>
              <a:t> </a:t>
            </a:r>
            <a:r>
              <a:rPr lang="lt-LT" dirty="0" err="1"/>
              <a:t>the</a:t>
            </a:r>
            <a:r>
              <a:rPr lang="lt-LT" dirty="0"/>
              <a:t> </a:t>
            </a:r>
            <a:r>
              <a:rPr lang="lt-LT" dirty="0" err="1"/>
              <a:t>Central</a:t>
            </a:r>
            <a:r>
              <a:rPr lang="lt-LT" dirty="0"/>
              <a:t> </a:t>
            </a:r>
            <a:r>
              <a:rPr lang="lt-LT" dirty="0" err="1"/>
              <a:t>Public</a:t>
            </a:r>
            <a:r>
              <a:rPr lang="lt-LT" dirty="0"/>
              <a:t> </a:t>
            </a:r>
            <a:r>
              <a:rPr lang="lt-LT" dirty="0" err="1"/>
              <a:t>Procurement</a:t>
            </a:r>
            <a:r>
              <a:rPr lang="lt-LT" dirty="0"/>
              <a:t> </a:t>
            </a:r>
            <a:r>
              <a:rPr lang="lt-LT" dirty="0" err="1"/>
              <a:t>Information</a:t>
            </a:r>
            <a:r>
              <a:rPr lang="lt-LT" dirty="0"/>
              <a:t> System (CPP IS).</a:t>
            </a:r>
            <a:endParaRPr lang="en-US" dirty="0"/>
          </a:p>
          <a:p>
            <a:pPr marL="342900" indent="-342900" algn="just">
              <a:buAutoNum type="alphaLcParenBoth"/>
            </a:pPr>
            <a:r>
              <a:rPr lang="lt-LT" dirty="0" err="1"/>
              <a:t>Evaluation</a:t>
            </a:r>
            <a:r>
              <a:rPr lang="lt-LT" dirty="0"/>
              <a:t> </a:t>
            </a:r>
            <a:r>
              <a:rPr lang="lt-LT" dirty="0" err="1"/>
              <a:t>criterion</a:t>
            </a:r>
            <a:r>
              <a:rPr lang="lt-LT" dirty="0"/>
              <a:t> </a:t>
            </a:r>
            <a:r>
              <a:rPr lang="lt-LT" dirty="0" err="1"/>
              <a:t>for</a:t>
            </a:r>
            <a:r>
              <a:rPr lang="lt-LT" dirty="0"/>
              <a:t> </a:t>
            </a:r>
            <a:r>
              <a:rPr lang="lt-LT" dirty="0" err="1"/>
              <a:t>evaluating</a:t>
            </a:r>
            <a:r>
              <a:rPr lang="lt-LT" dirty="0"/>
              <a:t> </a:t>
            </a:r>
            <a:r>
              <a:rPr lang="lt-LT" dirty="0" err="1"/>
              <a:t>Tenders</a:t>
            </a:r>
            <a:r>
              <a:rPr lang="lt-LT" dirty="0"/>
              <a:t> </a:t>
            </a:r>
            <a:r>
              <a:rPr lang="lt-LT" dirty="0" err="1"/>
              <a:t>is</a:t>
            </a:r>
            <a:r>
              <a:rPr lang="lt-LT" dirty="0"/>
              <a:t> </a:t>
            </a:r>
            <a:r>
              <a:rPr lang="lt-LT" dirty="0" err="1"/>
              <a:t>Price</a:t>
            </a:r>
            <a:r>
              <a:rPr lang="lt-LT" dirty="0"/>
              <a:t> </a:t>
            </a:r>
            <a:r>
              <a:rPr lang="lt-LT" dirty="0" err="1"/>
              <a:t>or</a:t>
            </a:r>
            <a:r>
              <a:rPr lang="lt-LT" dirty="0"/>
              <a:t> </a:t>
            </a:r>
            <a:r>
              <a:rPr lang="lt-LT" dirty="0" err="1"/>
              <a:t>value</a:t>
            </a:r>
            <a:r>
              <a:rPr lang="lt-LT" dirty="0"/>
              <a:t> </a:t>
            </a:r>
            <a:r>
              <a:rPr lang="lt-LT" dirty="0" err="1"/>
              <a:t>for</a:t>
            </a:r>
            <a:r>
              <a:rPr lang="lt-LT" dirty="0"/>
              <a:t> </a:t>
            </a:r>
            <a:r>
              <a:rPr lang="lt-LT" dirty="0" err="1"/>
              <a:t>money</a:t>
            </a:r>
            <a:r>
              <a:rPr lang="lt-LT" dirty="0"/>
              <a:t>.</a:t>
            </a:r>
            <a:endParaRPr lang="lt-LT" dirty="0">
              <a:cs typeface="Arial"/>
            </a:endParaRPr>
          </a:p>
          <a:p>
            <a:pPr marL="342900" indent="-342900" algn="just">
              <a:buAutoNum type="alphaLcParenBoth"/>
            </a:pPr>
            <a:r>
              <a:rPr lang="lt-LT"/>
              <a:t>LTG </a:t>
            </a:r>
            <a:r>
              <a:rPr lang="lt-LT" err="1"/>
              <a:t>will</a:t>
            </a:r>
            <a:r>
              <a:rPr lang="lt-LT" dirty="0"/>
              <a:t> </a:t>
            </a:r>
            <a:r>
              <a:rPr lang="lt-LT" err="1"/>
              <a:t>only</a:t>
            </a:r>
            <a:r>
              <a:rPr lang="lt-LT" dirty="0"/>
              <a:t> </a:t>
            </a:r>
            <a:r>
              <a:rPr lang="lt-LT" err="1"/>
              <a:t>require</a:t>
            </a:r>
            <a:r>
              <a:rPr lang="lt-LT" dirty="0"/>
              <a:t> </a:t>
            </a:r>
            <a:r>
              <a:rPr lang="lt-LT" err="1"/>
              <a:t>documentation</a:t>
            </a:r>
            <a:r>
              <a:rPr lang="lt-LT" dirty="0"/>
              <a:t> </a:t>
            </a:r>
            <a:r>
              <a:rPr lang="lt-LT" err="1"/>
              <a:t>confirming</a:t>
            </a:r>
            <a:r>
              <a:rPr lang="lt-LT" dirty="0"/>
              <a:t> </a:t>
            </a:r>
            <a:r>
              <a:rPr lang="lt-LT" err="1"/>
              <a:t>the</a:t>
            </a:r>
            <a:r>
              <a:rPr lang="lt-LT" dirty="0"/>
              <a:t> </a:t>
            </a:r>
            <a:r>
              <a:rPr lang="lt-LT" err="1"/>
              <a:t>absence</a:t>
            </a:r>
            <a:r>
              <a:rPr lang="lt-LT" dirty="0"/>
              <a:t> </a:t>
            </a:r>
            <a:r>
              <a:rPr lang="lt-LT" err="1"/>
              <a:t>of</a:t>
            </a:r>
            <a:r>
              <a:rPr lang="lt-LT" dirty="0"/>
              <a:t> </a:t>
            </a:r>
            <a:r>
              <a:rPr lang="lt-LT" err="1"/>
              <a:t>grounds</a:t>
            </a:r>
            <a:r>
              <a:rPr lang="lt-LT" dirty="0"/>
              <a:t> </a:t>
            </a:r>
            <a:r>
              <a:rPr lang="lt-LT" err="1"/>
              <a:t>for</a:t>
            </a:r>
            <a:r>
              <a:rPr lang="lt-LT" dirty="0"/>
              <a:t> </a:t>
            </a:r>
            <a:r>
              <a:rPr lang="lt-LT" err="1"/>
              <a:t>exclusion</a:t>
            </a:r>
            <a:r>
              <a:rPr lang="lt-LT" dirty="0"/>
              <a:t> </a:t>
            </a:r>
            <a:r>
              <a:rPr lang="lt-LT" err="1"/>
              <a:t>and</a:t>
            </a:r>
            <a:r>
              <a:rPr lang="lt-LT" dirty="0"/>
              <a:t> </a:t>
            </a:r>
            <a:r>
              <a:rPr lang="lt-LT" err="1"/>
              <a:t>compliance</a:t>
            </a:r>
            <a:r>
              <a:rPr lang="lt-LT" dirty="0"/>
              <a:t> </a:t>
            </a:r>
            <a:r>
              <a:rPr lang="lt-LT" err="1"/>
              <a:t>with</a:t>
            </a:r>
            <a:r>
              <a:rPr lang="lt-LT" dirty="0"/>
              <a:t> </a:t>
            </a:r>
            <a:r>
              <a:rPr lang="lt-LT" err="1"/>
              <a:t>the</a:t>
            </a:r>
            <a:r>
              <a:rPr lang="lt-LT" dirty="0"/>
              <a:t> </a:t>
            </a:r>
            <a:r>
              <a:rPr lang="lt-LT" err="1"/>
              <a:t>qualification</a:t>
            </a:r>
            <a:r>
              <a:rPr lang="lt-LT" dirty="0"/>
              <a:t> </a:t>
            </a:r>
            <a:r>
              <a:rPr lang="lt-LT" err="1"/>
              <a:t>requirements</a:t>
            </a:r>
            <a:r>
              <a:rPr lang="lt-LT"/>
              <a:t>, </a:t>
            </a:r>
            <a:r>
              <a:rPr lang="lt-LT" err="1"/>
              <a:t>including</a:t>
            </a:r>
            <a:r>
              <a:rPr lang="lt-LT" dirty="0"/>
              <a:t> </a:t>
            </a:r>
            <a:r>
              <a:rPr lang="lt-LT" err="1"/>
              <a:t>those</a:t>
            </a:r>
            <a:r>
              <a:rPr lang="lt-LT" dirty="0"/>
              <a:t> </a:t>
            </a:r>
            <a:r>
              <a:rPr lang="lt-LT" err="1"/>
              <a:t>relating</a:t>
            </a:r>
            <a:r>
              <a:rPr lang="lt-LT"/>
              <a:t> to </a:t>
            </a:r>
            <a:r>
              <a:rPr lang="lt-LT" err="1"/>
              <a:t>compliance</a:t>
            </a:r>
            <a:r>
              <a:rPr lang="lt-LT" dirty="0"/>
              <a:t> </a:t>
            </a:r>
            <a:r>
              <a:rPr lang="lt-LT" err="1"/>
              <a:t>with</a:t>
            </a:r>
            <a:r>
              <a:rPr lang="lt-LT" dirty="0"/>
              <a:t> </a:t>
            </a:r>
            <a:r>
              <a:rPr lang="lt-LT" err="1"/>
              <a:t>national</a:t>
            </a:r>
            <a:r>
              <a:rPr lang="lt-LT" dirty="0"/>
              <a:t> </a:t>
            </a:r>
            <a:r>
              <a:rPr lang="lt-LT" err="1"/>
              <a:t>security</a:t>
            </a:r>
            <a:r>
              <a:rPr lang="lt-LT" dirty="0"/>
              <a:t> </a:t>
            </a:r>
            <a:r>
              <a:rPr lang="lt-LT" err="1"/>
              <a:t>requirements</a:t>
            </a:r>
            <a:r>
              <a:rPr lang="lt-LT" dirty="0"/>
              <a:t> </a:t>
            </a:r>
            <a:r>
              <a:rPr lang="lt-LT" err="1"/>
              <a:t>and</a:t>
            </a:r>
            <a:r>
              <a:rPr lang="lt-LT" dirty="0"/>
              <a:t> </a:t>
            </a:r>
            <a:r>
              <a:rPr lang="lt-LT" err="1"/>
              <a:t>the</a:t>
            </a:r>
            <a:r>
              <a:rPr lang="lt-LT" dirty="0"/>
              <a:t> </a:t>
            </a:r>
            <a:r>
              <a:rPr lang="lt-LT" err="1"/>
              <a:t>requirements</a:t>
            </a:r>
            <a:r>
              <a:rPr lang="lt-LT" dirty="0"/>
              <a:t> </a:t>
            </a:r>
            <a:r>
              <a:rPr lang="lt-LT" err="1"/>
              <a:t>of</a:t>
            </a:r>
            <a:r>
              <a:rPr lang="lt-LT" dirty="0"/>
              <a:t> </a:t>
            </a:r>
            <a:r>
              <a:rPr lang="lt-LT" err="1"/>
              <a:t>the</a:t>
            </a:r>
            <a:r>
              <a:rPr lang="lt-LT" dirty="0"/>
              <a:t> </a:t>
            </a:r>
            <a:r>
              <a:rPr lang="lt-LT" err="1"/>
              <a:t>standards</a:t>
            </a:r>
            <a:r>
              <a:rPr lang="lt-LT" dirty="0"/>
              <a:t> </a:t>
            </a:r>
            <a:r>
              <a:rPr lang="lt-LT" err="1"/>
              <a:t>of</a:t>
            </a:r>
            <a:r>
              <a:rPr lang="lt-LT" dirty="0"/>
              <a:t> </a:t>
            </a:r>
            <a:r>
              <a:rPr lang="lt-LT" err="1"/>
              <a:t>the</a:t>
            </a:r>
            <a:r>
              <a:rPr lang="lt-LT" dirty="0"/>
              <a:t> </a:t>
            </a:r>
            <a:r>
              <a:rPr lang="lt-LT" err="1"/>
              <a:t>quality</a:t>
            </a:r>
            <a:r>
              <a:rPr lang="lt-LT" dirty="0"/>
              <a:t> </a:t>
            </a:r>
            <a:r>
              <a:rPr lang="lt-LT" err="1"/>
              <a:t>management</a:t>
            </a:r>
            <a:r>
              <a:rPr lang="lt-LT" dirty="0"/>
              <a:t> </a:t>
            </a:r>
            <a:r>
              <a:rPr lang="lt-LT" err="1"/>
              <a:t>system</a:t>
            </a:r>
            <a:r>
              <a:rPr lang="lt-LT" dirty="0"/>
              <a:t> </a:t>
            </a:r>
            <a:r>
              <a:rPr lang="lt-LT" err="1"/>
              <a:t>and</a:t>
            </a:r>
            <a:r>
              <a:rPr lang="lt-LT" dirty="0"/>
              <a:t> </a:t>
            </a:r>
            <a:r>
              <a:rPr lang="lt-LT" err="1"/>
              <a:t>of</a:t>
            </a:r>
            <a:r>
              <a:rPr lang="lt-LT" dirty="0"/>
              <a:t> </a:t>
            </a:r>
            <a:r>
              <a:rPr lang="lt-LT" err="1"/>
              <a:t>the</a:t>
            </a:r>
            <a:r>
              <a:rPr lang="lt-LT" dirty="0"/>
              <a:t> </a:t>
            </a:r>
            <a:r>
              <a:rPr lang="lt-LT" err="1"/>
              <a:t>environmental</a:t>
            </a:r>
            <a:r>
              <a:rPr lang="lt-LT" dirty="0"/>
              <a:t> </a:t>
            </a:r>
            <a:r>
              <a:rPr lang="lt-LT" err="1"/>
              <a:t>management</a:t>
            </a:r>
            <a:r>
              <a:rPr lang="lt-LT" dirty="0"/>
              <a:t> </a:t>
            </a:r>
            <a:r>
              <a:rPr lang="lt-LT" err="1"/>
              <a:t>system</a:t>
            </a:r>
            <a:r>
              <a:rPr lang="lt-LT"/>
              <a:t>, </a:t>
            </a:r>
            <a:r>
              <a:rPr lang="lt-LT" err="1"/>
              <a:t>from</a:t>
            </a:r>
            <a:r>
              <a:rPr lang="lt-LT" dirty="0"/>
              <a:t> </a:t>
            </a:r>
            <a:r>
              <a:rPr lang="lt-LT" err="1"/>
              <a:t>the</a:t>
            </a:r>
            <a:r>
              <a:rPr lang="lt-LT" dirty="0"/>
              <a:t> </a:t>
            </a:r>
            <a:r>
              <a:rPr lang="lt-LT" err="1"/>
              <a:t>supplier</a:t>
            </a:r>
            <a:r>
              <a:rPr lang="lt-LT" dirty="0"/>
              <a:t> </a:t>
            </a:r>
            <a:r>
              <a:rPr lang="lt-LT" err="1"/>
              <a:t>whose</a:t>
            </a:r>
            <a:r>
              <a:rPr lang="lt-LT" dirty="0"/>
              <a:t> </a:t>
            </a:r>
            <a:r>
              <a:rPr lang="lt-LT" err="1"/>
              <a:t>tender</a:t>
            </a:r>
            <a:r>
              <a:rPr lang="lt-LT" dirty="0"/>
              <a:t> </a:t>
            </a:r>
            <a:r>
              <a:rPr lang="lt-LT" err="1"/>
              <a:t>can</a:t>
            </a:r>
            <a:r>
              <a:rPr lang="lt-LT"/>
              <a:t> be </a:t>
            </a:r>
            <a:r>
              <a:rPr lang="lt-LT" err="1"/>
              <a:t>declared</a:t>
            </a:r>
            <a:r>
              <a:rPr lang="lt-LT" dirty="0"/>
              <a:t> </a:t>
            </a:r>
            <a:r>
              <a:rPr lang="lt-LT" err="1"/>
              <a:t>successful</a:t>
            </a:r>
            <a:r>
              <a:rPr lang="lt-LT" dirty="0"/>
              <a:t> </a:t>
            </a:r>
            <a:r>
              <a:rPr lang="lt-LT" err="1"/>
              <a:t>on</a:t>
            </a:r>
            <a:r>
              <a:rPr lang="lt-LT" dirty="0"/>
              <a:t> </a:t>
            </a:r>
            <a:r>
              <a:rPr lang="lt-LT" err="1"/>
              <a:t>the</a:t>
            </a:r>
            <a:r>
              <a:rPr lang="lt-LT" dirty="0"/>
              <a:t> </a:t>
            </a:r>
            <a:r>
              <a:rPr lang="lt-LT" err="1"/>
              <a:t>basis</a:t>
            </a:r>
            <a:r>
              <a:rPr lang="lt-LT" dirty="0"/>
              <a:t> </a:t>
            </a:r>
            <a:r>
              <a:rPr lang="lt-LT" err="1"/>
              <a:t>of</a:t>
            </a:r>
            <a:r>
              <a:rPr lang="lt-LT" dirty="0"/>
              <a:t> </a:t>
            </a:r>
            <a:r>
              <a:rPr lang="lt-LT" err="1"/>
              <a:t>the</a:t>
            </a:r>
            <a:r>
              <a:rPr lang="lt-LT" dirty="0"/>
              <a:t> </a:t>
            </a:r>
            <a:r>
              <a:rPr lang="lt-LT" err="1"/>
              <a:t>evaluation</a:t>
            </a:r>
            <a:r>
              <a:rPr lang="lt-LT" dirty="0"/>
              <a:t> </a:t>
            </a:r>
            <a:r>
              <a:rPr lang="lt-LT" err="1"/>
              <a:t>results</a:t>
            </a:r>
            <a:r>
              <a:rPr lang="lt-LT"/>
              <a:t>.</a:t>
            </a:r>
            <a:endParaRPr lang="lt-LT">
              <a:cs typeface="Arial"/>
            </a:endParaRPr>
          </a:p>
          <a:p>
            <a:pPr marL="342900" indent="-342900" algn="just">
              <a:buAutoNum type="alphaLcParenBoth"/>
            </a:pPr>
            <a:r>
              <a:rPr lang="lt-LT" dirty="0" err="1">
                <a:cs typeface="Arial"/>
              </a:rPr>
              <a:t>If</a:t>
            </a:r>
            <a:r>
              <a:rPr lang="lt-LT" dirty="0">
                <a:cs typeface="Arial"/>
              </a:rPr>
              <a:t> </a:t>
            </a:r>
            <a:r>
              <a:rPr lang="lt-LT" dirty="0" err="1">
                <a:cs typeface="Arial"/>
              </a:rPr>
              <a:t>the</a:t>
            </a:r>
            <a:r>
              <a:rPr lang="lt-LT" dirty="0">
                <a:cs typeface="Arial"/>
              </a:rPr>
              <a:t> </a:t>
            </a:r>
            <a:r>
              <a:rPr lang="lt-LT" dirty="0" err="1">
                <a:cs typeface="Arial"/>
              </a:rPr>
              <a:t>Supplier</a:t>
            </a:r>
            <a:r>
              <a:rPr lang="lt-LT" dirty="0">
                <a:cs typeface="Arial"/>
              </a:rPr>
              <a:t> </a:t>
            </a:r>
            <a:r>
              <a:rPr lang="lt-LT" dirty="0" err="1">
                <a:cs typeface="Arial"/>
              </a:rPr>
              <a:t>invited</a:t>
            </a:r>
            <a:r>
              <a:rPr lang="lt-LT" dirty="0">
                <a:cs typeface="Arial"/>
              </a:rPr>
              <a:t> to </a:t>
            </a:r>
            <a:r>
              <a:rPr lang="lt-LT" dirty="0" err="1">
                <a:cs typeface="Arial"/>
              </a:rPr>
              <a:t>conclude</a:t>
            </a:r>
            <a:r>
              <a:rPr lang="lt-LT" dirty="0">
                <a:cs typeface="Arial"/>
              </a:rPr>
              <a:t> </a:t>
            </a:r>
            <a:r>
              <a:rPr lang="lt-LT" dirty="0" err="1">
                <a:cs typeface="Arial"/>
              </a:rPr>
              <a:t>the</a:t>
            </a:r>
            <a:r>
              <a:rPr lang="lt-LT" dirty="0">
                <a:cs typeface="Arial"/>
              </a:rPr>
              <a:t> </a:t>
            </a:r>
            <a:r>
              <a:rPr lang="lt-LT" dirty="0" err="1">
                <a:cs typeface="Arial"/>
              </a:rPr>
              <a:t>Contract</a:t>
            </a:r>
            <a:r>
              <a:rPr lang="lt-LT" dirty="0">
                <a:cs typeface="Arial"/>
              </a:rPr>
              <a:t> </a:t>
            </a:r>
            <a:r>
              <a:rPr lang="lt-LT" dirty="0" err="1">
                <a:cs typeface="Arial"/>
              </a:rPr>
              <a:t>refuses</a:t>
            </a:r>
            <a:r>
              <a:rPr lang="lt-LT" dirty="0">
                <a:cs typeface="Arial"/>
              </a:rPr>
              <a:t> to </a:t>
            </a:r>
            <a:r>
              <a:rPr lang="lt-LT" dirty="0" err="1">
                <a:cs typeface="Arial"/>
              </a:rPr>
              <a:t>do</a:t>
            </a:r>
            <a:r>
              <a:rPr lang="lt-LT" dirty="0">
                <a:cs typeface="Arial"/>
              </a:rPr>
              <a:t> </a:t>
            </a:r>
            <a:r>
              <a:rPr lang="lt-LT" dirty="0" err="1">
                <a:cs typeface="Arial"/>
              </a:rPr>
              <a:t>so</a:t>
            </a:r>
            <a:r>
              <a:rPr lang="lt-LT" dirty="0">
                <a:cs typeface="Arial"/>
              </a:rPr>
              <a:t>, it </a:t>
            </a:r>
            <a:r>
              <a:rPr lang="lt-LT" dirty="0" err="1">
                <a:cs typeface="Arial"/>
              </a:rPr>
              <a:t>will</a:t>
            </a:r>
            <a:r>
              <a:rPr lang="lt-LT" dirty="0">
                <a:cs typeface="Arial"/>
              </a:rPr>
              <a:t> be </a:t>
            </a:r>
            <a:r>
              <a:rPr lang="lt-LT" dirty="0" err="1">
                <a:cs typeface="Arial"/>
              </a:rPr>
              <a:t>liable</a:t>
            </a:r>
            <a:r>
              <a:rPr lang="lt-LT" dirty="0">
                <a:cs typeface="Arial"/>
              </a:rPr>
              <a:t> to </a:t>
            </a:r>
            <a:r>
              <a:rPr lang="lt-LT" dirty="0" err="1">
                <a:cs typeface="Arial"/>
              </a:rPr>
              <a:t>pay</a:t>
            </a:r>
            <a:r>
              <a:rPr lang="lt-LT" dirty="0">
                <a:cs typeface="Arial"/>
              </a:rPr>
              <a:t> a fine </a:t>
            </a:r>
            <a:r>
              <a:rPr lang="lt-LT" dirty="0" err="1">
                <a:cs typeface="Arial"/>
              </a:rPr>
              <a:t>comprising</a:t>
            </a:r>
            <a:r>
              <a:rPr lang="lt-LT" dirty="0">
                <a:cs typeface="Arial"/>
              </a:rPr>
              <a:t> 3% (</a:t>
            </a:r>
            <a:r>
              <a:rPr lang="lt-LT" dirty="0" err="1">
                <a:cs typeface="Arial"/>
              </a:rPr>
              <a:t>three</a:t>
            </a:r>
            <a:r>
              <a:rPr lang="lt-LT" dirty="0">
                <a:cs typeface="Arial"/>
              </a:rPr>
              <a:t> </a:t>
            </a:r>
            <a:r>
              <a:rPr lang="lt-LT" dirty="0" err="1">
                <a:cs typeface="Arial"/>
              </a:rPr>
              <a:t>percent</a:t>
            </a:r>
            <a:r>
              <a:rPr lang="lt-LT" dirty="0">
                <a:cs typeface="Arial"/>
              </a:rPr>
              <a:t>) </a:t>
            </a:r>
            <a:r>
              <a:rPr lang="lt-LT" dirty="0" err="1">
                <a:cs typeface="Arial"/>
              </a:rPr>
              <a:t>of</a:t>
            </a:r>
            <a:r>
              <a:rPr lang="lt-LT" dirty="0">
                <a:cs typeface="Arial"/>
              </a:rPr>
              <a:t> </a:t>
            </a:r>
            <a:r>
              <a:rPr lang="lt-LT" dirty="0" err="1">
                <a:cs typeface="Arial"/>
              </a:rPr>
              <a:t>the</a:t>
            </a:r>
            <a:r>
              <a:rPr lang="lt-LT" dirty="0">
                <a:cs typeface="Arial"/>
              </a:rPr>
              <a:t> </a:t>
            </a:r>
            <a:r>
              <a:rPr lang="lt-LT" dirty="0" err="1">
                <a:cs typeface="Arial"/>
              </a:rPr>
              <a:t>value</a:t>
            </a:r>
            <a:r>
              <a:rPr lang="lt-LT" dirty="0">
                <a:cs typeface="Arial"/>
              </a:rPr>
              <a:t> </a:t>
            </a:r>
            <a:r>
              <a:rPr lang="lt-LT" dirty="0" err="1">
                <a:cs typeface="Arial"/>
              </a:rPr>
              <a:t>of</a:t>
            </a:r>
            <a:r>
              <a:rPr lang="lt-LT" dirty="0">
                <a:cs typeface="Arial"/>
              </a:rPr>
              <a:t> </a:t>
            </a:r>
            <a:r>
              <a:rPr lang="lt-LT" dirty="0" err="1">
                <a:cs typeface="Arial"/>
              </a:rPr>
              <a:t>the</a:t>
            </a:r>
            <a:r>
              <a:rPr lang="lt-LT" dirty="0">
                <a:cs typeface="Arial"/>
              </a:rPr>
              <a:t> </a:t>
            </a:r>
            <a:r>
              <a:rPr lang="lt-LT" dirty="0" err="1">
                <a:cs typeface="Arial"/>
              </a:rPr>
              <a:t>Final</a:t>
            </a:r>
            <a:r>
              <a:rPr lang="lt-LT" dirty="0">
                <a:cs typeface="Arial"/>
              </a:rPr>
              <a:t> </a:t>
            </a:r>
            <a:r>
              <a:rPr lang="lt-LT" dirty="0" err="1">
                <a:cs typeface="Arial"/>
              </a:rPr>
              <a:t>Tender</a:t>
            </a:r>
            <a:r>
              <a:rPr lang="lt-LT" dirty="0">
                <a:cs typeface="Arial"/>
              </a:rPr>
              <a:t>, </a:t>
            </a:r>
            <a:r>
              <a:rPr lang="lt-LT" dirty="0" err="1">
                <a:cs typeface="Arial"/>
              </a:rPr>
              <a:t>exclusive</a:t>
            </a:r>
            <a:r>
              <a:rPr lang="lt-LT" dirty="0">
                <a:cs typeface="Arial"/>
              </a:rPr>
              <a:t> </a:t>
            </a:r>
            <a:r>
              <a:rPr lang="lt-LT" dirty="0" err="1">
                <a:cs typeface="Arial"/>
              </a:rPr>
              <a:t>of</a:t>
            </a:r>
            <a:r>
              <a:rPr lang="lt-LT" dirty="0">
                <a:cs typeface="Arial"/>
              </a:rPr>
              <a:t> VAT, to LTG </a:t>
            </a:r>
            <a:r>
              <a:rPr lang="lt-LT" dirty="0" err="1">
                <a:cs typeface="Arial"/>
              </a:rPr>
              <a:t>upon</a:t>
            </a:r>
            <a:r>
              <a:rPr lang="lt-LT" dirty="0">
                <a:cs typeface="Arial"/>
              </a:rPr>
              <a:t> </a:t>
            </a:r>
            <a:r>
              <a:rPr lang="lt-LT" dirty="0" err="1">
                <a:cs typeface="Arial"/>
              </a:rPr>
              <a:t>request</a:t>
            </a:r>
            <a:r>
              <a:rPr lang="lt-LT" dirty="0">
                <a:cs typeface="Arial"/>
              </a:rPr>
              <a:t>.</a:t>
            </a:r>
            <a:endParaRPr lang="en-GB" dirty="0">
              <a:cs typeface="Arial"/>
            </a:endParaRPr>
          </a:p>
          <a:p>
            <a:pPr marL="342900" indent="-342900" algn="just">
              <a:buAutoNum type="alphaLcParenBoth"/>
            </a:pPr>
            <a:r>
              <a:rPr lang="lt-LT" err="1"/>
              <a:t>Please</a:t>
            </a:r>
            <a:r>
              <a:rPr lang="lt-LT"/>
              <a:t> </a:t>
            </a:r>
            <a:r>
              <a:rPr lang="lt-LT" err="1"/>
              <a:t>note</a:t>
            </a:r>
            <a:r>
              <a:rPr lang="lt-LT"/>
              <a:t> </a:t>
            </a:r>
            <a:r>
              <a:rPr lang="lt-LT" err="1"/>
              <a:t>that</a:t>
            </a:r>
            <a:r>
              <a:rPr lang="lt-LT"/>
              <a:t> the Implementing Authority </a:t>
            </a:r>
            <a:r>
              <a:rPr lang="lt-LT" err="1"/>
              <a:t>is</a:t>
            </a:r>
            <a:r>
              <a:rPr lang="lt-LT"/>
              <a:t> </a:t>
            </a:r>
            <a:r>
              <a:rPr lang="lt-LT" err="1"/>
              <a:t>important</a:t>
            </a:r>
            <a:r>
              <a:rPr lang="lt-LT"/>
              <a:t> </a:t>
            </a:r>
            <a:r>
              <a:rPr lang="lt-LT" err="1"/>
              <a:t>in</a:t>
            </a:r>
            <a:r>
              <a:rPr lang="lt-LT"/>
              <a:t> </a:t>
            </a:r>
            <a:r>
              <a:rPr lang="lt-LT" err="1"/>
              <a:t>ensuring</a:t>
            </a:r>
            <a:r>
              <a:rPr lang="lt-LT"/>
              <a:t> </a:t>
            </a:r>
            <a:r>
              <a:rPr lang="lt-LT" err="1"/>
              <a:t>Lithuania’s</a:t>
            </a:r>
            <a:r>
              <a:rPr lang="lt-LT"/>
              <a:t> </a:t>
            </a:r>
            <a:r>
              <a:rPr lang="lt-LT" err="1"/>
              <a:t>national</a:t>
            </a:r>
            <a:r>
              <a:rPr lang="lt-LT"/>
              <a:t> </a:t>
            </a:r>
            <a:r>
              <a:rPr lang="lt-LT" err="1"/>
              <a:t>security</a:t>
            </a:r>
            <a:r>
              <a:rPr lang="lt-LT"/>
              <a:t> </a:t>
            </a:r>
            <a:r>
              <a:rPr lang="lt-LT" err="1"/>
              <a:t>and</a:t>
            </a:r>
            <a:r>
              <a:rPr lang="lt-LT"/>
              <a:t> </a:t>
            </a:r>
            <a:r>
              <a:rPr lang="lt-LT" err="1"/>
              <a:t>the</a:t>
            </a:r>
            <a:r>
              <a:rPr lang="lt-LT"/>
              <a:t> </a:t>
            </a:r>
            <a:r>
              <a:rPr lang="lt-LT" err="1"/>
              <a:t>subject</a:t>
            </a:r>
            <a:r>
              <a:rPr lang="lt-LT"/>
              <a:t> </a:t>
            </a:r>
            <a:r>
              <a:rPr lang="lt-LT" err="1"/>
              <a:t>matter</a:t>
            </a:r>
            <a:r>
              <a:rPr lang="lt-LT"/>
              <a:t> </a:t>
            </a:r>
            <a:r>
              <a:rPr lang="lt-LT" err="1"/>
              <a:t>of</a:t>
            </a:r>
            <a:r>
              <a:rPr lang="lt-LT"/>
              <a:t> </a:t>
            </a:r>
            <a:r>
              <a:rPr lang="lt-LT" err="1"/>
              <a:t>the</a:t>
            </a:r>
            <a:r>
              <a:rPr lang="lt-LT"/>
              <a:t> </a:t>
            </a:r>
            <a:r>
              <a:rPr lang="lt-LT" err="1"/>
              <a:t>Tender</a:t>
            </a:r>
            <a:r>
              <a:rPr lang="lt-LT"/>
              <a:t> </a:t>
            </a:r>
            <a:r>
              <a:rPr lang="lt-LT" err="1"/>
              <a:t>is</a:t>
            </a:r>
            <a:r>
              <a:rPr lang="lt-LT"/>
              <a:t> </a:t>
            </a:r>
            <a:r>
              <a:rPr lang="lt-LT" err="1"/>
              <a:t>related</a:t>
            </a:r>
            <a:r>
              <a:rPr lang="lt-LT"/>
              <a:t> to </a:t>
            </a:r>
            <a:r>
              <a:rPr lang="lt-LT" err="1"/>
              <a:t>Lithuania’s</a:t>
            </a:r>
            <a:r>
              <a:rPr lang="lt-LT"/>
              <a:t> </a:t>
            </a:r>
            <a:r>
              <a:rPr lang="lt-LT" err="1"/>
              <a:t>interests</a:t>
            </a:r>
            <a:r>
              <a:rPr lang="lt-LT"/>
              <a:t> </a:t>
            </a:r>
            <a:r>
              <a:rPr lang="lt-LT" err="1"/>
              <a:t>of</a:t>
            </a:r>
            <a:r>
              <a:rPr lang="lt-LT"/>
              <a:t> </a:t>
            </a:r>
            <a:r>
              <a:rPr lang="lt-LT" err="1"/>
              <a:t>national</a:t>
            </a:r>
            <a:r>
              <a:rPr lang="lt-LT"/>
              <a:t> </a:t>
            </a:r>
            <a:r>
              <a:rPr lang="lt-LT" err="1"/>
              <a:t>security</a:t>
            </a:r>
            <a:r>
              <a:rPr lang="lt-LT"/>
              <a:t>. </a:t>
            </a:r>
            <a:r>
              <a:rPr lang="lt-LT" err="1"/>
              <a:t>Therefore</a:t>
            </a:r>
            <a:r>
              <a:rPr lang="lt-LT"/>
              <a:t>, </a:t>
            </a:r>
            <a:r>
              <a:rPr lang="lt-LT" err="1"/>
              <a:t>in</a:t>
            </a:r>
            <a:r>
              <a:rPr lang="lt-LT"/>
              <a:t> </a:t>
            </a:r>
            <a:r>
              <a:rPr lang="lt-LT" err="1"/>
              <a:t>accordance</a:t>
            </a:r>
            <a:r>
              <a:rPr lang="lt-LT"/>
              <a:t> </a:t>
            </a:r>
            <a:r>
              <a:rPr lang="lt-LT" err="1"/>
              <a:t>with</a:t>
            </a:r>
            <a:r>
              <a:rPr lang="lt-LT"/>
              <a:t> </a:t>
            </a:r>
            <a:r>
              <a:rPr lang="lt-LT" err="1"/>
              <a:t>the</a:t>
            </a:r>
            <a:r>
              <a:rPr lang="lt-LT"/>
              <a:t> </a:t>
            </a:r>
            <a:r>
              <a:rPr lang="lt-LT" err="1"/>
              <a:t>requirements</a:t>
            </a:r>
            <a:r>
              <a:rPr lang="lt-LT"/>
              <a:t> </a:t>
            </a:r>
            <a:r>
              <a:rPr lang="lt-LT" err="1"/>
              <a:t>of</a:t>
            </a:r>
            <a:r>
              <a:rPr lang="lt-LT"/>
              <a:t> </a:t>
            </a:r>
            <a:r>
              <a:rPr lang="lt-LT" err="1"/>
              <a:t>the</a:t>
            </a:r>
            <a:r>
              <a:rPr lang="lt-LT"/>
              <a:t> </a:t>
            </a:r>
            <a:r>
              <a:rPr lang="lt-LT" err="1"/>
              <a:t>Law</a:t>
            </a:r>
            <a:r>
              <a:rPr lang="lt-LT"/>
              <a:t> </a:t>
            </a:r>
            <a:r>
              <a:rPr lang="lt-LT" err="1"/>
              <a:t>of</a:t>
            </a:r>
            <a:r>
              <a:rPr lang="lt-LT"/>
              <a:t> </a:t>
            </a:r>
            <a:r>
              <a:rPr lang="lt-LT" err="1"/>
              <a:t>the</a:t>
            </a:r>
            <a:r>
              <a:rPr lang="lt-LT"/>
              <a:t> </a:t>
            </a:r>
            <a:r>
              <a:rPr lang="lt-LT" err="1"/>
              <a:t>Republic</a:t>
            </a:r>
            <a:r>
              <a:rPr lang="lt-LT"/>
              <a:t> </a:t>
            </a:r>
            <a:r>
              <a:rPr lang="lt-LT" err="1"/>
              <a:t>of</a:t>
            </a:r>
            <a:r>
              <a:rPr lang="lt-LT"/>
              <a:t> Lithuania </a:t>
            </a:r>
            <a:r>
              <a:rPr lang="lt-LT" err="1"/>
              <a:t>on</a:t>
            </a:r>
            <a:r>
              <a:rPr lang="lt-LT"/>
              <a:t> </a:t>
            </a:r>
            <a:r>
              <a:rPr lang="lt-LT" err="1"/>
              <a:t>the</a:t>
            </a:r>
            <a:r>
              <a:rPr lang="lt-LT"/>
              <a:t> </a:t>
            </a:r>
            <a:r>
              <a:rPr lang="lt-LT" err="1"/>
              <a:t>Protection</a:t>
            </a:r>
            <a:r>
              <a:rPr lang="lt-LT"/>
              <a:t> </a:t>
            </a:r>
            <a:r>
              <a:rPr lang="lt-LT" err="1"/>
              <a:t>of</a:t>
            </a:r>
            <a:r>
              <a:rPr lang="lt-LT"/>
              <a:t> </a:t>
            </a:r>
            <a:r>
              <a:rPr lang="lt-LT" err="1"/>
              <a:t>Objects</a:t>
            </a:r>
            <a:r>
              <a:rPr lang="lt-LT"/>
              <a:t> </a:t>
            </a:r>
            <a:r>
              <a:rPr lang="lt-LT" err="1"/>
              <a:t>Critical</a:t>
            </a:r>
            <a:r>
              <a:rPr lang="lt-LT"/>
              <a:t> </a:t>
            </a:r>
            <a:r>
              <a:rPr lang="lt-LT" err="1"/>
              <a:t>for</a:t>
            </a:r>
            <a:r>
              <a:rPr lang="lt-LT"/>
              <a:t> </a:t>
            </a:r>
            <a:r>
              <a:rPr lang="lt-LT" err="1"/>
              <a:t>National</a:t>
            </a:r>
            <a:r>
              <a:rPr lang="lt-LT"/>
              <a:t> </a:t>
            </a:r>
            <a:r>
              <a:rPr lang="lt-LT" err="1"/>
              <a:t>Security</a:t>
            </a:r>
            <a:r>
              <a:rPr lang="lt-LT"/>
              <a:t>, </a:t>
            </a:r>
            <a:r>
              <a:rPr lang="lt-LT" err="1"/>
              <a:t>the</a:t>
            </a:r>
            <a:r>
              <a:rPr lang="lt-LT"/>
              <a:t> </a:t>
            </a:r>
            <a:r>
              <a:rPr lang="lt-LT" err="1"/>
              <a:t>Tender</a:t>
            </a:r>
            <a:r>
              <a:rPr lang="lt-LT"/>
              <a:t> </a:t>
            </a:r>
            <a:r>
              <a:rPr lang="lt-LT" err="1"/>
              <a:t>Contract</a:t>
            </a:r>
            <a:r>
              <a:rPr lang="lt-LT"/>
              <a:t> </a:t>
            </a:r>
            <a:r>
              <a:rPr lang="lt-LT" err="1"/>
              <a:t>with</a:t>
            </a:r>
            <a:r>
              <a:rPr lang="lt-LT"/>
              <a:t> </a:t>
            </a:r>
            <a:r>
              <a:rPr lang="lt-LT" err="1"/>
              <a:t>the</a:t>
            </a:r>
            <a:r>
              <a:rPr lang="lt-LT"/>
              <a:t> </a:t>
            </a:r>
            <a:r>
              <a:rPr lang="lt-LT" err="1"/>
              <a:t>Implementing</a:t>
            </a:r>
            <a:r>
              <a:rPr lang="lt-LT"/>
              <a:t> </a:t>
            </a:r>
            <a:r>
              <a:rPr lang="lt-LT" err="1"/>
              <a:t>Authority</a:t>
            </a:r>
            <a:r>
              <a:rPr lang="lt-LT"/>
              <a:t> </a:t>
            </a:r>
            <a:r>
              <a:rPr lang="lt-LT" err="1"/>
              <a:t>can</a:t>
            </a:r>
            <a:r>
              <a:rPr lang="lt-LT"/>
              <a:t> </a:t>
            </a:r>
            <a:r>
              <a:rPr lang="lt-LT" err="1"/>
              <a:t>only</a:t>
            </a:r>
            <a:r>
              <a:rPr lang="lt-LT"/>
              <a:t> be </a:t>
            </a:r>
            <a:r>
              <a:rPr lang="lt-LT" err="1"/>
              <a:t>concluded</a:t>
            </a:r>
            <a:r>
              <a:rPr lang="lt-LT"/>
              <a:t> </a:t>
            </a:r>
            <a:r>
              <a:rPr lang="lt-LT" err="1"/>
              <a:t>if</a:t>
            </a:r>
            <a:r>
              <a:rPr lang="lt-LT"/>
              <a:t> </a:t>
            </a:r>
            <a:r>
              <a:rPr lang="lt-LT" err="1"/>
              <a:t>and</a:t>
            </a:r>
            <a:r>
              <a:rPr lang="lt-LT"/>
              <a:t> </a:t>
            </a:r>
            <a:r>
              <a:rPr lang="lt-LT" err="1"/>
              <a:t>when</a:t>
            </a:r>
            <a:r>
              <a:rPr lang="lt-LT"/>
              <a:t> </a:t>
            </a:r>
            <a:r>
              <a:rPr lang="lt-LT" err="1"/>
              <a:t>the</a:t>
            </a:r>
            <a:r>
              <a:rPr lang="lt-LT"/>
              <a:t> </a:t>
            </a:r>
            <a:r>
              <a:rPr lang="lt-LT" err="1"/>
              <a:t>Commission</a:t>
            </a:r>
            <a:r>
              <a:rPr lang="lt-LT"/>
              <a:t> </a:t>
            </a:r>
            <a:r>
              <a:rPr lang="lt-LT" err="1"/>
              <a:t>for</a:t>
            </a:r>
            <a:r>
              <a:rPr lang="lt-LT"/>
              <a:t> </a:t>
            </a:r>
            <a:r>
              <a:rPr lang="lt-LT" err="1"/>
              <a:t>Coordination</a:t>
            </a:r>
            <a:r>
              <a:rPr lang="lt-LT"/>
              <a:t> </a:t>
            </a:r>
            <a:r>
              <a:rPr lang="lt-LT" err="1"/>
              <a:t>of</a:t>
            </a:r>
            <a:r>
              <a:rPr lang="lt-LT"/>
              <a:t> </a:t>
            </a:r>
            <a:r>
              <a:rPr lang="lt-LT" err="1"/>
              <a:t>Protection</a:t>
            </a:r>
            <a:r>
              <a:rPr lang="lt-LT"/>
              <a:t> </a:t>
            </a:r>
            <a:r>
              <a:rPr lang="lt-LT" err="1"/>
              <a:t>of</a:t>
            </a:r>
            <a:r>
              <a:rPr lang="lt-LT"/>
              <a:t> </a:t>
            </a:r>
            <a:r>
              <a:rPr lang="lt-LT" err="1"/>
              <a:t>Objects</a:t>
            </a:r>
            <a:r>
              <a:rPr lang="lt-LT"/>
              <a:t> </a:t>
            </a:r>
            <a:r>
              <a:rPr lang="lt-LT" err="1"/>
              <a:t>Critical</a:t>
            </a:r>
            <a:r>
              <a:rPr lang="lt-LT"/>
              <a:t> </a:t>
            </a:r>
            <a:r>
              <a:rPr lang="lt-LT" err="1"/>
              <a:t>for</a:t>
            </a:r>
            <a:r>
              <a:rPr lang="lt-LT"/>
              <a:t> </a:t>
            </a:r>
            <a:r>
              <a:rPr lang="lt-LT" err="1"/>
              <a:t>National</a:t>
            </a:r>
            <a:r>
              <a:rPr lang="lt-LT"/>
              <a:t> </a:t>
            </a:r>
            <a:r>
              <a:rPr lang="lt-LT" err="1"/>
              <a:t>Security</a:t>
            </a:r>
            <a:r>
              <a:rPr lang="lt-LT"/>
              <a:t> </a:t>
            </a:r>
            <a:r>
              <a:rPr lang="lt-LT" err="1"/>
              <a:t>of</a:t>
            </a:r>
            <a:r>
              <a:rPr lang="lt-LT"/>
              <a:t> Lithuania </a:t>
            </a:r>
            <a:r>
              <a:rPr lang="lt-LT" err="1"/>
              <a:t>confirms</a:t>
            </a:r>
            <a:r>
              <a:rPr lang="lt-LT"/>
              <a:t> </a:t>
            </a:r>
            <a:r>
              <a:rPr lang="lt-LT" err="1"/>
              <a:t>that</a:t>
            </a:r>
            <a:r>
              <a:rPr lang="lt-LT"/>
              <a:t> </a:t>
            </a:r>
            <a:r>
              <a:rPr lang="lt-LT" err="1"/>
              <a:t>the</a:t>
            </a:r>
            <a:r>
              <a:rPr lang="lt-LT"/>
              <a:t> </a:t>
            </a:r>
            <a:r>
              <a:rPr lang="lt-LT" err="1"/>
              <a:t>Tenderer</a:t>
            </a:r>
            <a:r>
              <a:rPr lang="lt-LT"/>
              <a:t> </a:t>
            </a:r>
            <a:r>
              <a:rPr lang="lt-LT" err="1"/>
              <a:t>is</a:t>
            </a:r>
            <a:r>
              <a:rPr lang="lt-LT"/>
              <a:t> </a:t>
            </a:r>
            <a:r>
              <a:rPr lang="lt-LT" err="1"/>
              <a:t>compliant</a:t>
            </a:r>
            <a:r>
              <a:rPr lang="lt-LT"/>
              <a:t> </a:t>
            </a:r>
            <a:r>
              <a:rPr lang="lt-LT" err="1"/>
              <a:t>with</a:t>
            </a:r>
            <a:r>
              <a:rPr lang="lt-LT"/>
              <a:t> </a:t>
            </a:r>
            <a:r>
              <a:rPr lang="lt-LT" err="1"/>
              <a:t>the</a:t>
            </a:r>
            <a:r>
              <a:rPr lang="lt-LT"/>
              <a:t> </a:t>
            </a:r>
            <a:r>
              <a:rPr lang="lt-LT" err="1"/>
              <a:t>interests</a:t>
            </a:r>
            <a:r>
              <a:rPr lang="lt-LT"/>
              <a:t> </a:t>
            </a:r>
            <a:r>
              <a:rPr lang="lt-LT" err="1"/>
              <a:t>of</a:t>
            </a:r>
            <a:r>
              <a:rPr lang="lt-LT"/>
              <a:t> </a:t>
            </a:r>
            <a:r>
              <a:rPr lang="lt-LT" err="1"/>
              <a:t>national</a:t>
            </a:r>
            <a:r>
              <a:rPr lang="lt-LT"/>
              <a:t> </a:t>
            </a:r>
            <a:r>
              <a:rPr lang="lt-LT" err="1"/>
              <a:t>security</a:t>
            </a:r>
            <a:r>
              <a:rPr lang="lt-LT"/>
              <a:t> </a:t>
            </a:r>
            <a:r>
              <a:rPr lang="lt-LT" err="1"/>
              <a:t>of</a:t>
            </a:r>
            <a:r>
              <a:rPr lang="lt-LT"/>
              <a:t> Lithuania.</a:t>
            </a:r>
            <a:endParaRPr lang="lt-LT">
              <a:cs typeface="Arial"/>
            </a:endParaRPr>
          </a:p>
          <a:p>
            <a:pPr marL="0" indent="0" algn="just">
              <a:buNone/>
            </a:pPr>
            <a:endParaRPr lang="lt-LT">
              <a:highlight>
                <a:srgbClr val="FFFF00"/>
              </a:highlight>
              <a:cs typeface="Arial"/>
            </a:endParaRPr>
          </a:p>
        </p:txBody>
      </p:sp>
      <p:sp>
        <p:nvSpPr>
          <p:cNvPr id="9" name="Text Placeholder 1">
            <a:extLst>
              <a:ext uri="{FF2B5EF4-FFF2-40B4-BE49-F238E27FC236}">
                <a16:creationId xmlns:a16="http://schemas.microsoft.com/office/drawing/2014/main" id="{6BAB8B63-45D8-EE66-ED8F-7D9510634C92}"/>
              </a:ext>
            </a:extLst>
          </p:cNvPr>
          <p:cNvSpPr>
            <a:spLocks noGrp="1"/>
          </p:cNvSpPr>
          <p:nvPr>
            <p:ph type="body" sz="quarter" idx="11"/>
          </p:nvPr>
        </p:nvSpPr>
        <p:spPr>
          <a:xfrm>
            <a:off x="625473" y="798513"/>
            <a:ext cx="7232651" cy="1377950"/>
          </a:xfrm>
        </p:spPr>
        <p:txBody>
          <a:bodyPr vert="horz" lIns="91440" tIns="45720" rIns="91440" bIns="45720" rtlCol="0" anchor="t">
            <a:noAutofit/>
          </a:bodyPr>
          <a:lstStyle/>
          <a:p>
            <a:r>
              <a:rPr lang="lt-LT" dirty="0" err="1"/>
              <a:t>Procurement</a:t>
            </a:r>
            <a:r>
              <a:rPr lang="lt-LT" dirty="0"/>
              <a:t> </a:t>
            </a:r>
            <a:r>
              <a:rPr lang="lt-LT" dirty="0" err="1"/>
              <a:t>method</a:t>
            </a:r>
            <a:r>
              <a:rPr lang="lt-LT" dirty="0"/>
              <a:t> </a:t>
            </a:r>
            <a:r>
              <a:rPr lang="lt-LT" dirty="0" err="1"/>
              <a:t>and</a:t>
            </a:r>
            <a:r>
              <a:rPr lang="lt-LT" dirty="0"/>
              <a:t> </a:t>
            </a:r>
            <a:r>
              <a:rPr lang="lt-LT" dirty="0" err="1"/>
              <a:t>procurement</a:t>
            </a:r>
            <a:r>
              <a:rPr lang="lt-LT" dirty="0"/>
              <a:t> </a:t>
            </a:r>
            <a:r>
              <a:rPr lang="lt-LT" dirty="0" err="1"/>
              <a:t>highlights</a:t>
            </a:r>
            <a:r>
              <a:rPr lang="lt-LT" dirty="0"/>
              <a:t>  </a:t>
            </a:r>
          </a:p>
          <a:p>
            <a:pPr lvl="0"/>
            <a:endParaRPr lang="lt-LT" sz="1000"/>
          </a:p>
        </p:txBody>
      </p:sp>
    </p:spTree>
    <p:extLst>
      <p:ext uri="{BB962C8B-B14F-4D97-AF65-F5344CB8AC3E}">
        <p14:creationId xmlns:p14="http://schemas.microsoft.com/office/powerpoint/2010/main" val="48936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25474" y="1432965"/>
            <a:ext cx="10965250" cy="5248069"/>
          </a:xfrm>
        </p:spPr>
        <p:txBody>
          <a:bodyPr vert="horz" lIns="91440" tIns="45720" rIns="91440" bIns="45720" rtlCol="0" anchor="t">
            <a:noAutofit/>
          </a:bodyPr>
          <a:lstStyle/>
          <a:p>
            <a:pPr algn="just"/>
            <a:r>
              <a:rPr lang="lt-LT" sz="1200" dirty="0" err="1">
                <a:solidFill>
                  <a:srgbClr val="000000"/>
                </a:solidFill>
                <a:latin typeface="Arial"/>
                <a:cs typeface="Arial"/>
              </a:rPr>
              <a:t>The</a:t>
            </a:r>
            <a:r>
              <a:rPr lang="lt-LT" sz="1200" dirty="0">
                <a:solidFill>
                  <a:srgbClr val="000000"/>
                </a:solidFill>
                <a:latin typeface="Arial"/>
                <a:cs typeface="Arial"/>
              </a:rPr>
              <a:t> </a:t>
            </a:r>
            <a:r>
              <a:rPr lang="lt-LT" sz="1200" dirty="0" err="1">
                <a:solidFill>
                  <a:srgbClr val="000000"/>
                </a:solidFill>
                <a:latin typeface="Arial"/>
                <a:cs typeface="Arial"/>
              </a:rPr>
              <a:t>Contract</a:t>
            </a:r>
            <a:r>
              <a:rPr lang="lt-LT" sz="1200" dirty="0">
                <a:solidFill>
                  <a:srgbClr val="000000"/>
                </a:solidFill>
                <a:latin typeface="Arial"/>
                <a:cs typeface="Arial"/>
              </a:rPr>
              <a:t> </a:t>
            </a:r>
            <a:r>
              <a:rPr lang="lt-LT" sz="1200" dirty="0" err="1">
                <a:solidFill>
                  <a:srgbClr val="000000"/>
                </a:solidFill>
                <a:latin typeface="Arial"/>
                <a:cs typeface="Arial"/>
              </a:rPr>
              <a:t>shall</a:t>
            </a:r>
            <a:r>
              <a:rPr lang="lt-LT" sz="1200" dirty="0">
                <a:solidFill>
                  <a:srgbClr val="000000"/>
                </a:solidFill>
                <a:latin typeface="Arial"/>
                <a:cs typeface="Arial"/>
              </a:rPr>
              <a:t> be </a:t>
            </a:r>
            <a:r>
              <a:rPr lang="lt-LT" sz="1200" dirty="0" err="1">
                <a:solidFill>
                  <a:srgbClr val="000000"/>
                </a:solidFill>
                <a:latin typeface="Arial"/>
                <a:cs typeface="Arial"/>
              </a:rPr>
              <a:t>deemed</a:t>
            </a:r>
            <a:r>
              <a:rPr lang="lt-LT" sz="1200" dirty="0">
                <a:solidFill>
                  <a:srgbClr val="000000"/>
                </a:solidFill>
                <a:latin typeface="Arial"/>
                <a:cs typeface="Arial"/>
              </a:rPr>
              <a:t> to be </a:t>
            </a:r>
            <a:r>
              <a:rPr lang="lt-LT" sz="1200" dirty="0" err="1">
                <a:solidFill>
                  <a:srgbClr val="000000"/>
                </a:solidFill>
                <a:latin typeface="Arial"/>
                <a:cs typeface="Arial"/>
              </a:rPr>
              <a:t>concluded</a:t>
            </a:r>
            <a:r>
              <a:rPr lang="lt-LT" sz="1200" dirty="0">
                <a:solidFill>
                  <a:srgbClr val="000000"/>
                </a:solidFill>
                <a:latin typeface="Arial"/>
                <a:cs typeface="Arial"/>
              </a:rPr>
              <a:t> </a:t>
            </a:r>
            <a:r>
              <a:rPr lang="lt-LT" sz="1200" dirty="0" err="1">
                <a:solidFill>
                  <a:srgbClr val="000000"/>
                </a:solidFill>
                <a:latin typeface="Arial"/>
                <a:cs typeface="Arial"/>
              </a:rPr>
              <a:t>and</a:t>
            </a:r>
            <a:r>
              <a:rPr lang="lt-LT" sz="1200" dirty="0">
                <a:solidFill>
                  <a:srgbClr val="000000"/>
                </a:solidFill>
                <a:latin typeface="Arial"/>
                <a:cs typeface="Arial"/>
              </a:rPr>
              <a:t> </a:t>
            </a:r>
            <a:r>
              <a:rPr lang="lt-LT" sz="1200" dirty="0" err="1">
                <a:solidFill>
                  <a:srgbClr val="000000"/>
                </a:solidFill>
                <a:latin typeface="Arial"/>
                <a:cs typeface="Arial"/>
              </a:rPr>
              <a:t>shall</a:t>
            </a:r>
            <a:r>
              <a:rPr lang="lt-LT" sz="1200" dirty="0">
                <a:solidFill>
                  <a:srgbClr val="000000"/>
                </a:solidFill>
                <a:latin typeface="Arial"/>
                <a:cs typeface="Arial"/>
              </a:rPr>
              <a:t> </a:t>
            </a:r>
            <a:r>
              <a:rPr lang="lt-LT" sz="1200" dirty="0" err="1">
                <a:solidFill>
                  <a:srgbClr val="000000"/>
                </a:solidFill>
                <a:latin typeface="Arial"/>
                <a:cs typeface="Arial"/>
              </a:rPr>
              <a:t>enter</a:t>
            </a:r>
            <a:r>
              <a:rPr lang="lt-LT" sz="1200" dirty="0">
                <a:solidFill>
                  <a:srgbClr val="000000"/>
                </a:solidFill>
                <a:latin typeface="Arial"/>
                <a:cs typeface="Arial"/>
              </a:rPr>
              <a:t> </a:t>
            </a:r>
            <a:r>
              <a:rPr lang="lt-LT" sz="1200" dirty="0" err="1">
                <a:solidFill>
                  <a:srgbClr val="000000"/>
                </a:solidFill>
                <a:latin typeface="Arial"/>
                <a:cs typeface="Arial"/>
              </a:rPr>
              <a:t>into</a:t>
            </a:r>
            <a:r>
              <a:rPr lang="lt-LT" sz="1200" dirty="0">
                <a:solidFill>
                  <a:srgbClr val="000000"/>
                </a:solidFill>
                <a:latin typeface="Arial"/>
                <a:cs typeface="Arial"/>
              </a:rPr>
              <a:t> force </a:t>
            </a:r>
            <a:r>
              <a:rPr lang="lt-LT" sz="1200" dirty="0" err="1">
                <a:solidFill>
                  <a:srgbClr val="000000"/>
                </a:solidFill>
                <a:latin typeface="Arial"/>
                <a:cs typeface="Arial"/>
              </a:rPr>
              <a:t>upon</a:t>
            </a:r>
            <a:r>
              <a:rPr lang="lt-LT" sz="1200" dirty="0">
                <a:solidFill>
                  <a:srgbClr val="000000"/>
                </a:solidFill>
                <a:latin typeface="Arial"/>
                <a:cs typeface="Arial"/>
              </a:rPr>
              <a:t> </a:t>
            </a:r>
            <a:r>
              <a:rPr lang="lt-LT" sz="1200" dirty="0" err="1">
                <a:solidFill>
                  <a:srgbClr val="000000"/>
                </a:solidFill>
                <a:latin typeface="Arial"/>
                <a:cs typeface="Arial"/>
              </a:rPr>
              <a:t>signature</a:t>
            </a:r>
            <a:r>
              <a:rPr lang="lt-LT" sz="1200" dirty="0">
                <a:solidFill>
                  <a:srgbClr val="000000"/>
                </a:solidFill>
                <a:latin typeface="Arial"/>
                <a:cs typeface="Arial"/>
              </a:rPr>
              <a:t> </a:t>
            </a:r>
            <a:r>
              <a:rPr lang="lt-LT" sz="1200" dirty="0" err="1">
                <a:solidFill>
                  <a:srgbClr val="000000"/>
                </a:solidFill>
                <a:latin typeface="Arial"/>
                <a:cs typeface="Arial"/>
              </a:rPr>
              <a:t>of</a:t>
            </a:r>
            <a:r>
              <a:rPr lang="lt-LT" sz="1200" dirty="0">
                <a:solidFill>
                  <a:srgbClr val="000000"/>
                </a:solidFill>
                <a:latin typeface="Arial"/>
                <a:cs typeface="Arial"/>
              </a:rPr>
              <a:t> </a:t>
            </a:r>
            <a:r>
              <a:rPr lang="lt-LT" sz="1200" dirty="0" err="1">
                <a:solidFill>
                  <a:srgbClr val="000000"/>
                </a:solidFill>
                <a:latin typeface="Arial"/>
                <a:cs typeface="Arial"/>
              </a:rPr>
              <a:t>the</a:t>
            </a:r>
            <a:r>
              <a:rPr lang="lt-LT" sz="1200" dirty="0">
                <a:solidFill>
                  <a:srgbClr val="000000"/>
                </a:solidFill>
                <a:latin typeface="Arial"/>
                <a:cs typeface="Arial"/>
              </a:rPr>
              <a:t> </a:t>
            </a:r>
            <a:r>
              <a:rPr lang="lt-LT" sz="1200" dirty="0" err="1">
                <a:solidFill>
                  <a:srgbClr val="000000"/>
                </a:solidFill>
                <a:latin typeface="Arial"/>
                <a:cs typeface="Arial"/>
              </a:rPr>
              <a:t>Special</a:t>
            </a:r>
            <a:r>
              <a:rPr lang="lt-LT" sz="1200" dirty="0">
                <a:solidFill>
                  <a:srgbClr val="000000"/>
                </a:solidFill>
                <a:latin typeface="Arial"/>
                <a:cs typeface="Arial"/>
              </a:rPr>
              <a:t> </a:t>
            </a:r>
            <a:r>
              <a:rPr lang="lt-LT" sz="1200" dirty="0" err="1">
                <a:solidFill>
                  <a:srgbClr val="000000"/>
                </a:solidFill>
                <a:latin typeface="Arial"/>
                <a:cs typeface="Arial"/>
              </a:rPr>
              <a:t>Conditions</a:t>
            </a:r>
            <a:r>
              <a:rPr lang="lt-LT" sz="1200" dirty="0">
                <a:solidFill>
                  <a:srgbClr val="000000"/>
                </a:solidFill>
                <a:latin typeface="Arial"/>
                <a:cs typeface="Arial"/>
              </a:rPr>
              <a:t> </a:t>
            </a:r>
            <a:r>
              <a:rPr lang="lt-LT" sz="1200" dirty="0" err="1">
                <a:solidFill>
                  <a:srgbClr val="000000"/>
                </a:solidFill>
                <a:latin typeface="Arial"/>
                <a:cs typeface="Arial"/>
              </a:rPr>
              <a:t>of</a:t>
            </a:r>
            <a:r>
              <a:rPr lang="lt-LT" sz="1200" dirty="0">
                <a:solidFill>
                  <a:srgbClr val="000000"/>
                </a:solidFill>
                <a:latin typeface="Arial"/>
                <a:cs typeface="Arial"/>
              </a:rPr>
              <a:t> </a:t>
            </a:r>
            <a:r>
              <a:rPr lang="lt-LT" sz="1200" dirty="0" err="1">
                <a:solidFill>
                  <a:srgbClr val="000000"/>
                </a:solidFill>
                <a:latin typeface="Arial"/>
                <a:cs typeface="Arial"/>
              </a:rPr>
              <a:t>the</a:t>
            </a:r>
            <a:r>
              <a:rPr lang="lt-LT" sz="1200" dirty="0">
                <a:solidFill>
                  <a:srgbClr val="000000"/>
                </a:solidFill>
                <a:latin typeface="Arial"/>
                <a:cs typeface="Arial"/>
              </a:rPr>
              <a:t> </a:t>
            </a:r>
            <a:r>
              <a:rPr lang="lt-LT" sz="1200" dirty="0" err="1">
                <a:solidFill>
                  <a:srgbClr val="000000"/>
                </a:solidFill>
                <a:latin typeface="Arial"/>
                <a:cs typeface="Arial"/>
              </a:rPr>
              <a:t>Contract</a:t>
            </a:r>
            <a:r>
              <a:rPr lang="lt-LT" sz="1200" dirty="0">
                <a:solidFill>
                  <a:srgbClr val="000000"/>
                </a:solidFill>
                <a:latin typeface="Arial"/>
                <a:cs typeface="Arial"/>
              </a:rPr>
              <a:t> </a:t>
            </a:r>
            <a:r>
              <a:rPr lang="lt-LT" sz="1200" dirty="0" err="1">
                <a:solidFill>
                  <a:srgbClr val="000000"/>
                </a:solidFill>
                <a:latin typeface="Arial"/>
                <a:cs typeface="Arial"/>
              </a:rPr>
              <a:t>by</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authorised</a:t>
            </a:r>
            <a:r>
              <a:rPr lang="lt-LT" sz="1200" dirty="0">
                <a:solidFill>
                  <a:srgbClr val="000000"/>
                </a:solidFill>
                <a:latin typeface="+mn-lt"/>
              </a:rPr>
              <a:t> </a:t>
            </a:r>
            <a:r>
              <a:rPr lang="lt-LT" sz="1200" dirty="0" err="1">
                <a:solidFill>
                  <a:srgbClr val="000000"/>
                </a:solidFill>
                <a:latin typeface="+mn-lt"/>
              </a:rPr>
              <a:t>representatives</a:t>
            </a:r>
            <a:r>
              <a:rPr lang="lt-LT" sz="1200" dirty="0">
                <a:solidFill>
                  <a:srgbClr val="000000"/>
                </a:solidFill>
                <a:latin typeface="+mn-lt"/>
              </a:rPr>
              <a:t> </a:t>
            </a:r>
            <a:r>
              <a:rPr lang="lt-LT" sz="1200" dirty="0" err="1">
                <a:solidFill>
                  <a:srgbClr val="000000"/>
                </a:solidFill>
                <a:latin typeface="+mn-lt"/>
              </a:rPr>
              <a:t>of</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Parties </a:t>
            </a:r>
            <a:r>
              <a:rPr lang="lt-LT" sz="1200" dirty="0" err="1">
                <a:solidFill>
                  <a:srgbClr val="000000"/>
                </a:solidFill>
                <a:latin typeface="+mn-lt"/>
              </a:rPr>
              <a:t>and</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provision</a:t>
            </a:r>
            <a:r>
              <a:rPr lang="lt-LT" sz="1200" dirty="0">
                <a:solidFill>
                  <a:srgbClr val="000000"/>
                </a:solidFill>
                <a:latin typeface="+mn-lt"/>
              </a:rPr>
              <a:t> </a:t>
            </a:r>
            <a:r>
              <a:rPr lang="lt-LT" sz="1200" dirty="0" err="1">
                <a:solidFill>
                  <a:srgbClr val="000000"/>
                </a:solidFill>
                <a:latin typeface="+mn-lt"/>
              </a:rPr>
              <a:t>of</a:t>
            </a:r>
            <a:r>
              <a:rPr lang="lt-LT" sz="1200" dirty="0">
                <a:solidFill>
                  <a:srgbClr val="000000"/>
                </a:solidFill>
                <a:latin typeface="+mn-lt"/>
              </a:rPr>
              <a:t> a </a:t>
            </a:r>
            <a:r>
              <a:rPr lang="lt-LT" sz="1200" dirty="0" err="1">
                <a:solidFill>
                  <a:srgbClr val="000000"/>
                </a:solidFill>
                <a:latin typeface="+mn-lt"/>
              </a:rPr>
              <a:t>performance</a:t>
            </a:r>
            <a:r>
              <a:rPr lang="lt-LT" sz="1200" dirty="0">
                <a:solidFill>
                  <a:srgbClr val="000000"/>
                </a:solidFill>
                <a:latin typeface="+mn-lt"/>
              </a:rPr>
              <a:t> </a:t>
            </a:r>
            <a:r>
              <a:rPr lang="lt-LT" sz="1200" dirty="0" err="1">
                <a:solidFill>
                  <a:srgbClr val="000000"/>
                </a:solidFill>
                <a:latin typeface="+mn-lt"/>
              </a:rPr>
              <a:t>security</a:t>
            </a:r>
            <a:r>
              <a:rPr lang="lt-LT" sz="1200" b="0" dirty="0">
                <a:solidFill>
                  <a:srgbClr val="000000"/>
                </a:solidFill>
                <a:effectLst/>
                <a:latin typeface="+mn-lt"/>
              </a:rPr>
              <a:t>.</a:t>
            </a:r>
            <a:r>
              <a:rPr lang="lt-LT" sz="1200" b="0" i="0" dirty="0">
                <a:solidFill>
                  <a:srgbClr val="000000"/>
                </a:solidFill>
                <a:effectLst/>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Contract</a:t>
            </a:r>
            <a:r>
              <a:rPr lang="lt-LT" sz="1200" dirty="0">
                <a:solidFill>
                  <a:srgbClr val="000000"/>
                </a:solidFill>
                <a:latin typeface="+mn-lt"/>
              </a:rPr>
              <a:t> </a:t>
            </a:r>
            <a:r>
              <a:rPr lang="lt-LT" sz="1200" dirty="0" err="1">
                <a:solidFill>
                  <a:srgbClr val="000000"/>
                </a:solidFill>
                <a:latin typeface="+mn-lt"/>
              </a:rPr>
              <a:t>shall</a:t>
            </a:r>
            <a:r>
              <a:rPr lang="lt-LT" sz="1200" dirty="0">
                <a:solidFill>
                  <a:srgbClr val="000000"/>
                </a:solidFill>
                <a:latin typeface="+mn-lt"/>
              </a:rPr>
              <a:t> </a:t>
            </a:r>
            <a:r>
              <a:rPr lang="lt-LT" sz="1200" dirty="0" err="1">
                <a:solidFill>
                  <a:srgbClr val="000000"/>
                </a:solidFill>
                <a:latin typeface="+mn-lt"/>
              </a:rPr>
              <a:t>remain</a:t>
            </a:r>
            <a:r>
              <a:rPr lang="lt-LT" sz="1200" dirty="0">
                <a:solidFill>
                  <a:srgbClr val="000000"/>
                </a:solidFill>
                <a:latin typeface="+mn-lt"/>
              </a:rPr>
              <a:t> </a:t>
            </a:r>
            <a:r>
              <a:rPr lang="lt-LT" sz="1200" dirty="0" err="1">
                <a:solidFill>
                  <a:srgbClr val="000000"/>
                </a:solidFill>
                <a:latin typeface="+mn-lt"/>
              </a:rPr>
              <a:t>in</a:t>
            </a:r>
            <a:r>
              <a:rPr lang="lt-LT" sz="1200" dirty="0">
                <a:solidFill>
                  <a:srgbClr val="000000"/>
                </a:solidFill>
                <a:latin typeface="+mn-lt"/>
              </a:rPr>
              <a:t> force </a:t>
            </a:r>
            <a:r>
              <a:rPr lang="lt-LT" sz="1200" dirty="0" err="1">
                <a:solidFill>
                  <a:srgbClr val="000000"/>
                </a:solidFill>
                <a:latin typeface="+mn-lt"/>
              </a:rPr>
              <a:t>until</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Parties’ </a:t>
            </a:r>
            <a:r>
              <a:rPr lang="lt-LT" sz="1200" dirty="0" err="1">
                <a:solidFill>
                  <a:srgbClr val="000000"/>
                </a:solidFill>
                <a:latin typeface="+mn-lt"/>
              </a:rPr>
              <a:t>obligations</a:t>
            </a:r>
            <a:r>
              <a:rPr lang="lt-LT" sz="1200" dirty="0">
                <a:solidFill>
                  <a:srgbClr val="000000"/>
                </a:solidFill>
                <a:latin typeface="+mn-lt"/>
              </a:rPr>
              <a:t> </a:t>
            </a:r>
            <a:r>
              <a:rPr lang="lt-LT" sz="1200" dirty="0" err="1">
                <a:solidFill>
                  <a:srgbClr val="000000"/>
                </a:solidFill>
                <a:latin typeface="+mn-lt"/>
              </a:rPr>
              <a:t>under</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Contract</a:t>
            </a:r>
            <a:r>
              <a:rPr lang="lt-LT" sz="1200" dirty="0">
                <a:solidFill>
                  <a:srgbClr val="000000"/>
                </a:solidFill>
                <a:latin typeface="+mn-lt"/>
              </a:rPr>
              <a:t> </a:t>
            </a:r>
            <a:r>
              <a:rPr lang="lt-LT" sz="1200" dirty="0" err="1">
                <a:solidFill>
                  <a:srgbClr val="000000"/>
                </a:solidFill>
                <a:latin typeface="+mn-lt"/>
              </a:rPr>
              <a:t>have</a:t>
            </a:r>
            <a:r>
              <a:rPr lang="lt-LT" sz="1200" dirty="0">
                <a:solidFill>
                  <a:srgbClr val="000000"/>
                </a:solidFill>
                <a:latin typeface="+mn-lt"/>
              </a:rPr>
              <a:t> </a:t>
            </a:r>
            <a:r>
              <a:rPr lang="lt-LT" sz="1200" dirty="0" err="1">
                <a:solidFill>
                  <a:srgbClr val="000000"/>
                </a:solidFill>
                <a:latin typeface="+mn-lt"/>
              </a:rPr>
              <a:t>been</a:t>
            </a:r>
            <a:r>
              <a:rPr lang="lt-LT" sz="1200" dirty="0">
                <a:solidFill>
                  <a:srgbClr val="000000"/>
                </a:solidFill>
                <a:latin typeface="+mn-lt"/>
              </a:rPr>
              <a:t> </a:t>
            </a:r>
            <a:r>
              <a:rPr lang="lt-LT" sz="1200" dirty="0" err="1">
                <a:solidFill>
                  <a:srgbClr val="000000"/>
                </a:solidFill>
                <a:latin typeface="+mn-lt"/>
              </a:rPr>
              <a:t>fully</a:t>
            </a:r>
            <a:r>
              <a:rPr lang="lt-LT" sz="1200" dirty="0">
                <a:solidFill>
                  <a:srgbClr val="000000"/>
                </a:solidFill>
                <a:latin typeface="+mn-lt"/>
              </a:rPr>
              <a:t> </a:t>
            </a:r>
            <a:r>
              <a:rPr lang="lt-LT" sz="1200" dirty="0" err="1">
                <a:solidFill>
                  <a:srgbClr val="000000"/>
                </a:solidFill>
                <a:latin typeface="+mn-lt"/>
              </a:rPr>
              <a:t>discharged</a:t>
            </a:r>
            <a:r>
              <a:rPr lang="lt-LT" sz="1200" b="0" i="0" dirty="0">
                <a:solidFill>
                  <a:srgbClr val="000000"/>
                </a:solidFill>
                <a:effectLst/>
                <a:latin typeface="+mn-lt"/>
              </a:rPr>
              <a:t>, </a:t>
            </a:r>
            <a:r>
              <a:rPr lang="lt-LT" sz="1200" dirty="0" err="1">
                <a:solidFill>
                  <a:srgbClr val="000000"/>
                </a:solidFill>
                <a:latin typeface="+mn-lt"/>
              </a:rPr>
              <a:t>but</a:t>
            </a:r>
            <a:r>
              <a:rPr lang="lt-LT" sz="1200" dirty="0">
                <a:solidFill>
                  <a:srgbClr val="000000"/>
                </a:solidFill>
                <a:latin typeface="+mn-lt"/>
              </a:rPr>
              <a:t> </a:t>
            </a:r>
            <a:r>
              <a:rPr lang="lt-LT" sz="1200" dirty="0" err="1">
                <a:solidFill>
                  <a:srgbClr val="000000"/>
                </a:solidFill>
                <a:latin typeface="+mn-lt"/>
              </a:rPr>
              <a:t>not</a:t>
            </a:r>
            <a:r>
              <a:rPr lang="lt-LT" sz="1200" dirty="0">
                <a:solidFill>
                  <a:srgbClr val="000000"/>
                </a:solidFill>
                <a:latin typeface="+mn-lt"/>
              </a:rPr>
              <a:t> </a:t>
            </a:r>
            <a:r>
              <a:rPr lang="lt-LT" sz="1200" dirty="0" err="1">
                <a:solidFill>
                  <a:srgbClr val="000000"/>
                </a:solidFill>
                <a:latin typeface="+mn-lt"/>
              </a:rPr>
              <a:t>longer</a:t>
            </a:r>
            <a:r>
              <a:rPr lang="lt-LT" sz="1200" dirty="0">
                <a:solidFill>
                  <a:srgbClr val="000000"/>
                </a:solidFill>
                <a:latin typeface="+mn-lt"/>
              </a:rPr>
              <a:t> </a:t>
            </a:r>
            <a:r>
              <a:rPr lang="lt-LT" sz="1200" dirty="0" err="1">
                <a:solidFill>
                  <a:srgbClr val="000000"/>
                </a:solidFill>
                <a:latin typeface="+mn-lt"/>
              </a:rPr>
              <a:t>than</a:t>
            </a:r>
            <a:r>
              <a:rPr lang="lt-LT" sz="1200" dirty="0">
                <a:solidFill>
                  <a:srgbClr val="000000"/>
                </a:solidFill>
                <a:latin typeface="+mn-lt"/>
              </a:rPr>
              <a:t> 48 </a:t>
            </a:r>
            <a:r>
              <a:rPr lang="lt-LT" sz="1200" i="0" dirty="0">
                <a:solidFill>
                  <a:srgbClr val="000000"/>
                </a:solidFill>
                <a:effectLst/>
                <a:latin typeface="+mn-lt"/>
              </a:rPr>
              <a:t>(</a:t>
            </a:r>
            <a:r>
              <a:rPr lang="lt-LT" sz="1200" dirty="0" err="1">
                <a:solidFill>
                  <a:srgbClr val="000000"/>
                </a:solidFill>
                <a:latin typeface="+mn-lt"/>
              </a:rPr>
              <a:t>twenty-six</a:t>
            </a:r>
            <a:r>
              <a:rPr lang="lt-LT" sz="1200" i="0" dirty="0">
                <a:solidFill>
                  <a:srgbClr val="000000"/>
                </a:solidFill>
                <a:effectLst/>
                <a:latin typeface="+mn-lt"/>
              </a:rPr>
              <a:t>) </a:t>
            </a:r>
            <a:r>
              <a:rPr lang="lt-LT" sz="1200" dirty="0" err="1">
                <a:solidFill>
                  <a:srgbClr val="000000"/>
                </a:solidFill>
                <a:latin typeface="+mn-lt"/>
              </a:rPr>
              <a:t>months</a:t>
            </a:r>
            <a:r>
              <a:rPr lang="lt-LT" sz="1200" b="0" i="0" dirty="0">
                <a:solidFill>
                  <a:srgbClr val="000000"/>
                </a:solidFill>
                <a:effectLst/>
                <a:latin typeface="+mn-lt"/>
              </a:rPr>
              <a:t>, </a:t>
            </a:r>
            <a:r>
              <a:rPr lang="lt-LT" sz="1200" dirty="0" err="1">
                <a:solidFill>
                  <a:srgbClr val="000000"/>
                </a:solidFill>
                <a:latin typeface="+mn-lt"/>
              </a:rPr>
              <a:t>including</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period</a:t>
            </a:r>
            <a:r>
              <a:rPr lang="lt-LT" sz="1200" dirty="0">
                <a:solidFill>
                  <a:srgbClr val="000000"/>
                </a:solidFill>
                <a:latin typeface="+mn-lt"/>
              </a:rPr>
              <a:t> </a:t>
            </a:r>
            <a:r>
              <a:rPr lang="lt-LT" sz="1200" dirty="0" err="1">
                <a:solidFill>
                  <a:srgbClr val="000000"/>
                </a:solidFill>
                <a:latin typeface="+mn-lt"/>
              </a:rPr>
              <a:t>for</a:t>
            </a:r>
            <a:r>
              <a:rPr lang="lt-LT" sz="1200" dirty="0">
                <a:solidFill>
                  <a:srgbClr val="000000"/>
                </a:solidFill>
                <a:latin typeface="+mn-lt"/>
              </a:rPr>
              <a:t> </a:t>
            </a:r>
            <a:r>
              <a:rPr lang="lt-LT" sz="1200" dirty="0" err="1">
                <a:solidFill>
                  <a:srgbClr val="000000"/>
                </a:solidFill>
                <a:latin typeface="+mn-lt"/>
              </a:rPr>
              <a:t>payment</a:t>
            </a:r>
            <a:r>
              <a:rPr lang="lt-LT" sz="1200" dirty="0">
                <a:solidFill>
                  <a:srgbClr val="000000"/>
                </a:solidFill>
                <a:latin typeface="+mn-lt"/>
              </a:rPr>
              <a:t> </a:t>
            </a:r>
            <a:r>
              <a:rPr lang="lt-LT" sz="1200" dirty="0" err="1">
                <a:solidFill>
                  <a:srgbClr val="000000"/>
                </a:solidFill>
                <a:latin typeface="+mn-lt"/>
              </a:rPr>
              <a:t>for</a:t>
            </a:r>
            <a:r>
              <a:rPr lang="lt-LT" sz="1200" dirty="0">
                <a:solidFill>
                  <a:srgbClr val="000000"/>
                </a:solidFill>
                <a:latin typeface="+mn-lt"/>
              </a:rPr>
              <a:t> </a:t>
            </a:r>
            <a:r>
              <a:rPr lang="lt-LT" sz="1200" dirty="0" err="1">
                <a:solidFill>
                  <a:srgbClr val="000000"/>
                </a:solidFill>
                <a:latin typeface="+mn-lt"/>
              </a:rPr>
              <a:t>the</a:t>
            </a:r>
            <a:r>
              <a:rPr lang="lt-LT" sz="1200" dirty="0">
                <a:solidFill>
                  <a:srgbClr val="000000"/>
                </a:solidFill>
                <a:latin typeface="+mn-lt"/>
              </a:rPr>
              <a:t> </a:t>
            </a:r>
            <a:r>
              <a:rPr lang="lt-LT" sz="1200" dirty="0" err="1">
                <a:solidFill>
                  <a:srgbClr val="000000"/>
                </a:solidFill>
                <a:latin typeface="+mn-lt"/>
              </a:rPr>
              <a:t>services</a:t>
            </a:r>
            <a:r>
              <a:rPr lang="lt-LT" sz="1200" b="0" i="0" dirty="0">
                <a:solidFill>
                  <a:srgbClr val="000000"/>
                </a:solidFill>
                <a:effectLst/>
                <a:latin typeface="+mn-lt"/>
              </a:rPr>
              <a:t>.</a:t>
            </a:r>
            <a:r>
              <a:rPr lang="lt-LT" sz="1200" dirty="0">
                <a:solidFill>
                  <a:srgbClr val="000000"/>
                </a:solidFill>
                <a:latin typeface="+mn-lt"/>
              </a:rPr>
              <a:t> </a:t>
            </a:r>
            <a:r>
              <a:rPr lang="lt-LT" sz="1200" b="0" i="0" dirty="0">
                <a:solidFill>
                  <a:srgbClr val="000000"/>
                </a:solidFill>
                <a:effectLst/>
                <a:latin typeface="+mn-lt"/>
              </a:rPr>
              <a:t> </a:t>
            </a:r>
            <a:endParaRPr lang="lt-LT" sz="1200" b="0" i="0" dirty="0">
              <a:solidFill>
                <a:srgbClr val="000000"/>
              </a:solidFill>
              <a:effectLst/>
              <a:latin typeface="+mn-lt"/>
              <a:cs typeface="Arial"/>
            </a:endParaRPr>
          </a:p>
          <a:p>
            <a:pPr algn="just"/>
            <a:r>
              <a:rPr lang="lt-LT" sz="1200" err="1">
                <a:latin typeface="+mn-lt"/>
              </a:rPr>
              <a:t>The</a:t>
            </a:r>
            <a:r>
              <a:rPr lang="lt-LT" sz="1200" dirty="0">
                <a:latin typeface="+mn-lt"/>
              </a:rPr>
              <a:t> </a:t>
            </a:r>
            <a:r>
              <a:rPr lang="lt-LT" sz="1200" err="1">
                <a:latin typeface="+mn-lt"/>
              </a:rPr>
              <a:t>value</a:t>
            </a:r>
            <a:r>
              <a:rPr lang="lt-LT" sz="1200" dirty="0">
                <a:latin typeface="+mn-lt"/>
              </a:rPr>
              <a:t> </a:t>
            </a:r>
            <a:r>
              <a:rPr lang="lt-LT" sz="1200" err="1">
                <a:latin typeface="+mn-lt"/>
              </a:rPr>
              <a:t>of</a:t>
            </a:r>
            <a:r>
              <a:rPr lang="lt-LT" sz="1200" dirty="0">
                <a:latin typeface="+mn-lt"/>
              </a:rPr>
              <a:t> </a:t>
            </a:r>
            <a:r>
              <a:rPr lang="lt-LT" sz="1200" err="1">
                <a:latin typeface="+mn-lt"/>
              </a:rPr>
              <a:t>the</a:t>
            </a:r>
            <a:r>
              <a:rPr lang="lt-LT" sz="1200" dirty="0">
                <a:latin typeface="+mn-lt"/>
              </a:rPr>
              <a:t> </a:t>
            </a:r>
            <a:r>
              <a:rPr lang="lt-LT" sz="1200" err="1">
                <a:latin typeface="+mn-lt"/>
              </a:rPr>
              <a:t>performance</a:t>
            </a:r>
            <a:r>
              <a:rPr lang="lt-LT" sz="1200" dirty="0">
                <a:latin typeface="+mn-lt"/>
              </a:rPr>
              <a:t> </a:t>
            </a:r>
            <a:r>
              <a:rPr lang="lt-LT" sz="1200" err="1">
                <a:latin typeface="+mn-lt"/>
              </a:rPr>
              <a:t>security</a:t>
            </a:r>
            <a:r>
              <a:rPr lang="lt-LT" sz="1200" dirty="0">
                <a:latin typeface="+mn-lt"/>
              </a:rPr>
              <a:t> </a:t>
            </a:r>
            <a:r>
              <a:rPr lang="lt-LT" sz="1200" err="1">
                <a:latin typeface="+mn-lt"/>
              </a:rPr>
              <a:t>shall</a:t>
            </a:r>
            <a:r>
              <a:rPr lang="lt-LT" sz="1200" dirty="0">
                <a:latin typeface="+mn-lt"/>
              </a:rPr>
              <a:t> be at </a:t>
            </a:r>
            <a:r>
              <a:rPr lang="lt-LT" sz="1200" err="1">
                <a:latin typeface="+mn-lt"/>
              </a:rPr>
              <a:t>least</a:t>
            </a:r>
            <a:r>
              <a:rPr lang="lt-LT" sz="1200" dirty="0">
                <a:latin typeface="+mn-lt"/>
              </a:rPr>
              <a:t> </a:t>
            </a:r>
            <a:r>
              <a:rPr lang="lt-LT" sz="1200" b="1" dirty="0">
                <a:latin typeface="+mn-lt"/>
              </a:rPr>
              <a:t>5% (</a:t>
            </a:r>
            <a:r>
              <a:rPr lang="lt-LT" sz="1200" b="1" err="1">
                <a:latin typeface="+mn-lt"/>
              </a:rPr>
              <a:t>five</a:t>
            </a:r>
            <a:r>
              <a:rPr lang="lt-LT" sz="1200" b="1" dirty="0">
                <a:latin typeface="+mn-lt"/>
              </a:rPr>
              <a:t> </a:t>
            </a:r>
            <a:r>
              <a:rPr lang="lt-LT" sz="1200" b="1" err="1">
                <a:latin typeface="+mn-lt"/>
              </a:rPr>
              <a:t>percent</a:t>
            </a:r>
            <a:r>
              <a:rPr lang="lt-LT" sz="1200" b="1" dirty="0">
                <a:latin typeface="+mn-lt"/>
              </a:rPr>
              <a:t>)</a:t>
            </a:r>
            <a:r>
              <a:rPr lang="lt-LT" sz="1200" dirty="0">
                <a:latin typeface="+mn-lt"/>
              </a:rPr>
              <a:t> </a:t>
            </a:r>
            <a:r>
              <a:rPr lang="lt-LT" sz="1200" err="1">
                <a:latin typeface="+mn-lt"/>
              </a:rPr>
              <a:t>of</a:t>
            </a:r>
            <a:r>
              <a:rPr lang="lt-LT" sz="1200" dirty="0">
                <a:latin typeface="+mn-lt"/>
              </a:rPr>
              <a:t> </a:t>
            </a:r>
            <a:r>
              <a:rPr lang="lt-LT" sz="1200" err="1">
                <a:latin typeface="+mn-lt"/>
              </a:rPr>
              <a:t>the</a:t>
            </a:r>
            <a:r>
              <a:rPr lang="lt-LT" sz="1200" dirty="0">
                <a:latin typeface="+mn-lt"/>
              </a:rPr>
              <a:t> </a:t>
            </a:r>
            <a:r>
              <a:rPr lang="lt-LT" sz="1200" err="1">
                <a:latin typeface="+mn-lt"/>
              </a:rPr>
              <a:t>maximum</a:t>
            </a:r>
            <a:r>
              <a:rPr lang="lt-LT" sz="1200" dirty="0">
                <a:latin typeface="+mn-lt"/>
              </a:rPr>
              <a:t> </a:t>
            </a:r>
            <a:r>
              <a:rPr lang="lt-LT" sz="1200" err="1">
                <a:latin typeface="+mn-lt"/>
              </a:rPr>
              <a:t>Contract</a:t>
            </a:r>
            <a:r>
              <a:rPr lang="lt-LT" sz="1200" dirty="0">
                <a:latin typeface="+mn-lt"/>
              </a:rPr>
              <a:t> </a:t>
            </a:r>
            <a:r>
              <a:rPr lang="lt-LT" sz="1200" err="1">
                <a:latin typeface="+mn-lt"/>
              </a:rPr>
              <a:t>Price</a:t>
            </a:r>
            <a:r>
              <a:rPr lang="lt-LT" sz="1200" dirty="0">
                <a:latin typeface="+mn-lt"/>
              </a:rPr>
              <a:t>, </a:t>
            </a:r>
            <a:r>
              <a:rPr lang="lt-LT" sz="1200" err="1">
                <a:latin typeface="+mn-lt"/>
              </a:rPr>
              <a:t>exclusive</a:t>
            </a:r>
            <a:r>
              <a:rPr lang="lt-LT" sz="1200" dirty="0">
                <a:latin typeface="+mn-lt"/>
              </a:rPr>
              <a:t> </a:t>
            </a:r>
            <a:r>
              <a:rPr lang="lt-LT" sz="1200" err="1">
                <a:latin typeface="+mn-lt"/>
              </a:rPr>
              <a:t>of</a:t>
            </a:r>
            <a:r>
              <a:rPr lang="lt-LT" sz="1200" dirty="0">
                <a:latin typeface="+mn-lt"/>
              </a:rPr>
              <a:t> VAT. </a:t>
            </a:r>
            <a:r>
              <a:rPr lang="lt-LT" sz="1200" err="1">
                <a:latin typeface="+mn-lt"/>
              </a:rPr>
              <a:t>The</a:t>
            </a:r>
            <a:r>
              <a:rPr lang="lt-LT" sz="1200" dirty="0">
                <a:latin typeface="+mn-lt"/>
              </a:rPr>
              <a:t> </a:t>
            </a:r>
            <a:r>
              <a:rPr lang="lt-LT" sz="1200" err="1">
                <a:latin typeface="+mn-lt"/>
              </a:rPr>
              <a:t>performance</a:t>
            </a:r>
            <a:r>
              <a:rPr lang="lt-LT" sz="1200" dirty="0">
                <a:latin typeface="+mn-lt"/>
              </a:rPr>
              <a:t> </a:t>
            </a:r>
            <a:r>
              <a:rPr lang="lt-LT" sz="1200" err="1">
                <a:latin typeface="+mn-lt"/>
              </a:rPr>
              <a:t>of</a:t>
            </a:r>
            <a:r>
              <a:rPr lang="lt-LT" sz="1200" dirty="0">
                <a:latin typeface="+mn-lt"/>
              </a:rPr>
              <a:t> </a:t>
            </a:r>
            <a:r>
              <a:rPr lang="lt-LT" sz="1200" err="1">
                <a:latin typeface="+mn-lt"/>
              </a:rPr>
              <a:t>the</a:t>
            </a:r>
            <a:r>
              <a:rPr lang="lt-LT" sz="1200" dirty="0">
                <a:latin typeface="+mn-lt"/>
              </a:rPr>
              <a:t> </a:t>
            </a:r>
            <a:r>
              <a:rPr lang="lt-LT" sz="1200" err="1">
                <a:latin typeface="+mn-lt"/>
              </a:rPr>
              <a:t>Contract</a:t>
            </a:r>
            <a:r>
              <a:rPr lang="lt-LT" sz="1200" dirty="0">
                <a:latin typeface="+mn-lt"/>
              </a:rPr>
              <a:t> </a:t>
            </a:r>
            <a:r>
              <a:rPr lang="lt-LT" sz="1200" err="1">
                <a:latin typeface="+mn-lt"/>
              </a:rPr>
              <a:t>shall</a:t>
            </a:r>
            <a:r>
              <a:rPr lang="lt-LT" sz="1200" dirty="0">
                <a:latin typeface="+mn-lt"/>
              </a:rPr>
              <a:t> be </a:t>
            </a:r>
            <a:r>
              <a:rPr lang="lt-LT" sz="1200" err="1">
                <a:latin typeface="+mn-lt"/>
              </a:rPr>
              <a:t>guaranteed</a:t>
            </a:r>
            <a:r>
              <a:rPr lang="lt-LT" sz="1200" dirty="0">
                <a:latin typeface="+mn-lt"/>
              </a:rPr>
              <a:t> </a:t>
            </a:r>
            <a:r>
              <a:rPr lang="lt-LT" sz="1200" err="1">
                <a:latin typeface="+mn-lt"/>
              </a:rPr>
              <a:t>by</a:t>
            </a:r>
            <a:r>
              <a:rPr lang="lt-LT" sz="1200" dirty="0">
                <a:latin typeface="+mn-lt"/>
              </a:rPr>
              <a:t> a bank </a:t>
            </a:r>
            <a:r>
              <a:rPr lang="lt-LT" sz="1200" err="1">
                <a:latin typeface="+mn-lt"/>
              </a:rPr>
              <a:t>guarantee</a:t>
            </a:r>
            <a:r>
              <a:rPr lang="lt-LT" sz="1200" dirty="0">
                <a:latin typeface="+mn-lt"/>
              </a:rPr>
              <a:t>/</a:t>
            </a:r>
            <a:r>
              <a:rPr lang="lt-LT" sz="1200" err="1">
                <a:latin typeface="+mn-lt"/>
              </a:rPr>
              <a:t>surety</a:t>
            </a:r>
            <a:r>
              <a:rPr lang="lt-LT" sz="1200" dirty="0">
                <a:latin typeface="+mn-lt"/>
              </a:rPr>
              <a:t> </a:t>
            </a:r>
            <a:r>
              <a:rPr lang="lt-LT" sz="1200" err="1">
                <a:latin typeface="+mn-lt"/>
              </a:rPr>
              <a:t>from</a:t>
            </a:r>
            <a:r>
              <a:rPr lang="lt-LT" sz="1200" dirty="0">
                <a:latin typeface="+mn-lt"/>
              </a:rPr>
              <a:t> </a:t>
            </a:r>
            <a:r>
              <a:rPr lang="lt-LT" sz="1200" err="1">
                <a:latin typeface="+mn-lt"/>
              </a:rPr>
              <a:t>an</a:t>
            </a:r>
            <a:r>
              <a:rPr lang="lt-LT" sz="1200" dirty="0">
                <a:latin typeface="+mn-lt"/>
              </a:rPr>
              <a:t> </a:t>
            </a:r>
            <a:r>
              <a:rPr lang="lt-LT" sz="1200" err="1">
                <a:latin typeface="+mn-lt"/>
              </a:rPr>
              <a:t>insurance</a:t>
            </a:r>
            <a:r>
              <a:rPr lang="lt-LT" sz="1200" dirty="0">
                <a:latin typeface="+mn-lt"/>
              </a:rPr>
              <a:t> </a:t>
            </a:r>
            <a:r>
              <a:rPr lang="lt-LT" sz="1200" err="1">
                <a:latin typeface="+mn-lt"/>
              </a:rPr>
              <a:t>company</a:t>
            </a:r>
            <a:r>
              <a:rPr lang="lt-LT" sz="1200" dirty="0">
                <a:latin typeface="+mn-lt"/>
              </a:rPr>
              <a:t> </a:t>
            </a:r>
            <a:r>
              <a:rPr lang="lt-LT" sz="1200" err="1">
                <a:latin typeface="+mn-lt"/>
              </a:rPr>
              <a:t>or</a:t>
            </a:r>
            <a:r>
              <a:rPr lang="lt-LT" sz="1200" dirty="0">
                <a:latin typeface="+mn-lt"/>
              </a:rPr>
              <a:t> </a:t>
            </a:r>
            <a:r>
              <a:rPr lang="lt-LT" sz="1200" err="1">
                <a:latin typeface="+mn-lt"/>
              </a:rPr>
              <a:t>credit</a:t>
            </a:r>
            <a:r>
              <a:rPr lang="lt-LT" sz="1200" dirty="0">
                <a:latin typeface="+mn-lt"/>
              </a:rPr>
              <a:t> </a:t>
            </a:r>
            <a:r>
              <a:rPr lang="lt-LT" sz="1200" err="1">
                <a:latin typeface="+mn-lt"/>
              </a:rPr>
              <a:t>union</a:t>
            </a:r>
            <a:r>
              <a:rPr lang="lt-LT" sz="1200" dirty="0">
                <a:latin typeface="+mn-lt"/>
              </a:rPr>
              <a:t>. </a:t>
            </a:r>
            <a:endParaRPr lang="lt-LT" sz="1200">
              <a:latin typeface="+mn-lt"/>
              <a:cs typeface="Arial"/>
            </a:endParaRPr>
          </a:p>
          <a:p>
            <a:pPr algn="just"/>
            <a:r>
              <a:rPr lang="lt-LT" sz="1200" dirty="0">
                <a:latin typeface="+mn-lt"/>
              </a:rPr>
              <a:t>At </a:t>
            </a:r>
            <a:r>
              <a:rPr lang="lt-LT" sz="1200" dirty="0" err="1">
                <a:latin typeface="+mn-lt"/>
              </a:rPr>
              <a:t>the</a:t>
            </a:r>
            <a:r>
              <a:rPr lang="lt-LT" sz="1200" dirty="0">
                <a:latin typeface="+mn-lt"/>
              </a:rPr>
              <a:t> </a:t>
            </a:r>
            <a:r>
              <a:rPr lang="lt-LT" sz="1200" dirty="0" err="1">
                <a:latin typeface="+mn-lt"/>
              </a:rPr>
              <a:t>designer’s</a:t>
            </a:r>
            <a:r>
              <a:rPr lang="lt-LT" sz="1200" dirty="0">
                <a:latin typeface="+mn-lt"/>
              </a:rPr>
              <a:t> </a:t>
            </a:r>
            <a:r>
              <a:rPr lang="lt-LT" sz="1200" dirty="0" err="1">
                <a:latin typeface="+mn-lt"/>
              </a:rPr>
              <a:t>request</a:t>
            </a:r>
            <a:r>
              <a:rPr lang="lt-LT" sz="1200" dirty="0">
                <a:latin typeface="+mn-lt"/>
              </a:rPr>
              <a:t>, </a:t>
            </a:r>
            <a:r>
              <a:rPr lang="lt-LT" sz="1200" dirty="0" err="1">
                <a:latin typeface="+mn-lt"/>
              </a:rPr>
              <a:t>an</a:t>
            </a:r>
            <a:r>
              <a:rPr lang="lt-LT" sz="1200" dirty="0">
                <a:latin typeface="+mn-lt"/>
              </a:rPr>
              <a:t> </a:t>
            </a:r>
            <a:r>
              <a:rPr lang="lt-LT" sz="1200" dirty="0" err="1">
                <a:latin typeface="+mn-lt"/>
              </a:rPr>
              <a:t>Advance</a:t>
            </a:r>
            <a:r>
              <a:rPr lang="lt-LT" sz="1200" dirty="0">
                <a:latin typeface="+mn-lt"/>
              </a:rPr>
              <a:t> </a:t>
            </a:r>
            <a:r>
              <a:rPr lang="lt-LT" sz="1200" dirty="0" err="1">
                <a:latin typeface="+mn-lt"/>
              </a:rPr>
              <a:t>of</a:t>
            </a:r>
            <a:r>
              <a:rPr lang="lt-LT" sz="1200" dirty="0">
                <a:latin typeface="+mn-lt"/>
              </a:rPr>
              <a:t> </a:t>
            </a:r>
            <a:r>
              <a:rPr lang="lt-LT" sz="1200" dirty="0" err="1">
                <a:latin typeface="+mn-lt"/>
              </a:rPr>
              <a:t>up</a:t>
            </a:r>
            <a:r>
              <a:rPr lang="lt-LT" sz="1200" dirty="0">
                <a:latin typeface="+mn-lt"/>
              </a:rPr>
              <a:t> to </a:t>
            </a:r>
            <a:r>
              <a:rPr lang="lt-LT" sz="1200" b="1" dirty="0">
                <a:latin typeface="+mn-lt"/>
              </a:rPr>
              <a:t>30% (</a:t>
            </a:r>
            <a:r>
              <a:rPr lang="lt-LT" sz="1200" b="1" dirty="0" err="1">
                <a:latin typeface="+mn-lt"/>
              </a:rPr>
              <a:t>thirty</a:t>
            </a:r>
            <a:r>
              <a:rPr lang="lt-LT" sz="1200" b="1" dirty="0">
                <a:latin typeface="+mn-lt"/>
              </a:rPr>
              <a:t> </a:t>
            </a:r>
            <a:r>
              <a:rPr lang="lt-LT" sz="1200" b="1" dirty="0" err="1">
                <a:latin typeface="+mn-lt"/>
              </a:rPr>
              <a:t>percent</a:t>
            </a:r>
            <a:r>
              <a:rPr lang="lt-LT" sz="1200" b="1" dirty="0">
                <a:latin typeface="+mn-lt"/>
              </a:rPr>
              <a:t>)</a:t>
            </a:r>
            <a:r>
              <a:rPr lang="lt-LT" sz="1200" dirty="0">
                <a:latin typeface="+mn-lt"/>
              </a:rPr>
              <a:t> </a:t>
            </a:r>
            <a:r>
              <a:rPr lang="lt-LT" sz="1200" dirty="0" err="1">
                <a:latin typeface="+mn-lt"/>
              </a:rPr>
              <a:t>of</a:t>
            </a:r>
            <a:r>
              <a:rPr lang="lt-LT" sz="1200" dirty="0">
                <a:latin typeface="+mn-lt"/>
              </a:rPr>
              <a:t> </a:t>
            </a:r>
            <a:r>
              <a:rPr lang="lt-LT" sz="1200" dirty="0" err="1">
                <a:latin typeface="+mn-lt"/>
              </a:rPr>
              <a:t>the</a:t>
            </a:r>
            <a:r>
              <a:rPr lang="lt-LT" sz="1200" dirty="0">
                <a:latin typeface="+mn-lt"/>
              </a:rPr>
              <a:t> </a:t>
            </a:r>
            <a:r>
              <a:rPr lang="lt-LT" sz="1200" dirty="0" err="1">
                <a:latin typeface="+mn-lt"/>
              </a:rPr>
              <a:t>maximum</a:t>
            </a:r>
            <a:r>
              <a:rPr lang="lt-LT" sz="1200" dirty="0">
                <a:latin typeface="+mn-lt"/>
              </a:rPr>
              <a:t> </a:t>
            </a:r>
            <a:r>
              <a:rPr lang="lt-LT" sz="1200" dirty="0" err="1">
                <a:latin typeface="+mn-lt"/>
              </a:rPr>
              <a:t>Contract</a:t>
            </a:r>
            <a:r>
              <a:rPr lang="lt-LT" sz="1200" dirty="0">
                <a:latin typeface="+mn-lt"/>
              </a:rPr>
              <a:t> </a:t>
            </a:r>
            <a:r>
              <a:rPr lang="lt-LT" sz="1200" dirty="0" err="1">
                <a:latin typeface="+mn-lt"/>
              </a:rPr>
              <a:t>Price</a:t>
            </a:r>
            <a:r>
              <a:rPr lang="lt-LT" sz="1200" dirty="0">
                <a:latin typeface="+mn-lt"/>
              </a:rPr>
              <a:t> </a:t>
            </a:r>
            <a:r>
              <a:rPr lang="lt-LT" sz="1200" dirty="0" err="1">
                <a:latin typeface="+mn-lt"/>
              </a:rPr>
              <a:t>may</a:t>
            </a:r>
            <a:r>
              <a:rPr lang="lt-LT" sz="1200" dirty="0">
                <a:latin typeface="+mn-lt"/>
              </a:rPr>
              <a:t> be </a:t>
            </a:r>
            <a:r>
              <a:rPr lang="lt-LT" sz="1200" dirty="0" err="1">
                <a:latin typeface="+mn-lt"/>
              </a:rPr>
              <a:t>paid</a:t>
            </a:r>
            <a:r>
              <a:rPr lang="lt-LT" sz="1200" dirty="0">
                <a:latin typeface="+mn-lt"/>
              </a:rPr>
              <a:t>, </a:t>
            </a:r>
            <a:r>
              <a:rPr lang="lt-LT" sz="1200" dirty="0" err="1">
                <a:latin typeface="+mn-lt"/>
              </a:rPr>
              <a:t>provided</a:t>
            </a:r>
            <a:r>
              <a:rPr lang="lt-LT" sz="1200" dirty="0">
                <a:latin typeface="+mn-lt"/>
              </a:rPr>
              <a:t> </a:t>
            </a:r>
            <a:r>
              <a:rPr lang="lt-LT" sz="1200" dirty="0" err="1">
                <a:latin typeface="+mn-lt"/>
              </a:rPr>
              <a:t>that</a:t>
            </a:r>
            <a:r>
              <a:rPr lang="lt-LT" sz="1200" dirty="0">
                <a:latin typeface="+mn-lt"/>
              </a:rPr>
              <a:t> </a:t>
            </a:r>
            <a:r>
              <a:rPr lang="lt-LT" sz="1200" dirty="0" err="1">
                <a:latin typeface="+mn-lt"/>
              </a:rPr>
              <a:t>the</a:t>
            </a:r>
            <a:r>
              <a:rPr lang="lt-LT" sz="1200" dirty="0">
                <a:latin typeface="+mn-lt"/>
              </a:rPr>
              <a:t> </a:t>
            </a:r>
            <a:r>
              <a:rPr lang="lt-LT" sz="1200" dirty="0" err="1">
                <a:latin typeface="+mn-lt"/>
              </a:rPr>
              <a:t>designer</a:t>
            </a:r>
            <a:r>
              <a:rPr lang="lt-LT" sz="1200" dirty="0">
                <a:latin typeface="+mn-lt"/>
              </a:rPr>
              <a:t> </a:t>
            </a:r>
            <a:r>
              <a:rPr lang="lt-LT" sz="1200" dirty="0" err="1">
                <a:latin typeface="+mn-lt"/>
              </a:rPr>
              <a:t>submits</a:t>
            </a:r>
            <a:r>
              <a:rPr lang="lt-LT" sz="1200" dirty="0">
                <a:latin typeface="+mn-lt"/>
              </a:rPr>
              <a:t> </a:t>
            </a:r>
            <a:r>
              <a:rPr lang="lt-LT" sz="1200" dirty="0" err="1">
                <a:latin typeface="+mn-lt"/>
              </a:rPr>
              <a:t>an</a:t>
            </a:r>
            <a:r>
              <a:rPr lang="lt-LT" sz="1200" dirty="0">
                <a:latin typeface="+mn-lt"/>
              </a:rPr>
              <a:t> </a:t>
            </a:r>
            <a:r>
              <a:rPr lang="lt-LT" sz="1200" dirty="0" err="1">
                <a:latin typeface="+mn-lt"/>
              </a:rPr>
              <a:t>Advance</a:t>
            </a:r>
            <a:r>
              <a:rPr lang="lt-LT" sz="1200" dirty="0">
                <a:latin typeface="+mn-lt"/>
              </a:rPr>
              <a:t> </a:t>
            </a:r>
            <a:r>
              <a:rPr lang="lt-LT" sz="1200" dirty="0" err="1">
                <a:latin typeface="+mn-lt"/>
              </a:rPr>
              <a:t>Payment</a:t>
            </a:r>
            <a:r>
              <a:rPr lang="lt-LT" sz="1200" dirty="0">
                <a:latin typeface="+mn-lt"/>
              </a:rPr>
              <a:t> </a:t>
            </a:r>
            <a:r>
              <a:rPr lang="lt-LT" sz="1200" dirty="0" err="1">
                <a:latin typeface="+mn-lt"/>
              </a:rPr>
              <a:t>Guarantee</a:t>
            </a:r>
            <a:r>
              <a:rPr lang="lt-LT" sz="1200" dirty="0">
                <a:latin typeface="+mn-lt"/>
              </a:rPr>
              <a:t> </a:t>
            </a:r>
            <a:r>
              <a:rPr lang="lt-LT" sz="1200" dirty="0" err="1">
                <a:latin typeface="+mn-lt"/>
              </a:rPr>
              <a:t>complying</a:t>
            </a:r>
            <a:r>
              <a:rPr lang="lt-LT" sz="1200" dirty="0">
                <a:latin typeface="+mn-lt"/>
              </a:rPr>
              <a:t> </a:t>
            </a:r>
            <a:r>
              <a:rPr lang="lt-LT" sz="1200" dirty="0" err="1">
                <a:latin typeface="+mn-lt"/>
              </a:rPr>
              <a:t>with</a:t>
            </a:r>
            <a:r>
              <a:rPr lang="lt-LT" sz="1200" dirty="0">
                <a:latin typeface="+mn-lt"/>
              </a:rPr>
              <a:t> </a:t>
            </a:r>
            <a:r>
              <a:rPr lang="lt-LT" sz="1200" dirty="0" err="1">
                <a:latin typeface="+mn-lt"/>
              </a:rPr>
              <a:t>the</a:t>
            </a:r>
            <a:r>
              <a:rPr lang="lt-LT" sz="1200" dirty="0">
                <a:latin typeface="+mn-lt"/>
              </a:rPr>
              <a:t> </a:t>
            </a:r>
            <a:r>
              <a:rPr lang="lt-LT" sz="1200" dirty="0" err="1">
                <a:latin typeface="+mn-lt"/>
              </a:rPr>
              <a:t>terms</a:t>
            </a:r>
            <a:r>
              <a:rPr lang="lt-LT" sz="1200" dirty="0">
                <a:latin typeface="+mn-lt"/>
              </a:rPr>
              <a:t> </a:t>
            </a:r>
            <a:r>
              <a:rPr lang="lt-LT" sz="1200" dirty="0" err="1">
                <a:latin typeface="+mn-lt"/>
              </a:rPr>
              <a:t>and</a:t>
            </a:r>
            <a:r>
              <a:rPr lang="lt-LT" sz="1200" dirty="0">
                <a:latin typeface="+mn-lt"/>
              </a:rPr>
              <a:t> </a:t>
            </a:r>
            <a:r>
              <a:rPr lang="lt-LT" sz="1200" dirty="0" err="1">
                <a:latin typeface="+mn-lt"/>
              </a:rPr>
              <a:t>conditions</a:t>
            </a:r>
            <a:r>
              <a:rPr lang="lt-LT" sz="1200" dirty="0">
                <a:latin typeface="+mn-lt"/>
              </a:rPr>
              <a:t> </a:t>
            </a:r>
            <a:r>
              <a:rPr lang="lt-LT" sz="1200" dirty="0" err="1">
                <a:latin typeface="+mn-lt"/>
              </a:rPr>
              <a:t>of</a:t>
            </a:r>
            <a:r>
              <a:rPr lang="lt-LT" sz="1200" dirty="0">
                <a:latin typeface="+mn-lt"/>
              </a:rPr>
              <a:t> </a:t>
            </a:r>
            <a:r>
              <a:rPr lang="lt-LT" sz="1200" dirty="0" err="1">
                <a:latin typeface="+mn-lt"/>
              </a:rPr>
              <a:t>the</a:t>
            </a:r>
            <a:r>
              <a:rPr lang="lt-LT" sz="1200" dirty="0">
                <a:latin typeface="+mn-lt"/>
              </a:rPr>
              <a:t> </a:t>
            </a:r>
            <a:r>
              <a:rPr lang="lt-LT" sz="1200" dirty="0" err="1">
                <a:latin typeface="+mn-lt"/>
              </a:rPr>
              <a:t>Contract</a:t>
            </a:r>
            <a:r>
              <a:rPr lang="lt-LT" sz="1200" dirty="0">
                <a:latin typeface="+mn-lt"/>
              </a:rPr>
              <a:t> </a:t>
            </a:r>
            <a:r>
              <a:rPr lang="lt-LT" sz="1200" dirty="0" err="1">
                <a:latin typeface="+mn-lt"/>
              </a:rPr>
              <a:t>and</a:t>
            </a:r>
            <a:r>
              <a:rPr lang="lt-LT" sz="1200" dirty="0">
                <a:latin typeface="+mn-lt"/>
              </a:rPr>
              <a:t> </a:t>
            </a:r>
            <a:r>
              <a:rPr lang="lt-LT" sz="1200" dirty="0" err="1">
                <a:latin typeface="+mn-lt"/>
              </a:rPr>
              <a:t>meets</a:t>
            </a:r>
            <a:r>
              <a:rPr lang="lt-LT" sz="1200" dirty="0">
                <a:latin typeface="+mn-lt"/>
              </a:rPr>
              <a:t> </a:t>
            </a:r>
            <a:r>
              <a:rPr lang="lt-LT" sz="1200" dirty="0" err="1">
                <a:latin typeface="+mn-lt"/>
              </a:rPr>
              <a:t>the</a:t>
            </a:r>
            <a:r>
              <a:rPr lang="lt-LT" sz="1200" dirty="0">
                <a:latin typeface="+mn-lt"/>
              </a:rPr>
              <a:t> </a:t>
            </a:r>
            <a:r>
              <a:rPr lang="lt-LT" sz="1200" dirty="0" err="1">
                <a:latin typeface="+mn-lt"/>
              </a:rPr>
              <a:t>other</a:t>
            </a:r>
            <a:r>
              <a:rPr lang="lt-LT" sz="1200" dirty="0">
                <a:latin typeface="+mn-lt"/>
              </a:rPr>
              <a:t> </a:t>
            </a:r>
            <a:r>
              <a:rPr lang="lt-LT" sz="1200" dirty="0" err="1">
                <a:latin typeface="+mn-lt"/>
              </a:rPr>
              <a:t>requirements</a:t>
            </a:r>
            <a:r>
              <a:rPr lang="lt-LT" sz="1200" dirty="0">
                <a:latin typeface="+mn-lt"/>
              </a:rPr>
              <a:t> </a:t>
            </a:r>
            <a:r>
              <a:rPr lang="lt-LT" sz="1200" dirty="0" err="1">
                <a:latin typeface="+mn-lt"/>
              </a:rPr>
              <a:t>set</a:t>
            </a:r>
            <a:r>
              <a:rPr lang="lt-LT" sz="1200" dirty="0">
                <a:latin typeface="+mn-lt"/>
              </a:rPr>
              <a:t> </a:t>
            </a:r>
            <a:r>
              <a:rPr lang="lt-LT" sz="1200" dirty="0" err="1">
                <a:latin typeface="+mn-lt"/>
              </a:rPr>
              <a:t>out</a:t>
            </a:r>
            <a:r>
              <a:rPr lang="lt-LT" sz="1200" dirty="0">
                <a:latin typeface="+mn-lt"/>
              </a:rPr>
              <a:t> </a:t>
            </a:r>
            <a:r>
              <a:rPr lang="lt-LT" sz="1200" dirty="0" err="1">
                <a:latin typeface="+mn-lt"/>
              </a:rPr>
              <a:t>in</a:t>
            </a:r>
            <a:r>
              <a:rPr lang="lt-LT" sz="1200" dirty="0">
                <a:latin typeface="+mn-lt"/>
              </a:rPr>
              <a:t> </a:t>
            </a:r>
            <a:r>
              <a:rPr lang="lt-LT" sz="1200" dirty="0" err="1">
                <a:latin typeface="+mn-lt"/>
              </a:rPr>
              <a:t>the</a:t>
            </a:r>
            <a:r>
              <a:rPr lang="lt-LT" sz="1200" dirty="0">
                <a:latin typeface="+mn-lt"/>
              </a:rPr>
              <a:t> </a:t>
            </a:r>
            <a:r>
              <a:rPr lang="lt-LT" sz="1200" dirty="0" err="1">
                <a:latin typeface="+mn-lt"/>
              </a:rPr>
              <a:t>Contract</a:t>
            </a:r>
            <a:r>
              <a:rPr lang="lt-LT" sz="1200" dirty="0">
                <a:latin typeface="+mn-lt"/>
              </a:rPr>
              <a:t>. </a:t>
            </a:r>
            <a:r>
              <a:rPr lang="lt-LT" sz="1200" dirty="0" err="1">
                <a:latin typeface="+mn-lt"/>
              </a:rPr>
              <a:t>The</a:t>
            </a:r>
            <a:r>
              <a:rPr lang="lt-LT" sz="1200" dirty="0">
                <a:latin typeface="+mn-lt"/>
              </a:rPr>
              <a:t> </a:t>
            </a:r>
            <a:r>
              <a:rPr lang="lt-LT" sz="1200" dirty="0" err="1">
                <a:latin typeface="+mn-lt"/>
              </a:rPr>
              <a:t>advance</a:t>
            </a:r>
            <a:r>
              <a:rPr lang="lt-LT" sz="1200" dirty="0">
                <a:latin typeface="+mn-lt"/>
              </a:rPr>
              <a:t> </a:t>
            </a:r>
            <a:r>
              <a:rPr lang="lt-LT" sz="1200" dirty="0" err="1">
                <a:latin typeface="+mn-lt"/>
              </a:rPr>
              <a:t>payment</a:t>
            </a:r>
            <a:r>
              <a:rPr lang="lt-LT" sz="1200" dirty="0">
                <a:latin typeface="+mn-lt"/>
              </a:rPr>
              <a:t> </a:t>
            </a:r>
            <a:r>
              <a:rPr lang="lt-LT" sz="1200" dirty="0" err="1">
                <a:latin typeface="+mn-lt"/>
              </a:rPr>
              <a:t>must</a:t>
            </a:r>
            <a:r>
              <a:rPr lang="lt-LT" sz="1200" dirty="0">
                <a:latin typeface="+mn-lt"/>
              </a:rPr>
              <a:t> be </a:t>
            </a:r>
            <a:r>
              <a:rPr lang="lt-LT" sz="1200" dirty="0" err="1">
                <a:latin typeface="+mn-lt"/>
              </a:rPr>
              <a:t>secured</a:t>
            </a:r>
            <a:r>
              <a:rPr lang="lt-LT" sz="1200" dirty="0">
                <a:latin typeface="+mn-lt"/>
              </a:rPr>
              <a:t> </a:t>
            </a:r>
            <a:r>
              <a:rPr lang="lt-LT" sz="1200" dirty="0" err="1">
                <a:latin typeface="+mn-lt"/>
              </a:rPr>
              <a:t>by</a:t>
            </a:r>
            <a:r>
              <a:rPr lang="lt-LT" sz="1200" dirty="0">
                <a:latin typeface="+mn-lt"/>
              </a:rPr>
              <a:t> a </a:t>
            </a:r>
            <a:r>
              <a:rPr lang="lt-LT" sz="1200" dirty="0" err="1">
                <a:latin typeface="+mn-lt"/>
              </a:rPr>
              <a:t>first-demand</a:t>
            </a:r>
            <a:r>
              <a:rPr lang="lt-LT" sz="1200" dirty="0">
                <a:latin typeface="+mn-lt"/>
              </a:rPr>
              <a:t> bank </a:t>
            </a:r>
            <a:r>
              <a:rPr lang="lt-LT" sz="1200" dirty="0" err="1">
                <a:latin typeface="+mn-lt"/>
              </a:rPr>
              <a:t>guarantee</a:t>
            </a:r>
            <a:r>
              <a:rPr lang="lt-LT" sz="1200" dirty="0">
                <a:latin typeface="+mn-lt"/>
              </a:rPr>
              <a:t>/</a:t>
            </a:r>
            <a:r>
              <a:rPr lang="lt-LT" sz="1200" dirty="0" err="1">
                <a:latin typeface="+mn-lt"/>
              </a:rPr>
              <a:t>surety</a:t>
            </a:r>
            <a:r>
              <a:rPr lang="lt-LT" sz="1200" dirty="0">
                <a:latin typeface="+mn-lt"/>
              </a:rPr>
              <a:t> </a:t>
            </a:r>
            <a:r>
              <a:rPr lang="lt-LT" sz="1200" dirty="0" err="1">
                <a:latin typeface="+mn-lt"/>
              </a:rPr>
              <a:t>from</a:t>
            </a:r>
            <a:r>
              <a:rPr lang="lt-LT" sz="1200" dirty="0">
                <a:latin typeface="+mn-lt"/>
              </a:rPr>
              <a:t> </a:t>
            </a:r>
            <a:r>
              <a:rPr lang="lt-LT" sz="1200" dirty="0" err="1">
                <a:latin typeface="+mn-lt"/>
              </a:rPr>
              <a:t>an</a:t>
            </a:r>
            <a:r>
              <a:rPr lang="lt-LT" sz="1200" dirty="0">
                <a:latin typeface="+mn-lt"/>
              </a:rPr>
              <a:t> </a:t>
            </a:r>
            <a:r>
              <a:rPr lang="lt-LT" sz="1200" dirty="0" err="1">
                <a:latin typeface="+mn-lt"/>
              </a:rPr>
              <a:t>insurance</a:t>
            </a:r>
            <a:r>
              <a:rPr lang="lt-LT" sz="1200" dirty="0">
                <a:latin typeface="+mn-lt"/>
              </a:rPr>
              <a:t> </a:t>
            </a:r>
            <a:r>
              <a:rPr lang="lt-LT" sz="1200" dirty="0" err="1">
                <a:latin typeface="+mn-lt"/>
              </a:rPr>
              <a:t>company</a:t>
            </a:r>
            <a:r>
              <a:rPr lang="lt-LT" sz="1200" dirty="0">
                <a:latin typeface="+mn-lt"/>
              </a:rPr>
              <a:t> </a:t>
            </a:r>
            <a:r>
              <a:rPr lang="lt-LT" sz="1200" dirty="0" err="1">
                <a:latin typeface="+mn-lt"/>
              </a:rPr>
              <a:t>or</a:t>
            </a:r>
            <a:r>
              <a:rPr lang="lt-LT" sz="1200" dirty="0">
                <a:latin typeface="+mn-lt"/>
              </a:rPr>
              <a:t> </a:t>
            </a:r>
            <a:r>
              <a:rPr lang="lt-LT" sz="1200" dirty="0" err="1">
                <a:latin typeface="+mn-lt"/>
              </a:rPr>
              <a:t>credit</a:t>
            </a:r>
            <a:r>
              <a:rPr lang="lt-LT" sz="1200" dirty="0">
                <a:latin typeface="+mn-lt"/>
              </a:rPr>
              <a:t> </a:t>
            </a:r>
            <a:r>
              <a:rPr lang="lt-LT" sz="1200" dirty="0" err="1">
                <a:latin typeface="+mn-lt"/>
              </a:rPr>
              <a:t>union</a:t>
            </a:r>
            <a:r>
              <a:rPr lang="lt-LT" sz="1200" dirty="0">
                <a:latin typeface="+mn-lt"/>
              </a:rPr>
              <a:t> (</a:t>
            </a:r>
            <a:r>
              <a:rPr lang="lt-LT" sz="1200" dirty="0" err="1">
                <a:latin typeface="+mn-lt"/>
              </a:rPr>
              <a:t>the</a:t>
            </a:r>
            <a:r>
              <a:rPr lang="lt-LT" sz="1200" dirty="0">
                <a:latin typeface="+mn-lt"/>
              </a:rPr>
              <a:t> “</a:t>
            </a:r>
            <a:r>
              <a:rPr lang="lt-LT" sz="1200" dirty="0" err="1">
                <a:latin typeface="+mn-lt"/>
              </a:rPr>
              <a:t>surety</a:t>
            </a:r>
            <a:r>
              <a:rPr lang="lt-LT" sz="1200" dirty="0">
                <a:latin typeface="+mn-lt"/>
              </a:rPr>
              <a:t>”). </a:t>
            </a:r>
            <a:r>
              <a:rPr lang="lt-LT" sz="1200" dirty="0" err="1">
                <a:latin typeface="+mn-lt"/>
              </a:rPr>
              <a:t>The</a:t>
            </a:r>
            <a:r>
              <a:rPr lang="lt-LT" sz="1200" dirty="0">
                <a:latin typeface="+mn-lt"/>
              </a:rPr>
              <a:t> </a:t>
            </a:r>
            <a:r>
              <a:rPr lang="lt-LT" sz="1200" dirty="0" err="1">
                <a:latin typeface="+mn-lt"/>
              </a:rPr>
              <a:t>amount</a:t>
            </a:r>
            <a:r>
              <a:rPr lang="lt-LT" sz="1200" dirty="0">
                <a:latin typeface="+mn-lt"/>
              </a:rPr>
              <a:t> </a:t>
            </a:r>
            <a:r>
              <a:rPr lang="lt-LT" sz="1200" dirty="0" err="1">
                <a:latin typeface="+mn-lt"/>
              </a:rPr>
              <a:t>of</a:t>
            </a:r>
            <a:r>
              <a:rPr lang="lt-LT" sz="1200" dirty="0">
                <a:latin typeface="+mn-lt"/>
              </a:rPr>
              <a:t> </a:t>
            </a:r>
            <a:r>
              <a:rPr lang="lt-LT" sz="1200" dirty="0" err="1">
                <a:latin typeface="+mn-lt"/>
              </a:rPr>
              <a:t>the</a:t>
            </a:r>
            <a:r>
              <a:rPr lang="lt-LT" sz="1200" dirty="0">
                <a:latin typeface="+mn-lt"/>
              </a:rPr>
              <a:t> </a:t>
            </a:r>
            <a:r>
              <a:rPr lang="lt-LT" sz="1200" dirty="0" err="1">
                <a:latin typeface="+mn-lt"/>
              </a:rPr>
              <a:t>advance</a:t>
            </a:r>
            <a:r>
              <a:rPr lang="lt-LT" sz="1200" dirty="0">
                <a:latin typeface="+mn-lt"/>
              </a:rPr>
              <a:t> </a:t>
            </a:r>
            <a:r>
              <a:rPr lang="lt-LT" sz="1200" dirty="0" err="1">
                <a:latin typeface="+mn-lt"/>
              </a:rPr>
              <a:t>payment</a:t>
            </a:r>
            <a:r>
              <a:rPr lang="lt-LT" sz="1200" dirty="0">
                <a:latin typeface="+mn-lt"/>
              </a:rPr>
              <a:t> </a:t>
            </a:r>
            <a:r>
              <a:rPr lang="lt-LT" sz="1200" dirty="0" err="1">
                <a:latin typeface="+mn-lt"/>
              </a:rPr>
              <a:t>security</a:t>
            </a:r>
            <a:r>
              <a:rPr lang="lt-LT" sz="1200" dirty="0">
                <a:latin typeface="+mn-lt"/>
              </a:rPr>
              <a:t> </a:t>
            </a:r>
            <a:r>
              <a:rPr lang="lt-LT" sz="1200" dirty="0" err="1">
                <a:latin typeface="+mn-lt"/>
              </a:rPr>
              <a:t>shall</a:t>
            </a:r>
            <a:r>
              <a:rPr lang="lt-LT" sz="1200" dirty="0">
                <a:latin typeface="+mn-lt"/>
              </a:rPr>
              <a:t> be 100% (</a:t>
            </a:r>
            <a:r>
              <a:rPr lang="lt-LT" sz="1200" dirty="0" err="1">
                <a:latin typeface="+mn-lt"/>
              </a:rPr>
              <a:t>one</a:t>
            </a:r>
            <a:r>
              <a:rPr lang="lt-LT" sz="1200" dirty="0">
                <a:latin typeface="+mn-lt"/>
              </a:rPr>
              <a:t> </a:t>
            </a:r>
            <a:r>
              <a:rPr lang="lt-LT" sz="1200" dirty="0" err="1">
                <a:latin typeface="+mn-lt"/>
              </a:rPr>
              <a:t>hundred</a:t>
            </a:r>
            <a:r>
              <a:rPr lang="lt-LT" sz="1200" dirty="0">
                <a:latin typeface="+mn-lt"/>
              </a:rPr>
              <a:t> </a:t>
            </a:r>
            <a:r>
              <a:rPr lang="lt-LT" sz="1200" dirty="0" err="1">
                <a:latin typeface="+mn-lt"/>
              </a:rPr>
              <a:t>percent</a:t>
            </a:r>
            <a:r>
              <a:rPr lang="lt-LT" sz="1200" dirty="0">
                <a:latin typeface="+mn-lt"/>
              </a:rPr>
              <a:t>) </a:t>
            </a:r>
            <a:r>
              <a:rPr lang="lt-LT" sz="1200" dirty="0" err="1">
                <a:latin typeface="+mn-lt"/>
              </a:rPr>
              <a:t>of</a:t>
            </a:r>
            <a:r>
              <a:rPr lang="lt-LT" sz="1200" dirty="0">
                <a:latin typeface="+mn-lt"/>
              </a:rPr>
              <a:t> </a:t>
            </a:r>
            <a:r>
              <a:rPr lang="lt-LT" sz="1200" dirty="0" err="1">
                <a:latin typeface="+mn-lt"/>
              </a:rPr>
              <a:t>the</a:t>
            </a:r>
            <a:r>
              <a:rPr lang="lt-LT" sz="1200" dirty="0">
                <a:latin typeface="+mn-lt"/>
              </a:rPr>
              <a:t> </a:t>
            </a:r>
            <a:r>
              <a:rPr lang="lt-LT" sz="1200" dirty="0" err="1">
                <a:latin typeface="+mn-lt"/>
              </a:rPr>
              <a:t>amount</a:t>
            </a:r>
            <a:r>
              <a:rPr lang="lt-LT" sz="1200" dirty="0">
                <a:latin typeface="+mn-lt"/>
              </a:rPr>
              <a:t> </a:t>
            </a:r>
            <a:r>
              <a:rPr lang="lt-LT" sz="1200" dirty="0" err="1">
                <a:latin typeface="+mn-lt"/>
              </a:rPr>
              <a:t>of</a:t>
            </a:r>
            <a:r>
              <a:rPr lang="lt-LT" sz="1200" dirty="0">
                <a:latin typeface="+mn-lt"/>
              </a:rPr>
              <a:t> </a:t>
            </a:r>
            <a:r>
              <a:rPr lang="lt-LT" sz="1200" dirty="0" err="1">
                <a:latin typeface="+mn-lt"/>
              </a:rPr>
              <a:t>the</a:t>
            </a:r>
            <a:r>
              <a:rPr lang="lt-LT" sz="1200" dirty="0">
                <a:latin typeface="+mn-lt"/>
              </a:rPr>
              <a:t> </a:t>
            </a:r>
            <a:r>
              <a:rPr lang="lt-LT" sz="1200" dirty="0" err="1">
                <a:latin typeface="+mn-lt"/>
              </a:rPr>
              <a:t>Advance</a:t>
            </a:r>
            <a:r>
              <a:rPr lang="lt-LT" sz="1200" dirty="0">
                <a:latin typeface="+mn-lt"/>
              </a:rPr>
              <a:t> to be </a:t>
            </a:r>
            <a:r>
              <a:rPr lang="lt-LT" sz="1200" dirty="0" err="1">
                <a:latin typeface="+mn-lt"/>
              </a:rPr>
              <a:t>received</a:t>
            </a:r>
            <a:r>
              <a:rPr lang="lt-LT" sz="1200" dirty="0">
                <a:latin typeface="+mn-lt"/>
              </a:rPr>
              <a:t>. </a:t>
            </a:r>
            <a:endParaRPr lang="lt-LT" sz="1200" dirty="0"/>
          </a:p>
          <a:p>
            <a:pPr algn="just"/>
            <a:r>
              <a:rPr lang="lt-LT" sz="1200" b="1" dirty="0" err="1">
                <a:latin typeface="+mn-lt"/>
                <a:cs typeface="Arial"/>
              </a:rPr>
              <a:t>Phase</a:t>
            </a:r>
            <a:r>
              <a:rPr lang="lt-LT" sz="1200" b="1" dirty="0">
                <a:latin typeface="+mn-lt"/>
                <a:cs typeface="Arial"/>
              </a:rPr>
              <a:t> IV </a:t>
            </a:r>
            <a:r>
              <a:rPr lang="lt-LT" sz="1200" b="1" dirty="0" err="1">
                <a:latin typeface="+mn-lt"/>
                <a:cs typeface="Arial"/>
              </a:rPr>
              <a:t>and</a:t>
            </a:r>
            <a:r>
              <a:rPr lang="lt-LT" sz="1200" b="1" dirty="0">
                <a:latin typeface="+mn-lt"/>
                <a:cs typeface="Arial"/>
              </a:rPr>
              <a:t> V</a:t>
            </a:r>
            <a:r>
              <a:rPr lang="lt-LT" sz="1200" dirty="0">
                <a:latin typeface="+mn-lt"/>
                <a:cs typeface="Arial"/>
              </a:rPr>
              <a:t> </a:t>
            </a:r>
            <a:r>
              <a:rPr lang="lt-LT" sz="1200" dirty="0" err="1">
                <a:latin typeface="+mn-lt"/>
                <a:cs typeface="Arial"/>
              </a:rPr>
              <a:t>can</a:t>
            </a:r>
            <a:r>
              <a:rPr lang="lt-LT" sz="1200" dirty="0">
                <a:latin typeface="+mn-lt"/>
                <a:cs typeface="Arial"/>
              </a:rPr>
              <a:t> be </a:t>
            </a:r>
            <a:r>
              <a:rPr lang="lt-LT" sz="1200" dirty="0" err="1">
                <a:latin typeface="+mn-lt"/>
                <a:cs typeface="Arial"/>
              </a:rPr>
              <a:t>ordered</a:t>
            </a:r>
            <a:r>
              <a:rPr lang="lt-LT" sz="1200" dirty="0">
                <a:latin typeface="+mn-lt"/>
                <a:cs typeface="Arial"/>
              </a:rPr>
              <a:t> </a:t>
            </a:r>
            <a:r>
              <a:rPr lang="lt-LT" sz="1200" dirty="0" err="1">
                <a:latin typeface="+mn-lt"/>
                <a:cs typeface="Arial"/>
              </a:rPr>
              <a:t>in</a:t>
            </a:r>
            <a:r>
              <a:rPr lang="lt-LT" sz="1200" dirty="0">
                <a:latin typeface="+mn-lt"/>
                <a:cs typeface="Arial"/>
              </a:rPr>
              <a:t> </a:t>
            </a:r>
            <a:r>
              <a:rPr lang="lt-LT" sz="1200" dirty="0" err="1">
                <a:latin typeface="+mn-lt"/>
                <a:cs typeface="Arial"/>
              </a:rPr>
              <a:t>separate</a:t>
            </a:r>
            <a:r>
              <a:rPr lang="lt-LT" sz="1200" dirty="0">
                <a:latin typeface="+mn-lt"/>
                <a:cs typeface="Arial"/>
              </a:rPr>
              <a:t> </a:t>
            </a:r>
            <a:r>
              <a:rPr lang="lt-LT" sz="1200" dirty="0" err="1">
                <a:latin typeface="+mn-lt"/>
                <a:cs typeface="Arial"/>
              </a:rPr>
              <a:t>parts</a:t>
            </a:r>
            <a:r>
              <a:rPr lang="lt-LT" sz="1200" dirty="0">
                <a:latin typeface="+mn-lt"/>
                <a:cs typeface="Arial"/>
              </a:rPr>
              <a:t> </a:t>
            </a:r>
            <a:r>
              <a:rPr lang="lt-LT" sz="1200" dirty="0" err="1">
                <a:latin typeface="+mn-lt"/>
                <a:cs typeface="Arial"/>
              </a:rPr>
              <a:t>or</a:t>
            </a:r>
            <a:r>
              <a:rPr lang="lt-LT" sz="1200" dirty="0">
                <a:latin typeface="+mn-lt"/>
                <a:cs typeface="Arial"/>
              </a:rPr>
              <a:t> </a:t>
            </a:r>
            <a:r>
              <a:rPr lang="lt-LT" sz="1200" dirty="0" err="1">
                <a:latin typeface="+mn-lt"/>
                <a:cs typeface="Arial"/>
              </a:rPr>
              <a:t>not</a:t>
            </a:r>
            <a:r>
              <a:rPr lang="lt-LT" sz="1200" dirty="0">
                <a:latin typeface="+mn-lt"/>
                <a:cs typeface="Arial"/>
              </a:rPr>
              <a:t> </a:t>
            </a:r>
            <a:r>
              <a:rPr lang="lt-LT" sz="1200" dirty="0" err="1">
                <a:latin typeface="+mn-lt"/>
                <a:cs typeface="Arial"/>
              </a:rPr>
              <a:t>ordered</a:t>
            </a:r>
            <a:r>
              <a:rPr lang="lt-LT" sz="1200" dirty="0">
                <a:latin typeface="+mn-lt"/>
                <a:cs typeface="Arial"/>
              </a:rPr>
              <a:t> at </a:t>
            </a:r>
            <a:r>
              <a:rPr lang="lt-LT" sz="1200" dirty="0" err="1">
                <a:latin typeface="+mn-lt"/>
                <a:cs typeface="Arial"/>
              </a:rPr>
              <a:t>all</a:t>
            </a:r>
            <a:r>
              <a:rPr lang="lt-LT" sz="1200" dirty="0">
                <a:latin typeface="+mn-lt"/>
                <a:cs typeface="Arial"/>
              </a:rPr>
              <a:t>, </a:t>
            </a:r>
            <a:r>
              <a:rPr lang="lt-LT" sz="1200" dirty="0" err="1">
                <a:latin typeface="+mn-lt"/>
                <a:cs typeface="Arial"/>
              </a:rPr>
              <a:t>depending</a:t>
            </a:r>
            <a:r>
              <a:rPr lang="lt-LT" sz="1200" dirty="0">
                <a:latin typeface="+mn-lt"/>
                <a:cs typeface="Arial"/>
              </a:rPr>
              <a:t> </a:t>
            </a:r>
            <a:r>
              <a:rPr lang="lt-LT" sz="1200" dirty="0" err="1">
                <a:latin typeface="+mn-lt"/>
                <a:cs typeface="Arial"/>
              </a:rPr>
              <a:t>on</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circumstances</a:t>
            </a:r>
            <a:r>
              <a:rPr lang="lt-LT" sz="1200" dirty="0">
                <a:latin typeface="+mn-lt"/>
                <a:cs typeface="Arial"/>
              </a:rPr>
              <a:t>.</a:t>
            </a:r>
          </a:p>
          <a:p>
            <a:pPr algn="just"/>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designer</a:t>
            </a:r>
            <a:r>
              <a:rPr lang="lt-LT" sz="1200" dirty="0">
                <a:latin typeface="+mn-lt"/>
                <a:cs typeface="Arial"/>
              </a:rPr>
              <a:t> </a:t>
            </a:r>
            <a:r>
              <a:rPr lang="lt-LT" sz="1200" dirty="0" err="1">
                <a:latin typeface="+mn-lt"/>
                <a:cs typeface="Arial"/>
              </a:rPr>
              <a:t>agrees</a:t>
            </a:r>
            <a:r>
              <a:rPr lang="lt-LT" sz="1200" dirty="0">
                <a:latin typeface="+mn-lt"/>
                <a:cs typeface="Arial"/>
              </a:rPr>
              <a:t> </a:t>
            </a:r>
            <a:r>
              <a:rPr lang="lt-LT" sz="1200" dirty="0" err="1">
                <a:latin typeface="+mn-lt"/>
                <a:cs typeface="Arial"/>
              </a:rPr>
              <a:t>and</a:t>
            </a:r>
            <a:r>
              <a:rPr lang="lt-LT" sz="1200" dirty="0">
                <a:latin typeface="+mn-lt"/>
                <a:cs typeface="Arial"/>
              </a:rPr>
              <a:t> also </a:t>
            </a:r>
            <a:r>
              <a:rPr lang="lt-LT" sz="1200" dirty="0" err="1">
                <a:latin typeface="+mn-lt"/>
                <a:cs typeface="Arial"/>
              </a:rPr>
              <a:t>submits</a:t>
            </a:r>
            <a:r>
              <a:rPr lang="lt-LT" sz="1200" dirty="0">
                <a:latin typeface="+mn-lt"/>
                <a:cs typeface="Arial"/>
              </a:rPr>
              <a:t>  to </a:t>
            </a:r>
            <a:r>
              <a:rPr lang="lt-LT" sz="1200" dirty="0" err="1">
                <a:latin typeface="+mn-lt"/>
                <a:cs typeface="Arial"/>
              </a:rPr>
              <a:t>the</a:t>
            </a:r>
            <a:r>
              <a:rPr lang="lt-LT" sz="1200" dirty="0">
                <a:latin typeface="+mn-lt"/>
                <a:cs typeface="Arial"/>
              </a:rPr>
              <a:t> </a:t>
            </a:r>
            <a:r>
              <a:rPr lang="lt-LT" sz="1200" dirty="0" err="1">
                <a:latin typeface="+mn-lt"/>
                <a:cs typeface="Arial"/>
              </a:rPr>
              <a:t>Customer</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consent</a:t>
            </a:r>
            <a:r>
              <a:rPr lang="lt-LT" sz="1200" dirty="0">
                <a:latin typeface="+mn-lt"/>
                <a:cs typeface="Arial"/>
              </a:rPr>
              <a:t> </a:t>
            </a:r>
            <a:r>
              <a:rPr lang="lt-LT" sz="1200" dirty="0" err="1">
                <a:latin typeface="+mn-lt"/>
                <a:cs typeface="Arial"/>
              </a:rPr>
              <a:t>of</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author</a:t>
            </a:r>
            <a:r>
              <a:rPr lang="lt-LT" sz="1200" dirty="0">
                <a:latin typeface="+mn-lt"/>
                <a:cs typeface="Arial"/>
              </a:rPr>
              <a:t> </a:t>
            </a:r>
            <a:r>
              <a:rPr lang="lt-LT" sz="1200" dirty="0" err="1">
                <a:latin typeface="+mn-lt"/>
                <a:cs typeface="Arial"/>
              </a:rPr>
              <a:t>of</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architectural</a:t>
            </a:r>
            <a:r>
              <a:rPr lang="lt-LT" sz="1200" dirty="0">
                <a:latin typeface="+mn-lt"/>
                <a:cs typeface="Arial"/>
              </a:rPr>
              <a:t> </a:t>
            </a:r>
            <a:r>
              <a:rPr lang="lt-LT" sz="1200" dirty="0" err="1">
                <a:latin typeface="+mn-lt"/>
                <a:cs typeface="Arial"/>
              </a:rPr>
              <a:t>work</a:t>
            </a:r>
            <a:r>
              <a:rPr lang="lt-LT" sz="1200" dirty="0">
                <a:latin typeface="+mn-lt"/>
                <a:cs typeface="Arial"/>
              </a:rPr>
              <a:t> </a:t>
            </a:r>
            <a:r>
              <a:rPr lang="lt-LT" sz="1200" dirty="0" err="1">
                <a:latin typeface="+mn-lt"/>
                <a:cs typeface="Arial"/>
              </a:rPr>
              <a:t>that</a:t>
            </a:r>
            <a:r>
              <a:rPr lang="lt-LT" sz="1200" dirty="0">
                <a:latin typeface="+mn-lt"/>
                <a:cs typeface="Arial"/>
              </a:rPr>
              <a:t> </a:t>
            </a:r>
            <a:r>
              <a:rPr lang="lt-LT" sz="1200" dirty="0" err="1">
                <a:latin typeface="+mn-lt"/>
                <a:cs typeface="Arial"/>
              </a:rPr>
              <a:t>in</a:t>
            </a:r>
            <a:r>
              <a:rPr lang="lt-LT" sz="1200" dirty="0">
                <a:latin typeface="+mn-lt"/>
                <a:cs typeface="Arial"/>
              </a:rPr>
              <a:t> </a:t>
            </a:r>
            <a:r>
              <a:rPr lang="lt-LT" sz="1200" dirty="0" err="1">
                <a:latin typeface="+mn-lt"/>
                <a:cs typeface="Arial"/>
              </a:rPr>
              <a:t>that</a:t>
            </a:r>
            <a:r>
              <a:rPr lang="lt-LT" sz="1200" dirty="0">
                <a:latin typeface="+mn-lt"/>
                <a:cs typeface="Arial"/>
              </a:rPr>
              <a:t> </a:t>
            </a:r>
            <a:r>
              <a:rPr lang="lt-LT" sz="1200" dirty="0" err="1">
                <a:latin typeface="+mn-lt"/>
                <a:cs typeface="Arial"/>
              </a:rPr>
              <a:t>case</a:t>
            </a:r>
            <a:r>
              <a:rPr lang="lt-LT" sz="1200" dirty="0">
                <a:latin typeface="+mn-lt"/>
                <a:cs typeface="Arial"/>
              </a:rPr>
              <a:t> </a:t>
            </a:r>
            <a:r>
              <a:rPr lang="lt-LT" sz="1200" dirty="0" err="1">
                <a:latin typeface="+mn-lt"/>
                <a:cs typeface="Arial"/>
              </a:rPr>
              <a:t>if</a:t>
            </a:r>
            <a:r>
              <a:rPr lang="lt-LT" sz="1200" dirty="0">
                <a:latin typeface="+mn-lt"/>
                <a:cs typeface="Arial"/>
              </a:rPr>
              <a:t> </a:t>
            </a:r>
            <a:r>
              <a:rPr lang="lt-LT" sz="1200" dirty="0" err="1">
                <a:latin typeface="+mn-lt"/>
                <a:cs typeface="Arial"/>
              </a:rPr>
              <a:t>in</a:t>
            </a:r>
            <a:r>
              <a:rPr lang="lt-LT" sz="1200" dirty="0">
                <a:latin typeface="+mn-lt"/>
                <a:cs typeface="Arial"/>
              </a:rPr>
              <a:t> </a:t>
            </a:r>
            <a:r>
              <a:rPr lang="lt-LT" sz="1200" dirty="0" err="1">
                <a:latin typeface="+mn-lt"/>
                <a:cs typeface="Arial"/>
              </a:rPr>
              <a:t>accordance</a:t>
            </a:r>
            <a:r>
              <a:rPr lang="lt-LT" sz="1200" dirty="0">
                <a:latin typeface="+mn-lt"/>
                <a:cs typeface="Arial"/>
              </a:rPr>
              <a:t> </a:t>
            </a:r>
            <a:r>
              <a:rPr lang="lt-LT" sz="1200" dirty="0" err="1">
                <a:latin typeface="+mn-lt"/>
                <a:cs typeface="Arial"/>
              </a:rPr>
              <a:t>with</a:t>
            </a:r>
            <a:r>
              <a:rPr lang="lt-LT" sz="1200" dirty="0">
                <a:latin typeface="+mn-lt"/>
                <a:cs typeface="Arial"/>
              </a:rPr>
              <a:t> </a:t>
            </a:r>
            <a:r>
              <a:rPr lang="lt-LT" sz="1200" dirty="0" err="1">
                <a:latin typeface="+mn-lt"/>
                <a:cs typeface="Arial"/>
              </a:rPr>
              <a:t>Clause</a:t>
            </a:r>
            <a:r>
              <a:rPr lang="lt-LT" sz="1200" dirty="0">
                <a:latin typeface="+mn-lt"/>
                <a:cs typeface="Arial"/>
              </a:rPr>
              <a:t> 14.4 </a:t>
            </a:r>
            <a:r>
              <a:rPr lang="lt-LT" sz="1200" dirty="0" err="1">
                <a:latin typeface="+mn-lt"/>
                <a:cs typeface="Arial"/>
              </a:rPr>
              <a:t>of</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Special</a:t>
            </a:r>
            <a:r>
              <a:rPr lang="lt-LT" sz="1200" dirty="0">
                <a:latin typeface="+mn-lt"/>
                <a:cs typeface="Arial"/>
              </a:rPr>
              <a:t> </a:t>
            </a:r>
            <a:r>
              <a:rPr lang="lt-LT" sz="1200" dirty="0" err="1">
                <a:latin typeface="+mn-lt"/>
                <a:cs typeface="Arial"/>
              </a:rPr>
              <a:t>Terms</a:t>
            </a:r>
            <a:r>
              <a:rPr lang="lt-LT" sz="1200" dirty="0">
                <a:latin typeface="+mn-lt"/>
                <a:cs typeface="Arial"/>
              </a:rPr>
              <a:t> </a:t>
            </a:r>
            <a:r>
              <a:rPr lang="lt-LT" sz="1200" dirty="0" err="1">
                <a:latin typeface="+mn-lt"/>
                <a:cs typeface="Arial"/>
              </a:rPr>
              <a:t>and</a:t>
            </a:r>
            <a:r>
              <a:rPr lang="lt-LT" sz="1200" dirty="0">
                <a:latin typeface="+mn-lt"/>
                <a:cs typeface="Arial"/>
              </a:rPr>
              <a:t> </a:t>
            </a:r>
            <a:r>
              <a:rPr lang="lt-LT" sz="1200" dirty="0" err="1">
                <a:latin typeface="+mn-lt"/>
                <a:cs typeface="Arial"/>
              </a:rPr>
              <a:t>Conditions</a:t>
            </a:r>
            <a:r>
              <a:rPr lang="lt-LT" sz="1200" dirty="0">
                <a:latin typeface="+mn-lt"/>
                <a:cs typeface="Arial"/>
              </a:rPr>
              <a:t> </a:t>
            </a:r>
            <a:r>
              <a:rPr lang="lt-LT" sz="1200" dirty="0" err="1">
                <a:latin typeface="+mn-lt"/>
                <a:cs typeface="Arial"/>
              </a:rPr>
              <a:t>of</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Contract</a:t>
            </a:r>
            <a:r>
              <a:rPr lang="lt-LT" sz="1200" dirty="0">
                <a:latin typeface="+mn-lt"/>
                <a:cs typeface="Arial"/>
              </a:rPr>
              <a:t>, it </a:t>
            </a:r>
            <a:r>
              <a:rPr lang="lt-LT" sz="1200" dirty="0" err="1">
                <a:latin typeface="+mn-lt"/>
                <a:cs typeface="Arial"/>
              </a:rPr>
              <a:t>has</a:t>
            </a:r>
            <a:r>
              <a:rPr lang="lt-LT" sz="1200" dirty="0">
                <a:latin typeface="+mn-lt"/>
                <a:cs typeface="Arial"/>
              </a:rPr>
              <a:t> </a:t>
            </a:r>
            <a:r>
              <a:rPr lang="lt-LT" sz="1200" dirty="0" err="1">
                <a:latin typeface="+mn-lt"/>
                <a:cs typeface="Arial"/>
              </a:rPr>
              <a:t>been</a:t>
            </a:r>
            <a:r>
              <a:rPr lang="lt-LT" sz="1200" dirty="0">
                <a:latin typeface="+mn-lt"/>
                <a:cs typeface="Arial"/>
              </a:rPr>
              <a:t> </a:t>
            </a:r>
            <a:r>
              <a:rPr lang="lt-LT" sz="1200" dirty="0" err="1">
                <a:latin typeface="+mn-lt"/>
                <a:cs typeface="Arial"/>
              </a:rPr>
              <a:t>decided</a:t>
            </a:r>
            <a:r>
              <a:rPr lang="lt-LT" sz="1200" dirty="0">
                <a:latin typeface="+mn-lt"/>
                <a:cs typeface="Arial"/>
              </a:rPr>
              <a:t> </a:t>
            </a:r>
            <a:r>
              <a:rPr lang="lt-LT" sz="1200" dirty="0" err="1">
                <a:latin typeface="+mn-lt"/>
                <a:cs typeface="Arial"/>
              </a:rPr>
              <a:t>that</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services</a:t>
            </a:r>
            <a:r>
              <a:rPr lang="lt-LT" sz="1200" dirty="0">
                <a:latin typeface="+mn-lt"/>
                <a:cs typeface="Arial"/>
              </a:rPr>
              <a:t> </a:t>
            </a:r>
            <a:r>
              <a:rPr lang="lt-LT" sz="1200" dirty="0" err="1">
                <a:latin typeface="+mn-lt"/>
                <a:cs typeface="Arial"/>
              </a:rPr>
              <a:t>commenced</a:t>
            </a:r>
            <a:r>
              <a:rPr lang="lt-LT" sz="1200" dirty="0">
                <a:latin typeface="+mn-lt"/>
                <a:cs typeface="Arial"/>
              </a:rPr>
              <a:t> </a:t>
            </a:r>
            <a:r>
              <a:rPr lang="lt-LT" sz="1200" dirty="0" err="1">
                <a:latin typeface="+mn-lt"/>
                <a:cs typeface="Arial"/>
              </a:rPr>
              <a:t>by</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Designer</a:t>
            </a:r>
            <a:r>
              <a:rPr lang="lt-LT" sz="1200" dirty="0">
                <a:latin typeface="+mn-lt"/>
                <a:cs typeface="Arial"/>
              </a:rPr>
              <a:t> are to be </a:t>
            </a:r>
            <a:r>
              <a:rPr lang="lt-LT" sz="1200" dirty="0" err="1">
                <a:latin typeface="+mn-lt"/>
                <a:cs typeface="Arial"/>
              </a:rPr>
              <a:t>continued</a:t>
            </a:r>
            <a:r>
              <a:rPr lang="lt-LT" sz="1200" dirty="0">
                <a:latin typeface="+mn-lt"/>
                <a:cs typeface="Arial"/>
              </a:rPr>
              <a:t> </a:t>
            </a:r>
            <a:r>
              <a:rPr lang="lt-LT" sz="1200" dirty="0" err="1">
                <a:latin typeface="+mn-lt"/>
                <a:cs typeface="Arial"/>
              </a:rPr>
              <a:t>by</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other</a:t>
            </a:r>
            <a:r>
              <a:rPr lang="lt-LT" sz="1200" dirty="0">
                <a:latin typeface="+mn-lt"/>
                <a:cs typeface="Arial"/>
              </a:rPr>
              <a:t> </a:t>
            </a:r>
            <a:r>
              <a:rPr lang="lt-LT" sz="1200" dirty="0" err="1">
                <a:latin typeface="+mn-lt"/>
                <a:cs typeface="Arial"/>
              </a:rPr>
              <a:t>designer</a:t>
            </a:r>
            <a:r>
              <a:rPr lang="lt-LT" sz="1200" dirty="0">
                <a:latin typeface="+mn-lt"/>
                <a:cs typeface="Arial"/>
              </a:rPr>
              <a:t> </a:t>
            </a:r>
            <a:r>
              <a:rPr lang="lt-LT" sz="1200" dirty="0" err="1">
                <a:latin typeface="+mn-lt"/>
                <a:cs typeface="Arial"/>
              </a:rPr>
              <a:t>engaged</a:t>
            </a:r>
            <a:r>
              <a:rPr lang="lt-LT" sz="1200" dirty="0">
                <a:latin typeface="+mn-lt"/>
                <a:cs typeface="Arial"/>
              </a:rPr>
              <a:t> </a:t>
            </a:r>
            <a:r>
              <a:rPr lang="lt-LT" sz="1200" dirty="0" err="1">
                <a:latin typeface="+mn-lt"/>
                <a:cs typeface="Arial"/>
              </a:rPr>
              <a:t>by</a:t>
            </a:r>
            <a:r>
              <a:rPr lang="lt-LT" sz="1200" dirty="0">
                <a:latin typeface="+mn-lt"/>
                <a:cs typeface="Arial"/>
              </a:rPr>
              <a:t> </a:t>
            </a:r>
            <a:r>
              <a:rPr lang="lt-LT" sz="1200" dirty="0" err="1">
                <a:latin typeface="+mn-lt"/>
                <a:cs typeface="Arial"/>
              </a:rPr>
              <a:t>the</a:t>
            </a:r>
            <a:r>
              <a:rPr lang="lt-LT" sz="1200" dirty="0">
                <a:latin typeface="+mn-lt"/>
                <a:cs typeface="Arial"/>
              </a:rPr>
              <a:t> </a:t>
            </a:r>
            <a:r>
              <a:rPr lang="lt-LT" sz="1200" dirty="0" err="1">
                <a:latin typeface="+mn-lt"/>
                <a:cs typeface="Arial"/>
              </a:rPr>
              <a:t>Customer</a:t>
            </a:r>
            <a:r>
              <a:rPr lang="lt-LT" sz="1200" dirty="0">
                <a:latin typeface="+mn-lt"/>
                <a:cs typeface="Arial"/>
              </a:rPr>
              <a:t>.</a:t>
            </a:r>
          </a:p>
          <a:p>
            <a:pPr algn="just"/>
            <a:r>
              <a:rPr lang="lt-LT" sz="1200" err="1">
                <a:latin typeface="+mn-lt"/>
                <a:cs typeface="Arial"/>
              </a:rPr>
              <a:t>After</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completion</a:t>
            </a:r>
            <a:r>
              <a:rPr lang="lt-LT" sz="1200" dirty="0">
                <a:latin typeface="+mn-lt"/>
                <a:cs typeface="Arial"/>
              </a:rPr>
              <a:t> </a:t>
            </a:r>
            <a:r>
              <a:rPr lang="lt-LT" sz="1200" err="1">
                <a:latin typeface="+mn-lt"/>
                <a:cs typeface="Arial"/>
              </a:rPr>
              <a:t>of</a:t>
            </a:r>
            <a:r>
              <a:rPr lang="lt-LT" sz="1200" dirty="0">
                <a:latin typeface="+mn-lt"/>
                <a:cs typeface="Arial"/>
              </a:rPr>
              <a:t> </a:t>
            </a:r>
            <a:r>
              <a:rPr lang="lt-LT" sz="1200" b="1" err="1">
                <a:latin typeface="+mn-lt"/>
                <a:cs typeface="Arial"/>
              </a:rPr>
              <a:t>Phase</a:t>
            </a:r>
            <a:r>
              <a:rPr lang="lt-LT" sz="1200" b="1" dirty="0">
                <a:latin typeface="+mn-lt"/>
                <a:cs typeface="Arial"/>
              </a:rPr>
              <a:t> III</a:t>
            </a:r>
            <a:r>
              <a:rPr lang="lt-LT" sz="1200" dirty="0">
                <a:latin typeface="+mn-lt"/>
                <a:cs typeface="Arial"/>
              </a:rPr>
              <a:t>, </a:t>
            </a:r>
            <a:r>
              <a:rPr lang="lt-LT" sz="1200" err="1">
                <a:latin typeface="+mn-lt"/>
                <a:cs typeface="Arial"/>
              </a:rPr>
              <a:t>which</a:t>
            </a:r>
            <a:r>
              <a:rPr lang="lt-LT" sz="1200" dirty="0">
                <a:latin typeface="+mn-lt"/>
                <a:cs typeface="Arial"/>
              </a:rPr>
              <a:t> </a:t>
            </a:r>
            <a:r>
              <a:rPr lang="lt-LT" sz="1200" err="1">
                <a:latin typeface="+mn-lt"/>
                <a:cs typeface="Arial"/>
              </a:rPr>
              <a:t>includes</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preparation</a:t>
            </a:r>
            <a:r>
              <a:rPr lang="lt-LT" sz="1200" dirty="0">
                <a:latin typeface="+mn-lt"/>
                <a:cs typeface="Arial"/>
              </a:rPr>
              <a:t>, </a:t>
            </a:r>
            <a:r>
              <a:rPr lang="lt-LT" sz="1200" err="1">
                <a:latin typeface="+mn-lt"/>
                <a:cs typeface="Arial"/>
              </a:rPr>
              <a:t>coordination</a:t>
            </a:r>
            <a:r>
              <a:rPr lang="lt-LT" sz="1200" dirty="0">
                <a:latin typeface="+mn-lt"/>
                <a:cs typeface="Arial"/>
              </a:rPr>
              <a:t>, </a:t>
            </a:r>
            <a:r>
              <a:rPr lang="lt-LT" sz="1200" err="1">
                <a:latin typeface="+mn-lt"/>
                <a:cs typeface="Arial"/>
              </a:rPr>
              <a:t>approval</a:t>
            </a:r>
            <a:r>
              <a:rPr lang="lt-LT" sz="1200" dirty="0">
                <a:latin typeface="+mn-lt"/>
                <a:cs typeface="Arial"/>
              </a:rPr>
              <a:t>, </a:t>
            </a:r>
            <a:r>
              <a:rPr lang="lt-LT" sz="1200" err="1">
                <a:latin typeface="+mn-lt"/>
                <a:cs typeface="Arial"/>
              </a:rPr>
              <a:t>public</a:t>
            </a:r>
            <a:r>
              <a:rPr lang="lt-LT" sz="1200" dirty="0">
                <a:latin typeface="+mn-lt"/>
                <a:cs typeface="Arial"/>
              </a:rPr>
              <a:t> </a:t>
            </a:r>
            <a:r>
              <a:rPr lang="lt-LT" sz="1200" err="1">
                <a:latin typeface="+mn-lt"/>
                <a:cs typeface="Arial"/>
              </a:rPr>
              <a:t>publication</a:t>
            </a:r>
            <a:r>
              <a:rPr lang="lt-LT" sz="1200" dirty="0">
                <a:latin typeface="+mn-lt"/>
                <a:cs typeface="Arial"/>
              </a:rPr>
              <a:t> </a:t>
            </a:r>
            <a:r>
              <a:rPr lang="lt-LT" sz="1200" err="1">
                <a:latin typeface="+mn-lt"/>
                <a:cs typeface="Arial"/>
              </a:rPr>
              <a:t>of</a:t>
            </a:r>
            <a:r>
              <a:rPr lang="lt-LT" sz="1200" dirty="0">
                <a:latin typeface="+mn-lt"/>
                <a:cs typeface="Arial"/>
              </a:rPr>
              <a:t> </a:t>
            </a:r>
            <a:r>
              <a:rPr lang="lt-LT" sz="1200" err="1">
                <a:latin typeface="+mn-lt"/>
                <a:cs typeface="Arial"/>
              </a:rPr>
              <a:t>design</a:t>
            </a:r>
            <a:r>
              <a:rPr lang="lt-LT" sz="1200" dirty="0">
                <a:latin typeface="+mn-lt"/>
                <a:cs typeface="Arial"/>
              </a:rPr>
              <a:t> </a:t>
            </a:r>
            <a:r>
              <a:rPr lang="lt-LT" sz="1200" err="1">
                <a:latin typeface="+mn-lt"/>
                <a:cs typeface="Arial"/>
              </a:rPr>
              <a:t>proposals</a:t>
            </a:r>
            <a:r>
              <a:rPr lang="lt-LT" sz="1200" dirty="0">
                <a:latin typeface="+mn-lt"/>
                <a:cs typeface="Arial"/>
              </a:rPr>
              <a:t>, </a:t>
            </a:r>
            <a:r>
              <a:rPr lang="lt-LT" sz="1200" err="1">
                <a:latin typeface="+mn-lt"/>
                <a:cs typeface="Arial"/>
              </a:rPr>
              <a:t>and</a:t>
            </a:r>
            <a:r>
              <a:rPr lang="lt-LT" sz="1200" dirty="0">
                <a:latin typeface="+mn-lt"/>
                <a:cs typeface="Arial"/>
              </a:rPr>
              <a:t> </a:t>
            </a:r>
            <a:r>
              <a:rPr lang="lt-LT" sz="1200" err="1">
                <a:latin typeface="+mn-lt"/>
                <a:cs typeface="Arial"/>
              </a:rPr>
              <a:t>obtaining</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construction</a:t>
            </a:r>
            <a:r>
              <a:rPr lang="lt-LT" sz="1200" dirty="0">
                <a:latin typeface="+mn-lt"/>
                <a:cs typeface="Arial"/>
              </a:rPr>
              <a:t> </a:t>
            </a:r>
            <a:r>
              <a:rPr lang="lt-LT" sz="1200" err="1">
                <a:latin typeface="+mn-lt"/>
                <a:cs typeface="Arial"/>
              </a:rPr>
              <a:t>permits</a:t>
            </a:r>
            <a:r>
              <a:rPr lang="lt-LT" sz="1200" dirty="0">
                <a:latin typeface="+mn-lt"/>
                <a:cs typeface="Arial"/>
              </a:rPr>
              <a:t>, </a:t>
            </a:r>
            <a:r>
              <a:rPr lang="lt-LT" sz="1200" err="1">
                <a:latin typeface="+mn-lt"/>
                <a:cs typeface="Arial"/>
              </a:rPr>
              <a:t>if</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Client</a:t>
            </a:r>
            <a:r>
              <a:rPr lang="lt-LT" sz="1200" dirty="0">
                <a:latin typeface="+mn-lt"/>
                <a:cs typeface="Arial"/>
              </a:rPr>
              <a:t> </a:t>
            </a:r>
            <a:r>
              <a:rPr lang="lt-LT" sz="1200" err="1">
                <a:latin typeface="+mn-lt"/>
                <a:cs typeface="Arial"/>
              </a:rPr>
              <a:t>decides</a:t>
            </a:r>
            <a:r>
              <a:rPr lang="lt-LT" sz="1200" dirty="0">
                <a:latin typeface="+mn-lt"/>
                <a:cs typeface="Arial"/>
              </a:rPr>
              <a:t> </a:t>
            </a:r>
            <a:r>
              <a:rPr lang="lt-LT" sz="1200" err="1">
                <a:latin typeface="+mn-lt"/>
                <a:cs typeface="Arial"/>
              </a:rPr>
              <a:t>not</a:t>
            </a:r>
            <a:r>
              <a:rPr lang="lt-LT" sz="1200" dirty="0">
                <a:latin typeface="+mn-lt"/>
                <a:cs typeface="Arial"/>
              </a:rPr>
              <a:t> to </a:t>
            </a:r>
            <a:r>
              <a:rPr lang="lt-LT" sz="1200" err="1">
                <a:latin typeface="+mn-lt"/>
                <a:cs typeface="Arial"/>
              </a:rPr>
              <a:t>proceed</a:t>
            </a:r>
            <a:r>
              <a:rPr lang="lt-LT" sz="1200" dirty="0">
                <a:latin typeface="+mn-lt"/>
                <a:cs typeface="Arial"/>
              </a:rPr>
              <a:t> </a:t>
            </a:r>
            <a:r>
              <a:rPr lang="lt-LT" sz="1200" err="1">
                <a:latin typeface="+mn-lt"/>
                <a:cs typeface="Arial"/>
              </a:rPr>
              <a:t>with</a:t>
            </a:r>
            <a:r>
              <a:rPr lang="lt-LT" sz="1200" dirty="0">
                <a:latin typeface="+mn-lt"/>
                <a:cs typeface="Arial"/>
              </a:rPr>
              <a:t> </a:t>
            </a:r>
            <a:r>
              <a:rPr lang="lt-LT" sz="1200" b="1" err="1">
                <a:latin typeface="+mn-lt"/>
                <a:cs typeface="Arial"/>
              </a:rPr>
              <a:t>Phase</a:t>
            </a:r>
            <a:r>
              <a:rPr lang="lt-LT" sz="1200" b="1" dirty="0">
                <a:latin typeface="+mn-lt"/>
                <a:cs typeface="Arial"/>
              </a:rPr>
              <a:t>  IV, V, </a:t>
            </a:r>
            <a:r>
              <a:rPr lang="lt-LT" sz="1200" b="1" err="1">
                <a:latin typeface="+mn-lt"/>
                <a:cs typeface="Arial"/>
              </a:rPr>
              <a:t>and</a:t>
            </a:r>
            <a:r>
              <a:rPr lang="lt-LT" sz="1200" b="1" dirty="0">
                <a:latin typeface="+mn-lt"/>
                <a:cs typeface="Arial"/>
              </a:rPr>
              <a:t> VI</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Client</a:t>
            </a:r>
            <a:r>
              <a:rPr lang="lt-LT" sz="1200" dirty="0">
                <a:latin typeface="+mn-lt"/>
                <a:cs typeface="Arial"/>
              </a:rPr>
              <a:t> </a:t>
            </a:r>
            <a:r>
              <a:rPr lang="lt-LT" sz="1200" err="1">
                <a:latin typeface="+mn-lt"/>
                <a:cs typeface="Arial"/>
              </a:rPr>
              <a:t>must</a:t>
            </a:r>
            <a:r>
              <a:rPr lang="lt-LT" sz="1200" dirty="0">
                <a:latin typeface="+mn-lt"/>
                <a:cs typeface="Arial"/>
              </a:rPr>
              <a:t> </a:t>
            </a:r>
            <a:r>
              <a:rPr lang="lt-LT" sz="1200" err="1">
                <a:latin typeface="+mn-lt"/>
                <a:cs typeface="Arial"/>
              </a:rPr>
              <a:t>compensate</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Designer</a:t>
            </a:r>
            <a:r>
              <a:rPr lang="lt-LT" sz="1200" dirty="0">
                <a:latin typeface="+mn-lt"/>
                <a:cs typeface="Arial"/>
              </a:rPr>
              <a:t> </a:t>
            </a:r>
            <a:r>
              <a:rPr lang="lt-LT" sz="1200" err="1">
                <a:latin typeface="+mn-lt"/>
                <a:cs typeface="Arial"/>
              </a:rPr>
              <a:t>for</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Services</a:t>
            </a:r>
            <a:r>
              <a:rPr lang="lt-LT" sz="1200" dirty="0">
                <a:latin typeface="+mn-lt"/>
                <a:cs typeface="Arial"/>
              </a:rPr>
              <a:t> </a:t>
            </a:r>
            <a:r>
              <a:rPr lang="lt-LT" sz="1200" err="1">
                <a:latin typeface="+mn-lt"/>
                <a:cs typeface="Arial"/>
              </a:rPr>
              <a:t>actually</a:t>
            </a:r>
            <a:r>
              <a:rPr lang="lt-LT" sz="1200" dirty="0">
                <a:latin typeface="+mn-lt"/>
                <a:cs typeface="Arial"/>
              </a:rPr>
              <a:t> </a:t>
            </a:r>
            <a:r>
              <a:rPr lang="lt-LT" sz="1200" err="1">
                <a:latin typeface="+mn-lt"/>
                <a:cs typeface="Arial"/>
              </a:rPr>
              <a:t>provided</a:t>
            </a:r>
            <a:r>
              <a:rPr lang="lt-LT" sz="1200" dirty="0">
                <a:latin typeface="+mn-lt"/>
                <a:cs typeface="Arial"/>
              </a:rPr>
              <a:t> </a:t>
            </a:r>
            <a:r>
              <a:rPr lang="lt-LT" sz="1200" err="1">
                <a:latin typeface="+mn-lt"/>
                <a:cs typeface="Arial"/>
              </a:rPr>
              <a:t>in</a:t>
            </a:r>
            <a:r>
              <a:rPr lang="lt-LT" sz="1200" dirty="0">
                <a:latin typeface="+mn-lt"/>
                <a:cs typeface="Arial"/>
              </a:rPr>
              <a:t> </a:t>
            </a:r>
            <a:r>
              <a:rPr lang="lt-LT" sz="1200" err="1">
                <a:latin typeface="+mn-lt"/>
                <a:cs typeface="Arial"/>
              </a:rPr>
              <a:t>accordance</a:t>
            </a:r>
            <a:r>
              <a:rPr lang="lt-LT" sz="1200" dirty="0">
                <a:latin typeface="+mn-lt"/>
                <a:cs typeface="Arial"/>
              </a:rPr>
              <a:t> </a:t>
            </a:r>
            <a:r>
              <a:rPr lang="lt-LT" sz="1200" err="1">
                <a:latin typeface="+mn-lt"/>
                <a:cs typeface="Arial"/>
              </a:rPr>
              <a:t>with</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Agreement</a:t>
            </a:r>
            <a:r>
              <a:rPr lang="lt-LT" sz="1200" dirty="0">
                <a:latin typeface="+mn-lt"/>
                <a:cs typeface="Arial"/>
              </a:rPr>
              <a:t> </a:t>
            </a:r>
            <a:r>
              <a:rPr lang="lt-LT" sz="1200" err="1">
                <a:latin typeface="+mn-lt"/>
                <a:cs typeface="Arial"/>
              </a:rPr>
              <a:t>up</a:t>
            </a:r>
            <a:r>
              <a:rPr lang="lt-LT" sz="1200" dirty="0">
                <a:latin typeface="+mn-lt"/>
                <a:cs typeface="Arial"/>
              </a:rPr>
              <a:t> to </a:t>
            </a:r>
            <a:r>
              <a:rPr lang="lt-LT" sz="1200" err="1">
                <a:latin typeface="+mn-lt"/>
                <a:cs typeface="Arial"/>
              </a:rPr>
              <a:t>the</a:t>
            </a:r>
            <a:r>
              <a:rPr lang="lt-LT" sz="1200" dirty="0">
                <a:latin typeface="+mn-lt"/>
                <a:cs typeface="Arial"/>
              </a:rPr>
              <a:t> </a:t>
            </a:r>
            <a:r>
              <a:rPr lang="lt-LT" sz="1200" err="1">
                <a:latin typeface="+mn-lt"/>
                <a:cs typeface="Arial"/>
              </a:rPr>
              <a:t>point</a:t>
            </a:r>
            <a:r>
              <a:rPr lang="lt-LT" sz="1200" dirty="0">
                <a:latin typeface="+mn-lt"/>
                <a:cs typeface="Arial"/>
              </a:rPr>
              <a:t> </a:t>
            </a:r>
            <a:r>
              <a:rPr lang="lt-LT" sz="1200" err="1">
                <a:latin typeface="+mn-lt"/>
                <a:cs typeface="Arial"/>
              </a:rPr>
              <a:t>of</a:t>
            </a:r>
            <a:r>
              <a:rPr lang="lt-LT" sz="1200" dirty="0">
                <a:latin typeface="+mn-lt"/>
                <a:cs typeface="Arial"/>
              </a:rPr>
              <a:t> </a:t>
            </a:r>
            <a:r>
              <a:rPr lang="lt-LT" sz="1200" err="1">
                <a:latin typeface="+mn-lt"/>
                <a:cs typeface="Arial"/>
              </a:rPr>
              <a:t>termination</a:t>
            </a:r>
            <a:r>
              <a:rPr lang="lt-LT" sz="1200" dirty="0">
                <a:latin typeface="+mn-lt"/>
                <a:cs typeface="Arial"/>
              </a:rPr>
              <a:t>. </a:t>
            </a:r>
            <a:r>
              <a:rPr lang="lt-LT" sz="1200" err="1">
                <a:latin typeface="+mn-lt"/>
                <a:cs typeface="Arial"/>
              </a:rPr>
              <a:t>However</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Client</a:t>
            </a:r>
            <a:r>
              <a:rPr lang="lt-LT" sz="1200" dirty="0">
                <a:latin typeface="+mn-lt"/>
                <a:cs typeface="Arial"/>
              </a:rPr>
              <a:t> </a:t>
            </a:r>
            <a:r>
              <a:rPr lang="lt-LT" sz="1200" err="1">
                <a:latin typeface="+mn-lt"/>
                <a:cs typeface="Arial"/>
              </a:rPr>
              <a:t>is</a:t>
            </a:r>
            <a:r>
              <a:rPr lang="lt-LT" sz="1200" dirty="0">
                <a:latin typeface="+mn-lt"/>
                <a:cs typeface="Arial"/>
              </a:rPr>
              <a:t> </a:t>
            </a:r>
            <a:r>
              <a:rPr lang="lt-LT" sz="1200" err="1">
                <a:latin typeface="+mn-lt"/>
                <a:cs typeface="Arial"/>
              </a:rPr>
              <a:t>not</a:t>
            </a:r>
            <a:r>
              <a:rPr lang="lt-LT" sz="1200" dirty="0">
                <a:latin typeface="+mn-lt"/>
                <a:cs typeface="Arial"/>
              </a:rPr>
              <a:t> </a:t>
            </a:r>
            <a:r>
              <a:rPr lang="lt-LT" sz="1200" err="1">
                <a:latin typeface="+mn-lt"/>
                <a:cs typeface="Arial"/>
              </a:rPr>
              <a:t>obliged</a:t>
            </a:r>
            <a:r>
              <a:rPr lang="lt-LT" sz="1200" dirty="0">
                <a:latin typeface="+mn-lt"/>
                <a:cs typeface="Arial"/>
              </a:rPr>
              <a:t> to </a:t>
            </a:r>
            <a:r>
              <a:rPr lang="lt-LT" sz="1200" err="1">
                <a:latin typeface="+mn-lt"/>
                <a:cs typeface="Arial"/>
              </a:rPr>
              <a:t>compensate</a:t>
            </a:r>
            <a:r>
              <a:rPr lang="lt-LT" sz="1200" dirty="0">
                <a:latin typeface="+mn-lt"/>
                <a:cs typeface="Arial"/>
              </a:rPr>
              <a:t> </a:t>
            </a:r>
            <a:r>
              <a:rPr lang="lt-LT" sz="1200" err="1">
                <a:latin typeface="+mn-lt"/>
                <a:cs typeface="Arial"/>
              </a:rPr>
              <a:t>for</a:t>
            </a:r>
            <a:r>
              <a:rPr lang="lt-LT" sz="1200" dirty="0">
                <a:latin typeface="+mn-lt"/>
                <a:cs typeface="Arial"/>
              </a:rPr>
              <a:t> </a:t>
            </a:r>
            <a:r>
              <a:rPr lang="lt-LT" sz="1200" err="1">
                <a:latin typeface="+mn-lt"/>
                <a:cs typeface="Arial"/>
              </a:rPr>
              <a:t>any</a:t>
            </a:r>
            <a:r>
              <a:rPr lang="lt-LT" sz="1200" dirty="0">
                <a:latin typeface="+mn-lt"/>
                <a:cs typeface="Arial"/>
              </a:rPr>
              <a:t> </a:t>
            </a:r>
            <a:r>
              <a:rPr lang="lt-LT" sz="1200" err="1">
                <a:latin typeface="+mn-lt"/>
                <a:cs typeface="Arial"/>
              </a:rPr>
              <a:t>potential</a:t>
            </a:r>
            <a:r>
              <a:rPr lang="lt-LT" sz="1200" dirty="0">
                <a:latin typeface="+mn-lt"/>
                <a:cs typeface="Arial"/>
              </a:rPr>
              <a:t> </a:t>
            </a:r>
            <a:r>
              <a:rPr lang="lt-LT" sz="1200" err="1">
                <a:latin typeface="+mn-lt"/>
                <a:cs typeface="Arial"/>
              </a:rPr>
              <a:t>losses</a:t>
            </a:r>
            <a:r>
              <a:rPr lang="lt-LT" sz="1200" dirty="0">
                <a:latin typeface="+mn-lt"/>
                <a:cs typeface="Arial"/>
              </a:rPr>
              <a:t> </a:t>
            </a:r>
            <a:r>
              <a:rPr lang="lt-LT" sz="1200" err="1">
                <a:latin typeface="+mn-lt"/>
                <a:cs typeface="Arial"/>
              </a:rPr>
              <a:t>due</a:t>
            </a:r>
            <a:r>
              <a:rPr lang="lt-LT" sz="1200" dirty="0">
                <a:latin typeface="+mn-lt"/>
                <a:cs typeface="Arial"/>
              </a:rPr>
              <a:t> to </a:t>
            </a:r>
            <a:r>
              <a:rPr lang="lt-LT" sz="1200" err="1">
                <a:latin typeface="+mn-lt"/>
                <a:cs typeface="Arial"/>
              </a:rPr>
              <a:t>such</a:t>
            </a:r>
            <a:r>
              <a:rPr lang="lt-LT" sz="1200" dirty="0">
                <a:latin typeface="+mn-lt"/>
                <a:cs typeface="Arial"/>
              </a:rPr>
              <a:t> </a:t>
            </a:r>
            <a:r>
              <a:rPr lang="lt-LT" sz="1200" err="1">
                <a:latin typeface="+mn-lt"/>
                <a:cs typeface="Arial"/>
              </a:rPr>
              <a:t>termination</a:t>
            </a:r>
            <a:r>
              <a:rPr lang="lt-LT" sz="1200" dirty="0">
                <a:latin typeface="+mn-lt"/>
                <a:cs typeface="Arial"/>
              </a:rPr>
              <a:t> </a:t>
            </a:r>
            <a:r>
              <a:rPr lang="lt-LT" sz="1200" err="1">
                <a:latin typeface="+mn-lt"/>
                <a:cs typeface="Arial"/>
              </a:rPr>
              <a:t>of</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Agreement</a:t>
            </a:r>
            <a:r>
              <a:rPr lang="lt-LT" sz="1200" dirty="0">
                <a:latin typeface="+mn-lt"/>
                <a:cs typeface="Arial"/>
              </a:rPr>
              <a:t> (</a:t>
            </a:r>
            <a:r>
              <a:rPr lang="lt-LT" sz="1200" err="1">
                <a:latin typeface="+mn-lt"/>
                <a:cs typeface="Arial"/>
              </a:rPr>
              <a:t>lost</a:t>
            </a:r>
            <a:r>
              <a:rPr lang="lt-LT" sz="1200" dirty="0">
                <a:latin typeface="+mn-lt"/>
                <a:cs typeface="Arial"/>
              </a:rPr>
              <a:t> </a:t>
            </a:r>
            <a:r>
              <a:rPr lang="lt-LT" sz="1200" err="1">
                <a:latin typeface="+mn-lt"/>
                <a:cs typeface="Arial"/>
              </a:rPr>
              <a:t>income</a:t>
            </a:r>
            <a:r>
              <a:rPr lang="lt-LT" sz="1200" dirty="0">
                <a:latin typeface="+mn-lt"/>
                <a:cs typeface="Arial"/>
              </a:rPr>
              <a:t>, etc.). </a:t>
            </a:r>
            <a:r>
              <a:rPr lang="lt-LT" sz="1200" err="1">
                <a:latin typeface="+mn-lt"/>
                <a:cs typeface="Arial"/>
              </a:rPr>
              <a:t>If</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Designer</a:t>
            </a:r>
            <a:r>
              <a:rPr lang="lt-LT" sz="1200" dirty="0">
                <a:latin typeface="+mn-lt"/>
                <a:cs typeface="Arial"/>
              </a:rPr>
              <a:t>, </a:t>
            </a:r>
            <a:r>
              <a:rPr lang="lt-LT" sz="1200" err="1">
                <a:latin typeface="+mn-lt"/>
                <a:cs typeface="Arial"/>
              </a:rPr>
              <a:t>have</a:t>
            </a:r>
            <a:r>
              <a:rPr lang="lt-LT" sz="1200" dirty="0">
                <a:latin typeface="+mn-lt"/>
                <a:cs typeface="Arial"/>
              </a:rPr>
              <a:t> </a:t>
            </a:r>
            <a:r>
              <a:rPr lang="lt-LT" sz="1200" err="1">
                <a:latin typeface="+mn-lt"/>
                <a:cs typeface="Arial"/>
              </a:rPr>
              <a:t>prepared</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design</a:t>
            </a:r>
            <a:r>
              <a:rPr lang="lt-LT" sz="1200" dirty="0">
                <a:latin typeface="+mn-lt"/>
                <a:cs typeface="Arial"/>
              </a:rPr>
              <a:t> </a:t>
            </a:r>
            <a:r>
              <a:rPr lang="lt-LT" sz="1200" err="1">
                <a:latin typeface="+mn-lt"/>
                <a:cs typeface="Arial"/>
              </a:rPr>
              <a:t>proposals</a:t>
            </a:r>
            <a:r>
              <a:rPr lang="lt-LT" sz="1200" dirty="0">
                <a:latin typeface="+mn-lt"/>
                <a:cs typeface="Arial"/>
              </a:rPr>
              <a:t> </a:t>
            </a:r>
            <a:r>
              <a:rPr lang="lt-LT" sz="1200" err="1">
                <a:latin typeface="+mn-lt"/>
                <a:cs typeface="Arial"/>
              </a:rPr>
              <a:t>and</a:t>
            </a:r>
            <a:r>
              <a:rPr lang="lt-LT" sz="1200" dirty="0">
                <a:latin typeface="+mn-lt"/>
                <a:cs typeface="Arial"/>
              </a:rPr>
              <a:t> </a:t>
            </a:r>
            <a:r>
              <a:rPr lang="lt-LT" sz="1200" err="1">
                <a:latin typeface="+mn-lt"/>
                <a:cs typeface="Arial"/>
              </a:rPr>
              <a:t>obtained</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construction</a:t>
            </a:r>
            <a:r>
              <a:rPr lang="lt-LT" sz="1200" dirty="0">
                <a:latin typeface="+mn-lt"/>
                <a:cs typeface="Arial"/>
              </a:rPr>
              <a:t> </a:t>
            </a:r>
            <a:r>
              <a:rPr lang="lt-LT" sz="1200" err="1">
                <a:latin typeface="+mn-lt"/>
                <a:cs typeface="Arial"/>
              </a:rPr>
              <a:t>permit</a:t>
            </a:r>
            <a:r>
              <a:rPr lang="lt-LT" sz="1200" dirty="0">
                <a:latin typeface="+mn-lt"/>
                <a:cs typeface="Arial"/>
              </a:rPr>
              <a:t>, </a:t>
            </a:r>
            <a:r>
              <a:rPr lang="lt-LT" sz="1200" err="1">
                <a:latin typeface="+mn-lt"/>
                <a:cs typeface="Arial"/>
              </a:rPr>
              <a:t>but</a:t>
            </a:r>
            <a:r>
              <a:rPr lang="lt-LT" sz="1200" dirty="0">
                <a:latin typeface="+mn-lt"/>
                <a:cs typeface="Arial"/>
              </a:rPr>
              <a:t> </a:t>
            </a:r>
            <a:r>
              <a:rPr lang="lt-LT" sz="1200" err="1">
                <a:latin typeface="+mn-lt"/>
                <a:cs typeface="Arial"/>
              </a:rPr>
              <a:t>does</a:t>
            </a:r>
            <a:r>
              <a:rPr lang="lt-LT" sz="1200" dirty="0">
                <a:latin typeface="+mn-lt"/>
                <a:cs typeface="Arial"/>
              </a:rPr>
              <a:t> </a:t>
            </a:r>
            <a:r>
              <a:rPr lang="lt-LT" sz="1200" err="1">
                <a:latin typeface="+mn-lt"/>
                <a:cs typeface="Arial"/>
              </a:rPr>
              <a:t>not</a:t>
            </a:r>
            <a:r>
              <a:rPr lang="lt-LT" sz="1200" dirty="0">
                <a:latin typeface="+mn-lt"/>
                <a:cs typeface="Arial"/>
              </a:rPr>
              <a:t> </a:t>
            </a:r>
            <a:r>
              <a:rPr lang="lt-LT" sz="1200" err="1">
                <a:latin typeface="+mn-lt"/>
                <a:cs typeface="Arial"/>
              </a:rPr>
              <a:t>prepare</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Master</a:t>
            </a:r>
            <a:r>
              <a:rPr lang="lt-LT" sz="1200" dirty="0">
                <a:latin typeface="+mn-lt"/>
                <a:cs typeface="Arial"/>
              </a:rPr>
              <a:t> </a:t>
            </a:r>
            <a:r>
              <a:rPr lang="lt-LT" sz="1200" err="1">
                <a:latin typeface="+mn-lt"/>
                <a:cs typeface="Arial"/>
              </a:rPr>
              <a:t>Detailed</a:t>
            </a:r>
            <a:r>
              <a:rPr lang="lt-LT" sz="1200" dirty="0">
                <a:latin typeface="+mn-lt"/>
                <a:cs typeface="Arial"/>
              </a:rPr>
              <a:t> </a:t>
            </a:r>
            <a:r>
              <a:rPr lang="lt-LT" sz="1200" err="1">
                <a:latin typeface="+mn-lt"/>
                <a:cs typeface="Arial"/>
              </a:rPr>
              <a:t>Technical</a:t>
            </a:r>
            <a:r>
              <a:rPr lang="lt-LT" sz="1200" dirty="0">
                <a:latin typeface="+mn-lt"/>
                <a:cs typeface="Arial"/>
              </a:rPr>
              <a:t> </a:t>
            </a:r>
            <a:r>
              <a:rPr lang="lt-LT" sz="1200" err="1">
                <a:latin typeface="+mn-lt"/>
                <a:cs typeface="Arial"/>
              </a:rPr>
              <a:t>design</a:t>
            </a:r>
            <a:r>
              <a:rPr lang="lt-LT" sz="1200" dirty="0">
                <a:latin typeface="+mn-lt"/>
                <a:cs typeface="Arial"/>
              </a:rPr>
              <a:t> </a:t>
            </a:r>
            <a:r>
              <a:rPr lang="lt-LT" sz="1200" err="1">
                <a:latin typeface="+mn-lt"/>
                <a:cs typeface="Arial"/>
              </a:rPr>
              <a:t>themselves</a:t>
            </a:r>
            <a:r>
              <a:rPr lang="lt-LT" sz="1200" dirty="0">
                <a:latin typeface="+mn-lt"/>
                <a:cs typeface="Arial"/>
              </a:rPr>
              <a:t>, </a:t>
            </a:r>
            <a:r>
              <a:rPr lang="lt-LT" sz="1200" err="1">
                <a:latin typeface="+mn-lt"/>
                <a:cs typeface="Arial"/>
              </a:rPr>
              <a:t>they</a:t>
            </a:r>
            <a:r>
              <a:rPr lang="lt-LT" sz="1200" dirty="0">
                <a:latin typeface="+mn-lt"/>
                <a:cs typeface="Arial"/>
              </a:rPr>
              <a:t> </a:t>
            </a:r>
            <a:r>
              <a:rPr lang="lt-LT" sz="1200" err="1">
                <a:latin typeface="+mn-lt"/>
                <a:cs typeface="Arial"/>
              </a:rPr>
              <a:t>must</a:t>
            </a:r>
            <a:r>
              <a:rPr lang="lt-LT" sz="1200" dirty="0">
                <a:latin typeface="+mn-lt"/>
                <a:cs typeface="Arial"/>
              </a:rPr>
              <a:t> </a:t>
            </a:r>
            <a:r>
              <a:rPr lang="lt-LT" sz="1200" err="1">
                <a:latin typeface="+mn-lt"/>
                <a:cs typeface="Arial"/>
              </a:rPr>
              <a:t>confirm</a:t>
            </a:r>
            <a:r>
              <a:rPr lang="lt-LT" sz="1200" dirty="0">
                <a:latin typeface="+mn-lt"/>
                <a:cs typeface="Arial"/>
              </a:rPr>
              <a:t> </a:t>
            </a:r>
            <a:r>
              <a:rPr lang="lt-LT" sz="1200" err="1">
                <a:latin typeface="+mn-lt"/>
                <a:cs typeface="Arial"/>
              </a:rPr>
              <a:t>in</a:t>
            </a:r>
            <a:r>
              <a:rPr lang="lt-LT" sz="1200" dirty="0">
                <a:latin typeface="+mn-lt"/>
                <a:cs typeface="Arial"/>
              </a:rPr>
              <a:t> </a:t>
            </a:r>
            <a:r>
              <a:rPr lang="lt-LT" sz="1200" err="1">
                <a:latin typeface="+mn-lt"/>
                <a:cs typeface="Arial"/>
              </a:rPr>
              <a:t>writing</a:t>
            </a:r>
            <a:r>
              <a:rPr lang="lt-LT" sz="1200" dirty="0">
                <a:latin typeface="+mn-lt"/>
                <a:cs typeface="Arial"/>
              </a:rPr>
              <a:t> </a:t>
            </a:r>
            <a:r>
              <a:rPr lang="lt-LT" sz="1200" err="1">
                <a:latin typeface="+mn-lt"/>
                <a:cs typeface="Arial"/>
              </a:rPr>
              <a:t>that</a:t>
            </a:r>
            <a:r>
              <a:rPr lang="lt-LT" sz="1200" dirty="0">
                <a:latin typeface="+mn-lt"/>
                <a:cs typeface="Arial"/>
              </a:rPr>
              <a:t> </a:t>
            </a:r>
            <a:r>
              <a:rPr lang="lt-LT" sz="1200" err="1">
                <a:latin typeface="+mn-lt"/>
                <a:cs typeface="Arial"/>
              </a:rPr>
              <a:t>they</a:t>
            </a:r>
            <a:r>
              <a:rPr lang="lt-LT" sz="1200" dirty="0">
                <a:latin typeface="+mn-lt"/>
                <a:cs typeface="Arial"/>
              </a:rPr>
              <a:t> </a:t>
            </a:r>
            <a:r>
              <a:rPr lang="lt-LT" sz="1200" err="1">
                <a:latin typeface="+mn-lt"/>
                <a:cs typeface="Arial"/>
              </a:rPr>
              <a:t>agree</a:t>
            </a:r>
            <a:r>
              <a:rPr lang="lt-LT" sz="1200" dirty="0">
                <a:latin typeface="+mn-lt"/>
                <a:cs typeface="Arial"/>
              </a:rPr>
              <a:t> </a:t>
            </a:r>
            <a:r>
              <a:rPr lang="lt-LT" sz="1200" err="1">
                <a:latin typeface="+mn-lt"/>
                <a:cs typeface="Arial"/>
              </a:rPr>
              <a:t>with</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Master</a:t>
            </a:r>
            <a:r>
              <a:rPr lang="lt-LT" sz="1200" dirty="0">
                <a:latin typeface="+mn-lt"/>
                <a:cs typeface="Arial"/>
              </a:rPr>
              <a:t> </a:t>
            </a:r>
            <a:r>
              <a:rPr lang="lt-LT" sz="1200" err="1">
                <a:latin typeface="+mn-lt"/>
                <a:cs typeface="Arial"/>
              </a:rPr>
              <a:t>Detailed</a:t>
            </a:r>
            <a:r>
              <a:rPr lang="lt-LT" sz="1200" dirty="0">
                <a:latin typeface="+mn-lt"/>
                <a:cs typeface="Arial"/>
              </a:rPr>
              <a:t> </a:t>
            </a:r>
            <a:r>
              <a:rPr lang="lt-LT" sz="1200" err="1">
                <a:latin typeface="+mn-lt"/>
                <a:cs typeface="Arial"/>
              </a:rPr>
              <a:t>Technical</a:t>
            </a:r>
            <a:r>
              <a:rPr lang="lt-LT" sz="1200" dirty="0">
                <a:latin typeface="+mn-lt"/>
                <a:cs typeface="Arial"/>
              </a:rPr>
              <a:t> Design to be </a:t>
            </a:r>
            <a:r>
              <a:rPr lang="lt-LT" sz="1200" err="1">
                <a:latin typeface="+mn-lt"/>
                <a:cs typeface="Arial"/>
              </a:rPr>
              <a:t>prepared</a:t>
            </a:r>
            <a:r>
              <a:rPr lang="lt-LT" sz="1200" dirty="0">
                <a:latin typeface="+mn-lt"/>
                <a:cs typeface="Arial"/>
              </a:rPr>
              <a:t> </a:t>
            </a:r>
            <a:r>
              <a:rPr lang="lt-LT" sz="1200" err="1">
                <a:latin typeface="+mn-lt"/>
                <a:cs typeface="Arial"/>
              </a:rPr>
              <a:t>by</a:t>
            </a:r>
            <a:r>
              <a:rPr lang="lt-LT" sz="1200" dirty="0">
                <a:latin typeface="+mn-lt"/>
                <a:cs typeface="Arial"/>
              </a:rPr>
              <a:t> </a:t>
            </a:r>
            <a:r>
              <a:rPr lang="lt-LT" sz="1200" err="1">
                <a:latin typeface="+mn-lt"/>
                <a:cs typeface="Arial"/>
              </a:rPr>
              <a:t>another</a:t>
            </a:r>
            <a:r>
              <a:rPr lang="lt-LT" sz="1200" dirty="0">
                <a:latin typeface="+mn-lt"/>
                <a:cs typeface="Arial"/>
              </a:rPr>
              <a:t> </a:t>
            </a:r>
            <a:r>
              <a:rPr lang="lt-LT" sz="1200" err="1">
                <a:latin typeface="+mn-lt"/>
                <a:cs typeface="Arial"/>
              </a:rPr>
              <a:t>designer</a:t>
            </a:r>
            <a:r>
              <a:rPr lang="lt-LT" sz="1200" dirty="0">
                <a:latin typeface="+mn-lt"/>
                <a:cs typeface="Arial"/>
              </a:rPr>
              <a:t>, </a:t>
            </a:r>
            <a:r>
              <a:rPr lang="lt-LT" sz="1200" err="1">
                <a:latin typeface="+mn-lt"/>
                <a:cs typeface="Arial"/>
              </a:rPr>
              <a:t>ensuring</a:t>
            </a:r>
            <a:r>
              <a:rPr lang="lt-LT" sz="1200" dirty="0">
                <a:latin typeface="+mn-lt"/>
                <a:cs typeface="Arial"/>
              </a:rPr>
              <a:t> </a:t>
            </a:r>
            <a:r>
              <a:rPr lang="lt-LT" sz="1200" err="1">
                <a:latin typeface="+mn-lt"/>
                <a:cs typeface="Arial"/>
              </a:rPr>
              <a:t>that</a:t>
            </a:r>
            <a:r>
              <a:rPr lang="lt-LT" sz="1200" dirty="0">
                <a:latin typeface="+mn-lt"/>
                <a:cs typeface="Arial"/>
              </a:rPr>
              <a:t> </a:t>
            </a:r>
            <a:r>
              <a:rPr lang="lt-LT" sz="1200" err="1">
                <a:latin typeface="+mn-lt"/>
                <a:cs typeface="Arial"/>
              </a:rPr>
              <a:t>their</a:t>
            </a:r>
            <a:r>
              <a:rPr lang="lt-LT" sz="1200" dirty="0">
                <a:latin typeface="+mn-lt"/>
                <a:cs typeface="Arial"/>
              </a:rPr>
              <a:t> </a:t>
            </a:r>
            <a:r>
              <a:rPr lang="lt-LT" sz="1200" err="1">
                <a:latin typeface="+mn-lt"/>
                <a:cs typeface="Arial"/>
              </a:rPr>
              <a:t>solutions</a:t>
            </a:r>
            <a:r>
              <a:rPr lang="lt-LT" sz="1200" dirty="0">
                <a:latin typeface="+mn-lt"/>
                <a:cs typeface="Arial"/>
              </a:rPr>
              <a:t> are </a:t>
            </a:r>
            <a:r>
              <a:rPr lang="lt-LT" sz="1200" err="1">
                <a:latin typeface="+mn-lt"/>
                <a:cs typeface="Arial"/>
              </a:rPr>
              <a:t>maintained</a:t>
            </a:r>
            <a:r>
              <a:rPr lang="lt-LT" sz="1200" dirty="0">
                <a:latin typeface="+mn-lt"/>
                <a:cs typeface="Arial"/>
              </a:rPr>
              <a:t> </a:t>
            </a:r>
            <a:r>
              <a:rPr lang="lt-LT" sz="1200" err="1">
                <a:latin typeface="+mn-lt"/>
                <a:cs typeface="Arial"/>
              </a:rPr>
              <a:t>in</a:t>
            </a:r>
            <a:r>
              <a:rPr lang="lt-LT" sz="1200" dirty="0">
                <a:latin typeface="+mn-lt"/>
                <a:cs typeface="Arial"/>
              </a:rPr>
              <a:t> </a:t>
            </a:r>
            <a:r>
              <a:rPr lang="lt-LT" sz="1200" err="1">
                <a:latin typeface="+mn-lt"/>
                <a:cs typeface="Arial"/>
              </a:rPr>
              <a:t>accordance</a:t>
            </a:r>
            <a:r>
              <a:rPr lang="lt-LT" sz="1200" dirty="0">
                <a:latin typeface="+mn-lt"/>
                <a:cs typeface="Arial"/>
              </a:rPr>
              <a:t> </a:t>
            </a:r>
            <a:r>
              <a:rPr lang="lt-LT" sz="1200" err="1">
                <a:latin typeface="+mn-lt"/>
                <a:cs typeface="Arial"/>
              </a:rPr>
              <a:t>with</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procedure</a:t>
            </a:r>
            <a:r>
              <a:rPr lang="lt-LT" sz="1200" dirty="0">
                <a:latin typeface="+mn-lt"/>
                <a:cs typeface="Arial"/>
              </a:rPr>
              <a:t> </a:t>
            </a:r>
            <a:r>
              <a:rPr lang="lt-LT" sz="1200" err="1">
                <a:latin typeface="+mn-lt"/>
                <a:cs typeface="Arial"/>
              </a:rPr>
              <a:t>established</a:t>
            </a:r>
            <a:r>
              <a:rPr lang="lt-LT" sz="1200" dirty="0">
                <a:latin typeface="+mn-lt"/>
                <a:cs typeface="Arial"/>
              </a:rPr>
              <a:t> </a:t>
            </a:r>
            <a:r>
              <a:rPr lang="lt-LT" sz="1200" err="1">
                <a:latin typeface="+mn-lt"/>
                <a:cs typeface="Arial"/>
              </a:rPr>
              <a:t>by</a:t>
            </a:r>
            <a:r>
              <a:rPr lang="lt-LT" sz="1200" dirty="0">
                <a:latin typeface="+mn-lt"/>
                <a:cs typeface="Arial"/>
              </a:rPr>
              <a:t> </a:t>
            </a:r>
            <a:r>
              <a:rPr lang="lt-LT" sz="1200" err="1">
                <a:latin typeface="+mn-lt"/>
                <a:cs typeface="Arial"/>
              </a:rPr>
              <a:t>the</a:t>
            </a:r>
            <a:r>
              <a:rPr lang="lt-LT" sz="1200" dirty="0">
                <a:latin typeface="+mn-lt"/>
                <a:cs typeface="Arial"/>
              </a:rPr>
              <a:t> </a:t>
            </a:r>
            <a:r>
              <a:rPr lang="lt-LT" sz="1200" err="1">
                <a:latin typeface="+mn-lt"/>
                <a:cs typeface="Arial"/>
              </a:rPr>
              <a:t>Construction</a:t>
            </a:r>
            <a:r>
              <a:rPr lang="lt-LT" sz="1200" dirty="0">
                <a:latin typeface="+mn-lt"/>
                <a:cs typeface="Arial"/>
              </a:rPr>
              <a:t> </a:t>
            </a:r>
            <a:r>
              <a:rPr lang="lt-LT" sz="1200" err="1">
                <a:latin typeface="+mn-lt"/>
                <a:cs typeface="Arial"/>
              </a:rPr>
              <a:t>Technical</a:t>
            </a:r>
            <a:r>
              <a:rPr lang="lt-LT" sz="1200" dirty="0">
                <a:latin typeface="+mn-lt"/>
                <a:cs typeface="Arial"/>
              </a:rPr>
              <a:t> </a:t>
            </a:r>
            <a:r>
              <a:rPr lang="lt-LT" sz="1200" err="1">
                <a:latin typeface="+mn-lt"/>
                <a:cs typeface="Arial"/>
              </a:rPr>
              <a:t>Regulation</a:t>
            </a:r>
            <a:r>
              <a:rPr lang="lt-LT" sz="1200" dirty="0">
                <a:latin typeface="+mn-lt"/>
                <a:cs typeface="Arial"/>
              </a:rPr>
              <a:t> STR 1.04.04:2017 "</a:t>
            </a:r>
            <a:r>
              <a:rPr lang="lt-LT" sz="1200" err="1">
                <a:latin typeface="+mn-lt"/>
                <a:cs typeface="Arial"/>
              </a:rPr>
              <a:t>Building</a:t>
            </a:r>
            <a:r>
              <a:rPr lang="lt-LT" sz="1200" dirty="0">
                <a:latin typeface="+mn-lt"/>
                <a:cs typeface="Arial"/>
              </a:rPr>
              <a:t> Design, Project </a:t>
            </a:r>
            <a:r>
              <a:rPr lang="lt-LT" sz="1200" err="1">
                <a:latin typeface="+mn-lt"/>
                <a:cs typeface="Arial"/>
              </a:rPr>
              <a:t>Expertise</a:t>
            </a:r>
            <a:r>
              <a:rPr lang="lt-LT" sz="1200" dirty="0">
                <a:latin typeface="+mn-lt"/>
                <a:cs typeface="Arial"/>
              </a:rPr>
              <a:t>.</a:t>
            </a:r>
          </a:p>
          <a:p>
            <a:pPr algn="just"/>
            <a:endParaRPr lang="lt-LT" sz="1200">
              <a:latin typeface="+mn-lt"/>
              <a:cs typeface="Arial"/>
            </a:endParaRPr>
          </a:p>
        </p:txBody>
      </p:sp>
      <p:sp>
        <p:nvSpPr>
          <p:cNvPr id="7" name="Teksto vietos rezervavimo ženklas 1">
            <a:extLst>
              <a:ext uri="{FF2B5EF4-FFF2-40B4-BE49-F238E27FC236}">
                <a16:creationId xmlns:a16="http://schemas.microsoft.com/office/drawing/2014/main" id="{42670960-893B-F283-6E01-8B5727083761}"/>
              </a:ext>
            </a:extLst>
          </p:cNvPr>
          <p:cNvSpPr>
            <a:spLocks noGrp="1"/>
          </p:cNvSpPr>
          <p:nvPr>
            <p:ph type="body" sz="quarter" idx="11"/>
          </p:nvPr>
        </p:nvSpPr>
        <p:spPr>
          <a:xfrm>
            <a:off x="625474" y="798513"/>
            <a:ext cx="7872140" cy="636149"/>
          </a:xfrm>
        </p:spPr>
        <p:txBody>
          <a:bodyPr vert="horz" lIns="91440" tIns="45720" rIns="91440" bIns="45720" rtlCol="0" anchor="t">
            <a:noAutofit/>
          </a:bodyPr>
          <a:lstStyle/>
          <a:p>
            <a:r>
              <a:rPr lang="lt-LT" dirty="0" err="1"/>
              <a:t>Main</a:t>
            </a:r>
            <a:r>
              <a:rPr lang="lt-LT" dirty="0"/>
              <a:t> </a:t>
            </a:r>
            <a:r>
              <a:rPr lang="lt-LT" dirty="0" err="1"/>
              <a:t>conditions</a:t>
            </a:r>
            <a:r>
              <a:rPr lang="lt-LT" dirty="0"/>
              <a:t> </a:t>
            </a:r>
            <a:r>
              <a:rPr lang="lt-LT" dirty="0" err="1"/>
              <a:t>in</a:t>
            </a:r>
            <a:r>
              <a:rPr lang="lt-LT" dirty="0"/>
              <a:t> </a:t>
            </a:r>
            <a:r>
              <a:rPr lang="lt-LT" dirty="0" err="1"/>
              <a:t>procurement</a:t>
            </a:r>
            <a:endParaRPr lang="en-US" dirty="0" err="1"/>
          </a:p>
          <a:p>
            <a:endParaRPr lang="lt-LT" sz="1800"/>
          </a:p>
        </p:txBody>
      </p:sp>
    </p:spTree>
    <p:extLst>
      <p:ext uri="{BB962C8B-B14F-4D97-AF65-F5344CB8AC3E}">
        <p14:creationId xmlns:p14="http://schemas.microsoft.com/office/powerpoint/2010/main" val="2361683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619637" y="2049517"/>
            <a:ext cx="11148864" cy="4259538"/>
          </a:xfrm>
        </p:spPr>
        <p:txBody>
          <a:bodyPr vert="horz" lIns="91440" tIns="45720" rIns="91440" bIns="45720" rtlCol="0" anchor="t">
            <a:noAutofit/>
          </a:bodyPr>
          <a:lstStyle/>
          <a:p>
            <a:pPr marL="0" lvl="0" indent="0" algn="just">
              <a:buNone/>
            </a:pPr>
            <a:r>
              <a:rPr lang="lt-LT" b="1" i="0">
                <a:solidFill>
                  <a:srgbClr val="000000"/>
                </a:solidFill>
                <a:effectLst/>
                <a:latin typeface="+mn-lt"/>
              </a:rPr>
              <a:t>Projektuotojo draudimas</a:t>
            </a:r>
            <a:endParaRPr lang="lt-LT" b="1" i="0">
              <a:solidFill>
                <a:srgbClr val="000000"/>
              </a:solidFill>
              <a:effectLst/>
              <a:latin typeface="+mn-lt"/>
              <a:cs typeface="Arial"/>
            </a:endParaRPr>
          </a:p>
          <a:p>
            <a:pPr algn="just"/>
            <a:r>
              <a:rPr lang="lt-LT">
                <a:latin typeface="+mn-lt"/>
              </a:rPr>
              <a:t>Statinio projektuotojo privalomasis civilinės atsakomybės draudimas, kai atliekamas statinio projektavimas: </a:t>
            </a:r>
            <a:endParaRPr lang="lt-LT">
              <a:latin typeface="+mn-lt"/>
              <a:cs typeface="Arial"/>
            </a:endParaRPr>
          </a:p>
          <a:p>
            <a:pPr marL="0" indent="0" algn="just">
              <a:buNone/>
            </a:pPr>
            <a:r>
              <a:rPr lang="lt-LT">
                <a:latin typeface="+mn-lt"/>
              </a:rPr>
              <a:t>Draudimo laikotarpis - nuo statinio projektavimo pradžios iki statinio projektavimo pabaigos. Draudimo apsaugos terminas turi apimti laikotarpį nuo statinio projektavimo pradžios iki Civilinio kodekso 6.698 straipsnio 1 dalies 1 punkte nurodyto garantinio termino pabaigos.</a:t>
            </a:r>
            <a:endParaRPr lang="lt-LT">
              <a:latin typeface="+mn-lt"/>
              <a:cs typeface="Arial"/>
            </a:endParaRPr>
          </a:p>
          <a:p>
            <a:pPr marL="0" indent="0" algn="just">
              <a:buNone/>
            </a:pPr>
            <a:r>
              <a:rPr lang="lt-LT">
                <a:latin typeface="+mn-lt"/>
              </a:rPr>
              <a:t>Civilinės atsakomybės draudimo suma turi būti ne mažesnė nei 4.500.000,00 EUR vienam draudžiamajam įvykiui, kiekvienam statiniui atskirai ir visam draudimo sutarties galiojimo laikotarpiui, kai pateikiama draudimo sutartis konkrečiam objektui, arba 4.500.000,00 EUR vienam draudžiamajam įvykiui ir visam draudimo sutarties galiojimo laikotarpiui, kai pateikiama metinė  (</a:t>
            </a:r>
            <a:r>
              <a:rPr lang="lt-LT" err="1">
                <a:latin typeface="+mn-lt"/>
              </a:rPr>
              <a:t>t.y</a:t>
            </a:r>
            <a:r>
              <a:rPr lang="lt-LT">
                <a:latin typeface="+mn-lt"/>
              </a:rPr>
              <a:t>. atsižvelgiant į statinio projektuotojo statinių projektavimo darbų mastą per metus) draudimo sutartis. Besąlyginė išskaita neturi būti didesnė nei nurodyta Statinio projektuotojo CA draudimo taisyklės.</a:t>
            </a:r>
            <a:endParaRPr lang="lt-LT">
              <a:latin typeface="+mn-lt"/>
              <a:cs typeface="Arial"/>
            </a:endParaRPr>
          </a:p>
          <a:p>
            <a:pPr algn="just"/>
            <a:r>
              <a:rPr lang="lt-LT">
                <a:latin typeface="+mn-lt"/>
              </a:rPr>
              <a:t>Statinio Projektuotojo privalomasis civilinės atsakomybės draudimas, kai atliekama statinio projekto vykdymo priežiūra: </a:t>
            </a:r>
            <a:endParaRPr lang="lt-LT">
              <a:latin typeface="+mn-lt"/>
              <a:cs typeface="Arial"/>
            </a:endParaRPr>
          </a:p>
          <a:p>
            <a:pPr marL="0" indent="0" algn="just">
              <a:buNone/>
            </a:pPr>
            <a:r>
              <a:rPr lang="lt-LT">
                <a:latin typeface="+mn-lt"/>
              </a:rPr>
              <a:t>Minimali statinio projektuotojo privalomojo civilinės atsakomybės draudimo suma – ne mažesnė kaip  750.000,00 Eur (septyni šimtai penkiasdešimt tūkstančių eurų, 00 ct.) vienam draudžiamajam įvykiui ir visam draudimo sutarties galiojimo laikotarpiui, kai pateikiama draudimo sutartis konkrečiam statiniui, arba 1.000.000,00 Eur (vienas milijonas eurų, 00 ct.) vienam draudžiamajam įvykiui ir visam draudimo sutarties galiojimo laikotarpiui, kai pateikiama metinė  (</a:t>
            </a:r>
            <a:r>
              <a:rPr lang="lt-LT" err="1">
                <a:latin typeface="+mn-lt"/>
              </a:rPr>
              <a:t>t.y</a:t>
            </a:r>
            <a:r>
              <a:rPr lang="lt-LT">
                <a:latin typeface="+mn-lt"/>
              </a:rPr>
              <a:t>. atsižvelgiant į statinio projektuotojo statinių projektavimo darbų mastą per metus) draudimo sutartis.</a:t>
            </a:r>
            <a:endParaRPr lang="lt-LT">
              <a:latin typeface="+mn-lt"/>
              <a:cs typeface="Arial"/>
            </a:endParaRPr>
          </a:p>
        </p:txBody>
      </p:sp>
      <p:sp>
        <p:nvSpPr>
          <p:cNvPr id="7" name="Teksto vietos rezervavimo ženklas 1">
            <a:extLst>
              <a:ext uri="{FF2B5EF4-FFF2-40B4-BE49-F238E27FC236}">
                <a16:creationId xmlns:a16="http://schemas.microsoft.com/office/drawing/2014/main" id="{42670960-893B-F283-6E01-8B5727083761}"/>
              </a:ext>
            </a:extLst>
          </p:cNvPr>
          <p:cNvSpPr>
            <a:spLocks noGrp="1"/>
          </p:cNvSpPr>
          <p:nvPr>
            <p:ph type="body" sz="quarter" idx="11"/>
          </p:nvPr>
        </p:nvSpPr>
        <p:spPr>
          <a:xfrm>
            <a:off x="625473" y="798513"/>
            <a:ext cx="11309023" cy="888398"/>
          </a:xfrm>
        </p:spPr>
        <p:txBody>
          <a:bodyPr vert="horz" lIns="91440" tIns="45720" rIns="91440" bIns="45720" rtlCol="0" anchor="t">
            <a:noAutofit/>
          </a:bodyPr>
          <a:lstStyle/>
          <a:p>
            <a:r>
              <a:rPr lang="lt-LT" dirty="0" err="1"/>
              <a:t>Maind</a:t>
            </a:r>
            <a:r>
              <a:rPr lang="lt-LT" dirty="0"/>
              <a:t> </a:t>
            </a:r>
            <a:r>
              <a:rPr lang="lt-LT" dirty="0" err="1"/>
              <a:t>conditions</a:t>
            </a:r>
            <a:r>
              <a:rPr lang="lt-LT" dirty="0"/>
              <a:t> </a:t>
            </a:r>
            <a:r>
              <a:rPr lang="lt-LT" dirty="0" err="1"/>
              <a:t>in</a:t>
            </a:r>
            <a:r>
              <a:rPr lang="lt-LT" dirty="0"/>
              <a:t> </a:t>
            </a:r>
            <a:r>
              <a:rPr lang="lt-LT" dirty="0" err="1"/>
              <a:t>procurement</a:t>
            </a:r>
            <a:endParaRPr lang="en-US" dirty="0" err="1"/>
          </a:p>
          <a:p>
            <a:r>
              <a:rPr lang="lt-LT" sz="1800" dirty="0">
                <a:solidFill>
                  <a:schemeClr val="accent1"/>
                </a:solidFill>
              </a:rPr>
              <a:t>​</a:t>
            </a:r>
            <a:endParaRPr lang="pt-BR" sz="1800">
              <a:solidFill>
                <a:schemeClr val="accent1"/>
              </a:solidFill>
              <a:cs typeface="Arial"/>
            </a:endParaRPr>
          </a:p>
          <a:p>
            <a:endParaRPr lang="lt-LT"/>
          </a:p>
          <a:p>
            <a:endParaRPr lang="lt-LT" sz="800" b="0" strike="sngStrike"/>
          </a:p>
        </p:txBody>
      </p:sp>
    </p:spTree>
    <p:extLst>
      <p:ext uri="{BB962C8B-B14F-4D97-AF65-F5344CB8AC3E}">
        <p14:creationId xmlns:p14="http://schemas.microsoft.com/office/powerpoint/2010/main" val="2201245374"/>
      </p:ext>
    </p:extLst>
  </p:cSld>
  <p:clrMapOvr>
    <a:masterClrMapping/>
  </p:clrMapOvr>
</p:sld>
</file>

<file path=ppt/theme/theme1.xml><?xml version="1.0" encoding="utf-8"?>
<a:theme xmlns:a="http://schemas.openxmlformats.org/drawingml/2006/main" name="Office Theme">
  <a:themeElements>
    <a:clrScheme name="LTG INFRA">
      <a:dk1>
        <a:sysClr val="windowText" lastClr="000000"/>
      </a:dk1>
      <a:lt1>
        <a:sysClr val="window" lastClr="FFFFFF"/>
      </a:lt1>
      <a:dk2>
        <a:srgbClr val="007749"/>
      </a:dk2>
      <a:lt2>
        <a:srgbClr val="FFFFFF"/>
      </a:lt2>
      <a:accent1>
        <a:srgbClr val="007749"/>
      </a:accent1>
      <a:accent2>
        <a:srgbClr val="D0D3D4"/>
      </a:accent2>
      <a:accent3>
        <a:srgbClr val="FFDF00"/>
      </a:accent3>
      <a:accent4>
        <a:srgbClr val="00BF6F"/>
      </a:accent4>
      <a:accent5>
        <a:srgbClr val="007749"/>
      </a:accent5>
      <a:accent6>
        <a:srgbClr val="000000"/>
      </a:accent6>
      <a:hlink>
        <a:srgbClr val="FFFFFF"/>
      </a:hlink>
      <a:folHlink>
        <a:srgbClr val="007749"/>
      </a:folHlink>
    </a:clrScheme>
    <a:fontScheme name="Custom 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ba1af4-2161-4c64-acc8-670f6b2143f7" xsi:nil="true"/>
    <lcf76f155ced4ddcb4097134ff3c332f xmlns="21723750-963b-404e-9ae7-6855eaff11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01AFAFC2E955D144ACEF2145959DA43F" ma:contentTypeVersion="17" ma:contentTypeDescription="Kurkite naują dokumentą." ma:contentTypeScope="" ma:versionID="113c7f0fecda355b10560e26bb165632">
  <xsd:schema xmlns:xsd="http://www.w3.org/2001/XMLSchema" xmlns:xs="http://www.w3.org/2001/XMLSchema" xmlns:p="http://schemas.microsoft.com/office/2006/metadata/properties" xmlns:ns2="21723750-963b-404e-9ae7-6855eaff11fa" xmlns:ns3="74ba1af4-2161-4c64-acc8-670f6b2143f7" targetNamespace="http://schemas.microsoft.com/office/2006/metadata/properties" ma:root="true" ma:fieldsID="073bb794122a2886c2d2f560700e8e88" ns2:_="" ns3:_="">
    <xsd:import namespace="21723750-963b-404e-9ae7-6855eaff11fa"/>
    <xsd:import namespace="74ba1af4-2161-4c64-acc8-670f6b2143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723750-963b-404e-9ae7-6855eaff1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28133eaa-83fd-4405-874f-af0ffe8f43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ba1af4-2161-4c64-acc8-670f6b2143f7"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52b2b9b9-0c51-46fc-95e9-9e5f8190dbb4}" ma:internalName="TaxCatchAll" ma:showField="CatchAllData" ma:web="74ba1af4-2161-4c64-acc8-670f6b2143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594EA-872D-42CB-B5A8-A2216E34117A}">
  <ds:schemaRefs>
    <ds:schemaRef ds:uri="21723750-963b-404e-9ae7-6855eaff11fa"/>
    <ds:schemaRef ds:uri="74ba1af4-2161-4c64-acc8-670f6b2143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D112C79-D7DC-4F70-84C6-B5B7BAB7D459}">
  <ds:schemaRefs>
    <ds:schemaRef ds:uri="http://schemas.microsoft.com/sharepoint/v3/contenttype/forms"/>
  </ds:schemaRefs>
</ds:datastoreItem>
</file>

<file path=customXml/itemProps3.xml><?xml version="1.0" encoding="utf-8"?>
<ds:datastoreItem xmlns:ds="http://schemas.openxmlformats.org/officeDocument/2006/customXml" ds:itemID="{2961CF6E-8136-4866-83B5-BBF0A6A07018}">
  <ds:schemaRefs>
    <ds:schemaRef ds:uri="21723750-963b-404e-9ae7-6855eaff11fa"/>
    <ds:schemaRef ds:uri="74ba1af4-2161-4c64-acc8-670f6b2143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Ignas</dc:creator>
  <cp:revision>235</cp:revision>
  <dcterms:created xsi:type="dcterms:W3CDTF">2020-06-30T08:13:27Z</dcterms:created>
  <dcterms:modified xsi:type="dcterms:W3CDTF">2025-05-02T04:12:15Z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0x01010001AFAFC2E955D144ACEF2145959DA43F</vt:lpwstr>
  </property>
  <property fmtid="{D5CDD505-2E9C-101B-9397-08002B2CF9AE}" pid="3" name="xd_Signature">
    <vt:lpwstr/>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SIP_Label_cfcb905c-755b-4fd4-bd20-0d682d4f1d27_Enabled">
    <vt:lpwstr>true</vt:lpwstr>
  </property>
  <property fmtid="{D5CDD505-2E9C-101B-9397-08002B2CF9AE}" pid="9" name="MSIP_Label_cfcb905c-755b-4fd4-bd20-0d682d4f1d27_SetDate">
    <vt:lpwstr>2024-04-16T14:46:21Z</vt:lpwstr>
  </property>
  <property fmtid="{D5CDD505-2E9C-101B-9397-08002B2CF9AE}" pid="10" name="MSIP_Label_cfcb905c-755b-4fd4-bd20-0d682d4f1d27_Method">
    <vt:lpwstr>Standard</vt:lpwstr>
  </property>
  <property fmtid="{D5CDD505-2E9C-101B-9397-08002B2CF9AE}" pid="11" name="MSIP_Label_cfcb905c-755b-4fd4-bd20-0d682d4f1d27_Name">
    <vt:lpwstr>Internal</vt:lpwstr>
  </property>
  <property fmtid="{D5CDD505-2E9C-101B-9397-08002B2CF9AE}" pid="12" name="MSIP_Label_cfcb905c-755b-4fd4-bd20-0d682d4f1d27_SiteId">
    <vt:lpwstr>d91d5b65-9d38-4908-9bd1-ebc28a01cade</vt:lpwstr>
  </property>
  <property fmtid="{D5CDD505-2E9C-101B-9397-08002B2CF9AE}" pid="13" name="MSIP_Label_cfcb905c-755b-4fd4-bd20-0d682d4f1d27_ActionId">
    <vt:lpwstr>f67e9f87-f71c-407b-9b07-fb40ed5359df</vt:lpwstr>
  </property>
  <property fmtid="{D5CDD505-2E9C-101B-9397-08002B2CF9AE}" pid="14" name="MSIP_Label_cfcb905c-755b-4fd4-bd20-0d682d4f1d27_ContentBits">
    <vt:lpwstr>0</vt:lpwstr>
  </property>
  <property fmtid="{D5CDD505-2E9C-101B-9397-08002B2CF9AE}" pid="15" name="MediaServiceImageTags">
    <vt:lpwstr/>
  </property>
</Properties>
</file>