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9" r:id="rId5"/>
    <p:sldId id="294" r:id="rId6"/>
    <p:sldId id="319" r:id="rId7"/>
    <p:sldId id="314" r:id="rId8"/>
    <p:sldId id="315" r:id="rId9"/>
    <p:sldId id="306" r:id="rId10"/>
    <p:sldId id="307" r:id="rId11"/>
    <p:sldId id="312" r:id="rId12"/>
    <p:sldId id="316" r:id="rId13"/>
    <p:sldId id="313" r:id="rId14"/>
    <p:sldId id="302" r:id="rId15"/>
    <p:sldId id="301" r:id="rId16"/>
    <p:sldId id="298" r:id="rId17"/>
    <p:sldId id="299" r:id="rId1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146998-BAD0-7628-12E3-FA80670C312B}" name="Rūta Vitkutė" initials="RV" userId="S::ruta.vitkute@ltginfra.lt::eb4592f8-f37f-4567-8c5a-279a1d031ca9" providerId="AD"/>
  <p188:author id="{7A3BEEBE-80CD-3F89-4F24-252E16ACDD41}" name="Indrė Daugialienė" initials="ID" userId="S::indre.daugialiene@ltg.lt::4e7c63ca-ed3d-4214-ac0c-52f59f68e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ūta Vitkutė" userId="S::ruta.vitkute@ltginfra.lt::eb4592f8-f37f-4567-8c5a-279a1d031ca9" providerId="AD" clId="Web-{6EA1E335-5CC8-AB8A-A7D1-71FF04E0F05C}"/>
    <pc:docChg chg="modSld">
      <pc:chgData name="Rūta Vitkutė" userId="S::ruta.vitkute@ltginfra.lt::eb4592f8-f37f-4567-8c5a-279a1d031ca9" providerId="AD" clId="Web-{6EA1E335-5CC8-AB8A-A7D1-71FF04E0F05C}" dt="2024-04-18T07:55:49.711" v="113" actId="20577"/>
      <pc:docMkLst>
        <pc:docMk/>
      </pc:docMkLst>
      <pc:sldChg chg="modSp">
        <pc:chgData name="Rūta Vitkutė" userId="S::ruta.vitkute@ltginfra.lt::eb4592f8-f37f-4567-8c5a-279a1d031ca9" providerId="AD" clId="Web-{6EA1E335-5CC8-AB8A-A7D1-71FF04E0F05C}" dt="2024-04-18T07:51:48.878" v="11" actId="1076"/>
        <pc:sldMkLst>
          <pc:docMk/>
          <pc:sldMk cId="3066101956" sldId="314"/>
        </pc:sldMkLst>
      </pc:sldChg>
      <pc:sldChg chg="addSp delSp modSp">
        <pc:chgData name="Rūta Vitkutė" userId="S::ruta.vitkute@ltginfra.lt::eb4592f8-f37f-4567-8c5a-279a1d031ca9" providerId="AD" clId="Web-{6EA1E335-5CC8-AB8A-A7D1-71FF04E0F05C}" dt="2024-04-18T07:55:49.711" v="113" actId="20577"/>
        <pc:sldMkLst>
          <pc:docMk/>
          <pc:sldMk cId="1695564379" sldId="315"/>
        </pc:sldMkLst>
      </pc:sldChg>
    </pc:docChg>
  </pc:docChgLst>
  <pc:docChgLst>
    <pc:chgData name="Rūta Vitkutė" userId="S::ruta.vitkute@ltginfra.lt::eb4592f8-f37f-4567-8c5a-279a1d031ca9" providerId="AD" clId="Web-{8A81F20C-52C7-B8D8-D2D4-AE0578EB3A3C}"/>
    <pc:docChg chg="delSld modSld">
      <pc:chgData name="Rūta Vitkutė" userId="S::ruta.vitkute@ltginfra.lt::eb4592f8-f37f-4567-8c5a-279a1d031ca9" providerId="AD" clId="Web-{8A81F20C-52C7-B8D8-D2D4-AE0578EB3A3C}" dt="2024-04-17T05:42:25.096" v="22"/>
      <pc:docMkLst>
        <pc:docMk/>
      </pc:docMkLst>
      <pc:sldChg chg="modSp modCm">
        <pc:chgData name="Rūta Vitkutė" userId="S::ruta.vitkute@ltginfra.lt::eb4592f8-f37f-4567-8c5a-279a1d031ca9" providerId="AD" clId="Web-{8A81F20C-52C7-B8D8-D2D4-AE0578EB3A3C}" dt="2024-04-17T05:42:25.096" v="22"/>
        <pc:sldMkLst>
          <pc:docMk/>
          <pc:sldMk cId="1316506702" sldId="301"/>
        </pc:sldMkLst>
        <pc:extLst>
          <p:ext xmlns:p="http://schemas.openxmlformats.org/presentationml/2006/main" uri="{D6D511B9-2390-475A-947B-AFAB55BFBCF1}">
            <pc226:cmChg xmlns:pc226="http://schemas.microsoft.com/office/powerpoint/2022/06/main/command" chg="mod">
              <pc226:chgData name="Rūta Vitkutė" userId="S::ruta.vitkute@ltginfra.lt::eb4592f8-f37f-4567-8c5a-279a1d031ca9" providerId="AD" clId="Web-{8A81F20C-52C7-B8D8-D2D4-AE0578EB3A3C}" dt="2024-04-17T05:42:25.096" v="22"/>
              <pc2:cmMkLst xmlns:pc2="http://schemas.microsoft.com/office/powerpoint/2019/9/main/command">
                <pc:docMk/>
                <pc:sldMk cId="1316506702" sldId="301"/>
                <pc2:cmMk id="{9E10A69B-AB6E-48D1-8B4E-646D024504EC}"/>
              </pc2:cmMkLst>
            </pc226:cmChg>
          </p:ext>
        </pc:extLst>
      </pc:sldChg>
      <pc:sldChg chg="del">
        <pc:chgData name="Rūta Vitkutė" userId="S::ruta.vitkute@ltginfra.lt::eb4592f8-f37f-4567-8c5a-279a1d031ca9" providerId="AD" clId="Web-{8A81F20C-52C7-B8D8-D2D4-AE0578EB3A3C}" dt="2024-04-17T05:32:57.724" v="0"/>
        <pc:sldMkLst>
          <pc:docMk/>
          <pc:sldMk cId="2116385251" sldId="304"/>
        </pc:sldMkLst>
      </pc:sldChg>
    </pc:docChg>
  </pc:docChgLst>
  <pc:docChgLst>
    <pc:chgData name="Indrė Daugialienė" userId="S::indre.daugialiene@ltg.lt::4e7c63ca-ed3d-4214-ac0c-52f59f68e7c8" providerId="AD" clId="Web-{E78F83E6-8F51-569C-8E66-EE5760276B5B}"/>
    <pc:docChg chg="delSld modSld">
      <pc:chgData name="Indrė Daugialienė" userId="S::indre.daugialiene@ltg.lt::4e7c63ca-ed3d-4214-ac0c-52f59f68e7c8" providerId="AD" clId="Web-{E78F83E6-8F51-569C-8E66-EE5760276B5B}" dt="2024-04-22T10:36:38.781" v="14"/>
      <pc:docMkLst>
        <pc:docMk/>
      </pc:docMkLst>
      <pc:sldChg chg="del">
        <pc:chgData name="Indrė Daugialienė" userId="S::indre.daugialiene@ltg.lt::4e7c63ca-ed3d-4214-ac0c-52f59f68e7c8" providerId="AD" clId="Web-{E78F83E6-8F51-569C-8E66-EE5760276B5B}" dt="2024-04-22T10:36:38.781" v="14"/>
        <pc:sldMkLst>
          <pc:docMk/>
          <pc:sldMk cId="1195540817" sldId="261"/>
        </pc:sldMkLst>
      </pc:sldChg>
      <pc:sldChg chg="modSp">
        <pc:chgData name="Indrė Daugialienė" userId="S::indre.daugialiene@ltg.lt::4e7c63ca-ed3d-4214-ac0c-52f59f68e7c8" providerId="AD" clId="Web-{E78F83E6-8F51-569C-8E66-EE5760276B5B}" dt="2024-04-22T10:35:09.045" v="2" actId="14100"/>
        <pc:sldMkLst>
          <pc:docMk/>
          <pc:sldMk cId="1279408603" sldId="306"/>
        </pc:sldMkLst>
      </pc:sldChg>
      <pc:sldChg chg="modSp">
        <pc:chgData name="Indrė Daugialienė" userId="S::indre.daugialiene@ltg.lt::4e7c63ca-ed3d-4214-ac0c-52f59f68e7c8" providerId="AD" clId="Web-{E78F83E6-8F51-569C-8E66-EE5760276B5B}" dt="2024-04-22T10:36:06.202" v="13" actId="20577"/>
        <pc:sldMkLst>
          <pc:docMk/>
          <pc:sldMk cId="489367849" sldId="307"/>
        </pc:sldMkLst>
      </pc:sldChg>
      <pc:sldChg chg="modSp">
        <pc:chgData name="Indrė Daugialienė" userId="S::indre.daugialiene@ltg.lt::4e7c63ca-ed3d-4214-ac0c-52f59f68e7c8" providerId="AD" clId="Web-{E78F83E6-8F51-569C-8E66-EE5760276B5B}" dt="2024-04-22T10:35:57.608" v="8" actId="14100"/>
        <pc:sldMkLst>
          <pc:docMk/>
          <pc:sldMk cId="2647777939" sldId="308"/>
        </pc:sldMkLst>
      </pc:sldChg>
    </pc:docChg>
  </pc:docChgLst>
  <pc:docChgLst>
    <pc:chgData name="Indrė Daugialienė" userId="S::indre.daugialiene@ltg.lt::4e7c63ca-ed3d-4214-ac0c-52f59f68e7c8" providerId="AD" clId="Web-{EF6DECAD-A9DA-F3E8-9A73-E3E69C2E2BF6}"/>
    <pc:docChg chg="modSld">
      <pc:chgData name="Indrė Daugialienė" userId="S::indre.daugialiene@ltg.lt::4e7c63ca-ed3d-4214-ac0c-52f59f68e7c8" providerId="AD" clId="Web-{EF6DECAD-A9DA-F3E8-9A73-E3E69C2E2BF6}" dt="2024-06-03T17:11:05.783" v="1" actId="20577"/>
      <pc:docMkLst>
        <pc:docMk/>
      </pc:docMkLst>
      <pc:sldChg chg="modSp modCm">
        <pc:chgData name="Indrė Daugialienė" userId="S::indre.daugialiene@ltg.lt::4e7c63ca-ed3d-4214-ac0c-52f59f68e7c8" providerId="AD" clId="Web-{EF6DECAD-A9DA-F3E8-9A73-E3E69C2E2BF6}" dt="2024-06-03T17:11:05.783" v="1" actId="20577"/>
        <pc:sldMkLst>
          <pc:docMk/>
          <pc:sldMk cId="2201245374" sldId="316"/>
        </pc:sldMkLst>
        <pc:extLst>
          <p:ext xmlns:p="http://schemas.openxmlformats.org/presentationml/2006/main" uri="{D6D511B9-2390-475A-947B-AFAB55BFBCF1}">
            <pc226:cmChg xmlns:pc226="http://schemas.microsoft.com/office/powerpoint/2022/06/main/command" chg="mod">
              <pc226:chgData name="Indrė Daugialienė" userId="S::indre.daugialiene@ltg.lt::4e7c63ca-ed3d-4214-ac0c-52f59f68e7c8" providerId="AD" clId="Web-{EF6DECAD-A9DA-F3E8-9A73-E3E69C2E2BF6}" dt="2024-06-03T17:10:49.782" v="0" actId="20577"/>
              <pc2:cmMkLst xmlns:pc2="http://schemas.microsoft.com/office/powerpoint/2019/9/main/command">
                <pc:docMk/>
                <pc:sldMk cId="2201245374" sldId="316"/>
                <pc2:cmMk id="{80CE9D4D-025C-43E8-91A9-8C5CF691654F}"/>
              </pc2:cmMkLst>
            </pc226:cmChg>
          </p:ext>
        </pc:extLst>
      </pc:sldChg>
    </pc:docChg>
  </pc:docChgLst>
  <pc:docChgLst>
    <pc:chgData name="Giedrius Gudaitis" userId="S::giedrius.gudaitis@ltginfra.lt::8bcb5607-a225-4077-8e53-394c33414d67" providerId="AD" clId="Web-{EA96CB29-5EDE-D26C-8E5A-95A054018D31}"/>
    <pc:docChg chg="modSld">
      <pc:chgData name="Giedrius Gudaitis" userId="S::giedrius.gudaitis@ltginfra.lt::8bcb5607-a225-4077-8e53-394c33414d67" providerId="AD" clId="Web-{EA96CB29-5EDE-D26C-8E5A-95A054018D31}" dt="2025-05-01T15:27:38.656" v="4" actId="20577"/>
      <pc:docMkLst>
        <pc:docMk/>
      </pc:docMkLst>
      <pc:sldChg chg="modSp">
        <pc:chgData name="Giedrius Gudaitis" userId="S::giedrius.gudaitis@ltginfra.lt::8bcb5607-a225-4077-8e53-394c33414d67" providerId="AD" clId="Web-{EA96CB29-5EDE-D26C-8E5A-95A054018D31}" dt="2025-05-01T15:27:38.656" v="4" actId="20577"/>
        <pc:sldMkLst>
          <pc:docMk/>
          <pc:sldMk cId="1316506702" sldId="301"/>
        </pc:sldMkLst>
        <pc:spChg chg="mod">
          <ac:chgData name="Giedrius Gudaitis" userId="S::giedrius.gudaitis@ltginfra.lt::8bcb5607-a225-4077-8e53-394c33414d67" providerId="AD" clId="Web-{EA96CB29-5EDE-D26C-8E5A-95A054018D31}" dt="2025-05-01T15:27:38.656" v="4" actId="20577"/>
          <ac:spMkLst>
            <pc:docMk/>
            <pc:sldMk cId="1316506702" sldId="301"/>
            <ac:spMk id="5" creationId="{00000000-0000-0000-0000-000000000000}"/>
          </ac:spMkLst>
        </pc:spChg>
      </pc:sldChg>
    </pc:docChg>
  </pc:docChgLst>
  <pc:docChgLst>
    <pc:chgData name="Giedrius Gudaitis" userId="S::giedrius.gudaitis@ltginfra.lt::8bcb5607-a225-4077-8e53-394c33414d67" providerId="AD" clId="Web-{CF78C535-D20E-7D7E-5F2D-A495A59728AF}"/>
    <pc:docChg chg="modSld">
      <pc:chgData name="Giedrius Gudaitis" userId="S::giedrius.gudaitis@ltginfra.lt::8bcb5607-a225-4077-8e53-394c33414d67" providerId="AD" clId="Web-{CF78C535-D20E-7D7E-5F2D-A495A59728AF}" dt="2025-05-01T16:19:17.392" v="2" actId="20577"/>
      <pc:docMkLst>
        <pc:docMk/>
      </pc:docMkLst>
      <pc:sldChg chg="modSp">
        <pc:chgData name="Giedrius Gudaitis" userId="S::giedrius.gudaitis@ltginfra.lt::8bcb5607-a225-4077-8e53-394c33414d67" providerId="AD" clId="Web-{CF78C535-D20E-7D7E-5F2D-A495A59728AF}" dt="2025-05-01T16:19:17.392" v="2" actId="20577"/>
        <pc:sldMkLst>
          <pc:docMk/>
          <pc:sldMk cId="2361683644" sldId="312"/>
        </pc:sldMkLst>
        <pc:spChg chg="mod">
          <ac:chgData name="Giedrius Gudaitis" userId="S::giedrius.gudaitis@ltginfra.lt::8bcb5607-a225-4077-8e53-394c33414d67" providerId="AD" clId="Web-{CF78C535-D20E-7D7E-5F2D-A495A59728AF}" dt="2025-05-01T16:19:17.392" v="2" actId="20577"/>
          <ac:spMkLst>
            <pc:docMk/>
            <pc:sldMk cId="2361683644" sldId="312"/>
            <ac:spMk id="5" creationId="{00000000-0000-0000-0000-000000000000}"/>
          </ac:spMkLst>
        </pc:spChg>
      </pc:sldChg>
    </pc:docChg>
  </pc:docChgLst>
  <pc:docChgLst>
    <pc:chgData name="Rūta Vitkutė" userId="S::ruta.vitkute@ltginfra.lt::eb4592f8-f37f-4567-8c5a-279a1d031ca9" providerId="AD" clId="Web-{72C3152F-6A11-09D0-8754-697EFAC7578F}"/>
    <pc:docChg chg="modSld">
      <pc:chgData name="Rūta Vitkutė" userId="S::ruta.vitkute@ltginfra.lt::eb4592f8-f37f-4567-8c5a-279a1d031ca9" providerId="AD" clId="Web-{72C3152F-6A11-09D0-8754-697EFAC7578F}" dt="2024-04-18T08:26:06.344" v="255" actId="14100"/>
      <pc:docMkLst>
        <pc:docMk/>
      </pc:docMkLst>
      <pc:sldChg chg="modSp modCm">
        <pc:chgData name="Rūta Vitkutė" userId="S::ruta.vitkute@ltginfra.lt::eb4592f8-f37f-4567-8c5a-279a1d031ca9" providerId="AD" clId="Web-{72C3152F-6A11-09D0-8754-697EFAC7578F}" dt="2024-04-18T08:22:49.074" v="221" actId="20577"/>
        <pc:sldMkLst>
          <pc:docMk/>
          <pc:sldMk cId="1316506702" sldId="301"/>
        </pc:sldMkLst>
        <pc:extLst>
          <p:ext xmlns:p="http://schemas.openxmlformats.org/presentationml/2006/main" uri="{D6D511B9-2390-475A-947B-AFAB55BFBCF1}">
            <pc226:cmChg xmlns:pc226="http://schemas.microsoft.com/office/powerpoint/2022/06/main/command" chg="mod">
              <pc226:chgData name="Rūta Vitkutė" userId="S::ruta.vitkute@ltginfra.lt::eb4592f8-f37f-4567-8c5a-279a1d031ca9" providerId="AD" clId="Web-{72C3152F-6A11-09D0-8754-697EFAC7578F}" dt="2024-04-18T08:22:15.027" v="220" actId="20577"/>
              <pc2:cmMkLst xmlns:pc2="http://schemas.microsoft.com/office/powerpoint/2019/9/main/command">
                <pc:docMk/>
                <pc:sldMk cId="1316506702" sldId="301"/>
                <pc2:cmMk id="{9E10A69B-AB6E-48D1-8B4E-646D024504EC}"/>
              </pc2:cmMkLst>
            </pc226:cmChg>
          </p:ext>
        </pc:extLst>
      </pc:sldChg>
      <pc:sldChg chg="addSp delSp modSp">
        <pc:chgData name="Rūta Vitkutė" userId="S::ruta.vitkute@ltginfra.lt::eb4592f8-f37f-4567-8c5a-279a1d031ca9" providerId="AD" clId="Web-{72C3152F-6A11-09D0-8754-697EFAC7578F}" dt="2024-04-18T08:26:05.266" v="254"/>
        <pc:sldMkLst>
          <pc:docMk/>
          <pc:sldMk cId="3066101956" sldId="314"/>
        </pc:sldMkLst>
      </pc:sldChg>
      <pc:sldChg chg="modSp addCm delCm modCm">
        <pc:chgData name="Rūta Vitkutė" userId="S::ruta.vitkute@ltginfra.lt::eb4592f8-f37f-4567-8c5a-279a1d031ca9" providerId="AD" clId="Web-{72C3152F-6A11-09D0-8754-697EFAC7578F}" dt="2024-04-18T08:26:06.344" v="255" actId="14100"/>
        <pc:sldMkLst>
          <pc:docMk/>
          <pc:sldMk cId="1695564379" sldId="315"/>
        </pc:sldMkLst>
        <pc:extLst>
          <p:ext xmlns:p="http://schemas.openxmlformats.org/presentationml/2006/main" uri="{D6D511B9-2390-475A-947B-AFAB55BFBCF1}">
            <pc226:cmChg xmlns:pc226="http://schemas.microsoft.com/office/powerpoint/2022/06/main/command" chg="add del mod">
              <pc226:chgData name="Rūta Vitkutė" userId="S::ruta.vitkute@ltginfra.lt::eb4592f8-f37f-4567-8c5a-279a1d031ca9" providerId="AD" clId="Web-{72C3152F-6A11-09D0-8754-697EFAC7578F}" dt="2024-04-18T08:16:56.004" v="219"/>
              <pc2:cmMkLst xmlns:pc2="http://schemas.microsoft.com/office/powerpoint/2019/9/main/command">
                <pc:docMk/>
                <pc:sldMk cId="1695564379" sldId="315"/>
                <pc2:cmMk id="{7BF269B4-E3DE-4C08-A7C3-D2ABFD9E2450}"/>
              </pc2:cmMkLst>
            </pc226:cmChg>
          </p:ext>
        </pc:extLst>
      </pc:sldChg>
    </pc:docChg>
  </pc:docChgLst>
  <pc:docChgLst>
    <pc:chgData name="Indrė Daugialienė" userId="S::indre.daugialiene@ltg.lt::4e7c63ca-ed3d-4214-ac0c-52f59f68e7c8" providerId="AD" clId="Web-{599DA48E-AD8A-4030-27EE-C3D9A3524C4F}"/>
    <pc:docChg chg="addSld modSld">
      <pc:chgData name="Indrė Daugialienė" userId="S::indre.daugialiene@ltg.lt::4e7c63ca-ed3d-4214-ac0c-52f59f68e7c8" providerId="AD" clId="Web-{599DA48E-AD8A-4030-27EE-C3D9A3524C4F}" dt="2024-04-29T08:19:39.277" v="27" actId="20577"/>
      <pc:docMkLst>
        <pc:docMk/>
      </pc:docMkLst>
      <pc:sldChg chg="modSp">
        <pc:chgData name="Indrė Daugialienė" userId="S::indre.daugialiene@ltg.lt::4e7c63ca-ed3d-4214-ac0c-52f59f68e7c8" providerId="AD" clId="Web-{599DA48E-AD8A-4030-27EE-C3D9A3524C4F}" dt="2024-04-29T08:08:23.923" v="5" actId="20577"/>
        <pc:sldMkLst>
          <pc:docMk/>
          <pc:sldMk cId="489367849" sldId="307"/>
        </pc:sldMkLst>
      </pc:sldChg>
      <pc:sldChg chg="modSp">
        <pc:chgData name="Indrė Daugialienė" userId="S::indre.daugialiene@ltg.lt::4e7c63ca-ed3d-4214-ac0c-52f59f68e7c8" providerId="AD" clId="Web-{599DA48E-AD8A-4030-27EE-C3D9A3524C4F}" dt="2024-04-29T08:08:33.127" v="6" actId="14100"/>
        <pc:sldMkLst>
          <pc:docMk/>
          <pc:sldMk cId="2647777939" sldId="308"/>
        </pc:sldMkLst>
      </pc:sldChg>
      <pc:sldChg chg="modSp">
        <pc:chgData name="Indrė Daugialienė" userId="S::indre.daugialiene@ltg.lt::4e7c63ca-ed3d-4214-ac0c-52f59f68e7c8" providerId="AD" clId="Web-{599DA48E-AD8A-4030-27EE-C3D9A3524C4F}" dt="2024-04-29T08:19:39.277" v="27" actId="20577"/>
        <pc:sldMkLst>
          <pc:docMk/>
          <pc:sldMk cId="2223170793" sldId="313"/>
        </pc:sldMkLst>
      </pc:sldChg>
      <pc:sldChg chg="modSp">
        <pc:chgData name="Indrė Daugialienė" userId="S::indre.daugialiene@ltg.lt::4e7c63ca-ed3d-4214-ac0c-52f59f68e7c8" providerId="AD" clId="Web-{599DA48E-AD8A-4030-27EE-C3D9A3524C4F}" dt="2024-04-29T08:13:08.028" v="22" actId="20577"/>
        <pc:sldMkLst>
          <pc:docMk/>
          <pc:sldMk cId="2201245374" sldId="316"/>
        </pc:sldMkLst>
      </pc:sldChg>
      <pc:sldChg chg="modSp add replId">
        <pc:chgData name="Indrė Daugialienė" userId="S::indre.daugialiene@ltg.lt::4e7c63ca-ed3d-4214-ac0c-52f59f68e7c8" providerId="AD" clId="Web-{599DA48E-AD8A-4030-27EE-C3D9A3524C4F}" dt="2024-04-29T08:12:13.854" v="16" actId="20577"/>
        <pc:sldMkLst>
          <pc:docMk/>
          <pc:sldMk cId="1150159724" sldId="317"/>
        </pc:sldMkLst>
      </pc:sldChg>
    </pc:docChg>
  </pc:docChgLst>
  <pc:docChgLst>
    <pc:chgData name="Rūta Vitkutė" userId="S::ruta.vitkute@ltginfra.lt::eb4592f8-f37f-4567-8c5a-279a1d031ca9" providerId="AD" clId="Web-{085CCCD1-C422-AD7B-4533-88A5B2AE6B66}"/>
    <pc:docChg chg="modSld">
      <pc:chgData name="Rūta Vitkutė" userId="S::ruta.vitkute@ltginfra.lt::eb4592f8-f37f-4567-8c5a-279a1d031ca9" providerId="AD" clId="Web-{085CCCD1-C422-AD7B-4533-88A5B2AE6B66}" dt="2024-04-29T05:57:19.922" v="4" actId="20577"/>
      <pc:docMkLst>
        <pc:docMk/>
      </pc:docMkLst>
      <pc:sldChg chg="modSp">
        <pc:chgData name="Rūta Vitkutė" userId="S::ruta.vitkute@ltginfra.lt::eb4592f8-f37f-4567-8c5a-279a1d031ca9" providerId="AD" clId="Web-{085CCCD1-C422-AD7B-4533-88A5B2AE6B66}" dt="2024-04-29T05:57:19.922" v="4" actId="20577"/>
        <pc:sldMkLst>
          <pc:docMk/>
          <pc:sldMk cId="489367849" sldId="307"/>
        </pc:sldMkLst>
      </pc:sldChg>
      <pc:sldChg chg="modSp">
        <pc:chgData name="Rūta Vitkutė" userId="S::ruta.vitkute@ltginfra.lt::eb4592f8-f37f-4567-8c5a-279a1d031ca9" providerId="AD" clId="Web-{085CCCD1-C422-AD7B-4533-88A5B2AE6B66}" dt="2024-04-29T05:55:59.780" v="1" actId="20577"/>
        <pc:sldMkLst>
          <pc:docMk/>
          <pc:sldMk cId="3066101956" sldId="314"/>
        </pc:sldMkLst>
      </pc:sldChg>
    </pc:docChg>
  </pc:docChgLst>
  <pc:docChgLst>
    <pc:chgData name="Rūta Vitkutė" userId="S::ruta.vitkute@ltginfra.lt::eb4592f8-f37f-4567-8c5a-279a1d031ca9" providerId="AD" clId="Web-{214EB657-818B-92C5-20ED-94475DCDF62F}"/>
    <pc:docChg chg="mod modSld">
      <pc:chgData name="Rūta Vitkutė" userId="S::ruta.vitkute@ltginfra.lt::eb4592f8-f37f-4567-8c5a-279a1d031ca9" providerId="AD" clId="Web-{214EB657-818B-92C5-20ED-94475DCDF62F}" dt="2024-04-16T14:47:11.247" v="20" actId="20577"/>
      <pc:docMkLst>
        <pc:docMk/>
      </pc:docMkLst>
      <pc:sldChg chg="addSp modSp">
        <pc:chgData name="Rūta Vitkutė" userId="S::ruta.vitkute@ltginfra.lt::eb4592f8-f37f-4567-8c5a-279a1d031ca9" providerId="AD" clId="Web-{214EB657-818B-92C5-20ED-94475DCDF62F}" dt="2024-04-16T14:47:11.247" v="20" actId="20577"/>
        <pc:sldMkLst>
          <pc:docMk/>
          <pc:sldMk cId="2116385251" sldId="304"/>
        </pc:sldMkLst>
      </pc:sldChg>
    </pc:docChg>
  </pc:docChgLst>
  <pc:docChgLst>
    <pc:chgData name="Rūta Vitkutė" userId="S::ruta.vitkute@ltginfra.lt::eb4592f8-f37f-4567-8c5a-279a1d031ca9" providerId="AD" clId="Web-{2EE918EE-14F2-28AE-39EC-BF3EA48CCCCF}"/>
    <pc:docChg chg="">
      <pc:chgData name="Rūta Vitkutė" userId="S::ruta.vitkute@ltginfra.lt::eb4592f8-f37f-4567-8c5a-279a1d031ca9" providerId="AD" clId="Web-{2EE918EE-14F2-28AE-39EC-BF3EA48CCCCF}" dt="2024-04-22T07:37:04.867" v="1"/>
      <pc:docMkLst>
        <pc:docMk/>
      </pc:docMkLst>
      <pc:sldChg chg="delCm">
        <pc:chgData name="Rūta Vitkutė" userId="S::ruta.vitkute@ltginfra.lt::eb4592f8-f37f-4567-8c5a-279a1d031ca9" providerId="AD" clId="Web-{2EE918EE-14F2-28AE-39EC-BF3EA48CCCCF}" dt="2024-04-22T07:18:23.183" v="0"/>
        <pc:sldMkLst>
          <pc:docMk/>
          <pc:sldMk cId="1319617991" sldId="299"/>
        </pc:sldMkLst>
        <pc:extLst>
          <p:ext xmlns:p="http://schemas.openxmlformats.org/presentationml/2006/main" uri="{D6D511B9-2390-475A-947B-AFAB55BFBCF1}">
            <pc226:cmChg xmlns:pc226="http://schemas.microsoft.com/office/powerpoint/2022/06/main/command" chg="del">
              <pc226:chgData name="Rūta Vitkutė" userId="S::ruta.vitkute@ltginfra.lt::eb4592f8-f37f-4567-8c5a-279a1d031ca9" providerId="AD" clId="Web-{2EE918EE-14F2-28AE-39EC-BF3EA48CCCCF}" dt="2024-04-22T07:18:23.183" v="0"/>
              <pc2:cmMkLst xmlns:pc2="http://schemas.microsoft.com/office/powerpoint/2019/9/main/command">
                <pc:docMk/>
                <pc:sldMk cId="1319617991" sldId="299"/>
                <pc2:cmMk id="{823CC76F-D00E-4F77-9CA3-CE62BEE0F547}"/>
              </pc2:cmMkLst>
            </pc226:cmChg>
          </p:ext>
        </pc:extLst>
      </pc:sldChg>
      <pc:sldChg chg="modCm">
        <pc:chgData name="Rūta Vitkutė" userId="S::ruta.vitkute@ltginfra.lt::eb4592f8-f37f-4567-8c5a-279a1d031ca9" providerId="AD" clId="Web-{2EE918EE-14F2-28AE-39EC-BF3EA48CCCCF}" dt="2024-04-22T07:37:04.867" v="1"/>
        <pc:sldMkLst>
          <pc:docMk/>
          <pc:sldMk cId="3036489413" sldId="302"/>
        </pc:sldMkLst>
        <pc:extLst>
          <p:ext xmlns:p="http://schemas.openxmlformats.org/presentationml/2006/main" uri="{D6D511B9-2390-475A-947B-AFAB55BFBCF1}">
            <pc226:cmChg xmlns:pc226="http://schemas.microsoft.com/office/powerpoint/2022/06/main/command" chg="">
              <pc226:chgData name="Rūta Vitkutė" userId="S::ruta.vitkute@ltginfra.lt::eb4592f8-f37f-4567-8c5a-279a1d031ca9" providerId="AD" clId="Web-{2EE918EE-14F2-28AE-39EC-BF3EA48CCCCF}" dt="2024-04-22T07:37:04.867" v="1"/>
              <pc2:cmMkLst xmlns:pc2="http://schemas.microsoft.com/office/powerpoint/2019/9/main/command">
                <pc:docMk/>
                <pc:sldMk cId="3036489413" sldId="302"/>
                <pc2:cmMk id="{6AE0C07A-A214-42E8-AD01-2BD023E23B5B}"/>
              </pc2:cmMkLst>
              <pc226:cmRplyChg chg="add">
                <pc226:chgData name="Rūta Vitkutė" userId="S::ruta.vitkute@ltginfra.lt::eb4592f8-f37f-4567-8c5a-279a1d031ca9" providerId="AD" clId="Web-{2EE918EE-14F2-28AE-39EC-BF3EA48CCCCF}" dt="2024-04-22T07:37:04.867" v="1"/>
                <pc2:cmRplyMkLst xmlns:pc2="http://schemas.microsoft.com/office/powerpoint/2019/9/main/command">
                  <pc:docMk/>
                  <pc:sldMk cId="3036489413" sldId="302"/>
                  <pc2:cmMk id="{6AE0C07A-A214-42E8-AD01-2BD023E23B5B}"/>
                  <pc2:cmRplyMk id="{37B1156A-B422-417D-922B-BD7CA397E7C1}"/>
                </pc2:cmRplyMkLst>
              </pc226:cmRplyChg>
            </pc226:cmChg>
          </p:ext>
        </pc:extLst>
      </pc:sldChg>
    </pc:docChg>
  </pc:docChgLst>
  <pc:docChgLst>
    <pc:chgData name="Indrė Daugialienė" userId="S::indre.daugialiene@ltg.lt::4e7c63ca-ed3d-4214-ac0c-52f59f68e7c8" providerId="AD" clId="Web-{2A90EC63-D0C8-8C2F-4046-8A01DFB921ED}"/>
    <pc:docChg chg="modSld">
      <pc:chgData name="Indrė Daugialienė" userId="S::indre.daugialiene@ltg.lt::4e7c63ca-ed3d-4214-ac0c-52f59f68e7c8" providerId="AD" clId="Web-{2A90EC63-D0C8-8C2F-4046-8A01DFB921ED}" dt="2024-05-22T11:10:53.366" v="20" actId="20577"/>
      <pc:docMkLst>
        <pc:docMk/>
      </pc:docMkLst>
      <pc:sldChg chg="modSp modCm">
        <pc:chgData name="Indrė Daugialienė" userId="S::indre.daugialiene@ltg.lt::4e7c63ca-ed3d-4214-ac0c-52f59f68e7c8" providerId="AD" clId="Web-{2A90EC63-D0C8-8C2F-4046-8A01DFB921ED}" dt="2024-05-22T11:10:53.366" v="20" actId="20577"/>
        <pc:sldMkLst>
          <pc:docMk/>
          <pc:sldMk cId="2361683644" sldId="312"/>
        </pc:sldMkLst>
        <pc:extLst>
          <p:ext xmlns:p="http://schemas.openxmlformats.org/presentationml/2006/main" uri="{D6D511B9-2390-475A-947B-AFAB55BFBCF1}">
            <pc226:cmChg xmlns:pc226="http://schemas.microsoft.com/office/powerpoint/2022/06/main/command" chg="mod">
              <pc226:chgData name="Indrė Daugialienė" userId="S::indre.daugialiene@ltg.lt::4e7c63ca-ed3d-4214-ac0c-52f59f68e7c8" providerId="AD" clId="Web-{2A90EC63-D0C8-8C2F-4046-8A01DFB921ED}" dt="2024-05-22T11:10:48.507" v="19" actId="20577"/>
              <pc2:cmMkLst xmlns:pc2="http://schemas.microsoft.com/office/powerpoint/2019/9/main/command">
                <pc:docMk/>
                <pc:sldMk cId="2361683644" sldId="312"/>
                <pc2:cmMk id="{D02C4080-DD49-45F0-B751-FE43E1F63187}"/>
              </pc2:cmMkLst>
            </pc226:cmChg>
            <pc226:cmChg xmlns:pc226="http://schemas.microsoft.com/office/powerpoint/2022/06/main/command" chg="mod">
              <pc226:chgData name="Indrė Daugialienė" userId="S::indre.daugialiene@ltg.lt::4e7c63ca-ed3d-4214-ac0c-52f59f68e7c8" providerId="AD" clId="Web-{2A90EC63-D0C8-8C2F-4046-8A01DFB921ED}" dt="2024-05-22T11:10:48.507" v="19" actId="20577"/>
              <pc2:cmMkLst xmlns:pc2="http://schemas.microsoft.com/office/powerpoint/2019/9/main/command">
                <pc:docMk/>
                <pc:sldMk cId="2361683644" sldId="312"/>
                <pc2:cmMk id="{326E47A1-B9FE-4F43-B749-C7EC4139FE2B}"/>
              </pc2:cmMkLst>
            </pc226:cmChg>
          </p:ext>
        </pc:extLst>
      </pc:sldChg>
    </pc:docChg>
  </pc:docChgLst>
  <pc:docChgLst>
    <pc:chgData name="Indrė Daugialienė" userId="S::indre.daugialiene@ltg.lt::4e7c63ca-ed3d-4214-ac0c-52f59f68e7c8" providerId="AD" clId="Web-{6621163B-E281-6135-7FF5-08F1DD1D216D}"/>
    <pc:docChg chg="modSld">
      <pc:chgData name="Indrė Daugialienė" userId="S::indre.daugialiene@ltg.lt::4e7c63ca-ed3d-4214-ac0c-52f59f68e7c8" providerId="AD" clId="Web-{6621163B-E281-6135-7FF5-08F1DD1D216D}" dt="2024-04-28T21:49:08.870" v="16" actId="20577"/>
      <pc:docMkLst>
        <pc:docMk/>
      </pc:docMkLst>
      <pc:sldChg chg="modSp">
        <pc:chgData name="Indrė Daugialienė" userId="S::indre.daugialiene@ltg.lt::4e7c63ca-ed3d-4214-ac0c-52f59f68e7c8" providerId="AD" clId="Web-{6621163B-E281-6135-7FF5-08F1DD1D216D}" dt="2024-04-28T21:49:08.870" v="16" actId="20577"/>
        <pc:sldMkLst>
          <pc:docMk/>
          <pc:sldMk cId="489367849" sldId="307"/>
        </pc:sldMkLst>
      </pc:sldChg>
    </pc:docChg>
  </pc:docChgLst>
  <pc:docChgLst>
    <pc:chgData name="Indrė Daugialienė" userId="S::indre.daugialiene@ltg.lt::4e7c63ca-ed3d-4214-ac0c-52f59f68e7c8" providerId="AD" clId="Web-{6F419289-6A51-5343-B721-221F71169E2F}"/>
    <pc:docChg chg="modSld">
      <pc:chgData name="Indrė Daugialienė" userId="S::indre.daugialiene@ltg.lt::4e7c63ca-ed3d-4214-ac0c-52f59f68e7c8" providerId="AD" clId="Web-{6F419289-6A51-5343-B721-221F71169E2F}" dt="2024-04-29T08:38:54.242" v="30" actId="20577"/>
      <pc:docMkLst>
        <pc:docMk/>
      </pc:docMkLst>
      <pc:sldChg chg="modSp">
        <pc:chgData name="Indrė Daugialienė" userId="S::indre.daugialiene@ltg.lt::4e7c63ca-ed3d-4214-ac0c-52f59f68e7c8" providerId="AD" clId="Web-{6F419289-6A51-5343-B721-221F71169E2F}" dt="2024-04-29T08:38:54.242" v="30" actId="20577"/>
        <pc:sldMkLst>
          <pc:docMk/>
          <pc:sldMk cId="2361683644" sldId="312"/>
        </pc:sldMkLst>
      </pc:sldChg>
    </pc:docChg>
  </pc:docChgLst>
  <pc:docChgLst>
    <pc:chgData name="Indrė Daugialienė" userId="S::indre.daugialiene@ltg.lt::4e7c63ca-ed3d-4214-ac0c-52f59f68e7c8" providerId="AD" clId="Web-{977313AD-3663-C4BD-0454-3C2CF8BB602C}"/>
    <pc:docChg chg="modSld">
      <pc:chgData name="Indrė Daugialienė" userId="S::indre.daugialiene@ltg.lt::4e7c63ca-ed3d-4214-ac0c-52f59f68e7c8" providerId="AD" clId="Web-{977313AD-3663-C4BD-0454-3C2CF8BB602C}" dt="2024-04-29T08:22:51.964" v="3"/>
      <pc:docMkLst>
        <pc:docMk/>
      </pc:docMkLst>
      <pc:sldChg chg="modSp delCm modCm">
        <pc:chgData name="Indrė Daugialienė" userId="S::indre.daugialiene@ltg.lt::4e7c63ca-ed3d-4214-ac0c-52f59f68e7c8" providerId="AD" clId="Web-{977313AD-3663-C4BD-0454-3C2CF8BB602C}" dt="2024-04-29T08:22:51.964" v="3"/>
        <pc:sldMkLst>
          <pc:docMk/>
          <pc:sldMk cId="1316506702" sldId="301"/>
        </pc:sldMkLst>
        <pc:extLst>
          <p:ext xmlns:p="http://schemas.openxmlformats.org/presentationml/2006/main" uri="{D6D511B9-2390-475A-947B-AFAB55BFBCF1}">
            <pc226:cmChg xmlns:pc226="http://schemas.microsoft.com/office/powerpoint/2022/06/main/command" chg="del mod">
              <pc226:chgData name="Indrė Daugialienė" userId="S::indre.daugialiene@ltg.lt::4e7c63ca-ed3d-4214-ac0c-52f59f68e7c8" providerId="AD" clId="Web-{977313AD-3663-C4BD-0454-3C2CF8BB602C}" dt="2024-04-29T08:22:51.964" v="3"/>
              <pc2:cmMkLst xmlns:pc2="http://schemas.microsoft.com/office/powerpoint/2019/9/main/command">
                <pc:docMk/>
                <pc:sldMk cId="1316506702" sldId="301"/>
                <pc2:cmMk id="{9E10A69B-AB6E-48D1-8B4E-646D024504EC}"/>
              </pc2:cmMkLst>
            </pc226:cmChg>
          </p:ext>
        </pc:extLst>
      </pc:sldChg>
    </pc:docChg>
  </pc:docChgLst>
  <pc:docChgLst>
    <pc:chgData name="Giedrius Gudaitis" userId="S::giedrius.gudaitis@ltginfra.lt::8bcb5607-a225-4077-8e53-394c33414d67" providerId="AD" clId="Web-{C57CF0A9-F2C1-9364-1A18-A57E585DA2AE}"/>
    <pc:docChg chg="modSld">
      <pc:chgData name="Giedrius Gudaitis" userId="S::giedrius.gudaitis@ltginfra.lt::8bcb5607-a225-4077-8e53-394c33414d67" providerId="AD" clId="Web-{C57CF0A9-F2C1-9364-1A18-A57E585DA2AE}" dt="2025-04-13T14:42:35.335" v="8" actId="20577"/>
      <pc:docMkLst>
        <pc:docMk/>
      </pc:docMkLst>
      <pc:sldChg chg="modSp">
        <pc:chgData name="Giedrius Gudaitis" userId="S::giedrius.gudaitis@ltginfra.lt::8bcb5607-a225-4077-8e53-394c33414d67" providerId="AD" clId="Web-{C57CF0A9-F2C1-9364-1A18-A57E585DA2AE}" dt="2025-04-13T14:42:35.335" v="8" actId="20577"/>
        <pc:sldMkLst>
          <pc:docMk/>
          <pc:sldMk cId="2361683644" sldId="312"/>
        </pc:sldMkLst>
        <pc:spChg chg="mod">
          <ac:chgData name="Giedrius Gudaitis" userId="S::giedrius.gudaitis@ltginfra.lt::8bcb5607-a225-4077-8e53-394c33414d67" providerId="AD" clId="Web-{C57CF0A9-F2C1-9364-1A18-A57E585DA2AE}" dt="2025-04-13T14:42:35.335" v="8" actId="20577"/>
          <ac:spMkLst>
            <pc:docMk/>
            <pc:sldMk cId="2361683644" sldId="312"/>
            <ac:spMk id="5" creationId="{00000000-0000-0000-0000-000000000000}"/>
          </ac:spMkLst>
        </pc:spChg>
      </pc:sldChg>
    </pc:docChg>
  </pc:docChgLst>
  <pc:docChgLst>
    <pc:chgData name="Giedrius Gudaitis" userId="S::giedrius.gudaitis@ltginfra.lt::8bcb5607-a225-4077-8e53-394c33414d67" providerId="AD" clId="Web-{87112C0C-20DD-1DC2-423E-03109578E448}"/>
    <pc:docChg chg="modSld">
      <pc:chgData name="Giedrius Gudaitis" userId="S::giedrius.gudaitis@ltginfra.lt::8bcb5607-a225-4077-8e53-394c33414d67" providerId="AD" clId="Web-{87112C0C-20DD-1DC2-423E-03109578E448}" dt="2025-04-08T04:36:28.546" v="331" actId="20577"/>
      <pc:docMkLst>
        <pc:docMk/>
      </pc:docMkLst>
      <pc:sldChg chg="modSp">
        <pc:chgData name="Giedrius Gudaitis" userId="S::giedrius.gudaitis@ltginfra.lt::8bcb5607-a225-4077-8e53-394c33414d67" providerId="AD" clId="Web-{87112C0C-20DD-1DC2-423E-03109578E448}" dt="2025-04-08T04:36:28.546" v="331" actId="20577"/>
        <pc:sldMkLst>
          <pc:docMk/>
          <pc:sldMk cId="2223170793" sldId="313"/>
        </pc:sldMkLst>
        <pc:spChg chg="mod">
          <ac:chgData name="Giedrius Gudaitis" userId="S::giedrius.gudaitis@ltginfra.lt::8bcb5607-a225-4077-8e53-394c33414d67" providerId="AD" clId="Web-{87112C0C-20DD-1DC2-423E-03109578E448}" dt="2025-04-08T04:36:28.546" v="331" actId="20577"/>
          <ac:spMkLst>
            <pc:docMk/>
            <pc:sldMk cId="2223170793" sldId="313"/>
            <ac:spMk id="5" creationId="{00000000-0000-0000-0000-000000000000}"/>
          </ac:spMkLst>
        </pc:spChg>
      </pc:sldChg>
      <pc:sldChg chg="modSp">
        <pc:chgData name="Giedrius Gudaitis" userId="S::giedrius.gudaitis@ltginfra.lt::8bcb5607-a225-4077-8e53-394c33414d67" providerId="AD" clId="Web-{87112C0C-20DD-1DC2-423E-03109578E448}" dt="2025-04-08T04:19:25.890" v="153" actId="14100"/>
        <pc:sldMkLst>
          <pc:docMk/>
          <pc:sldMk cId="3066101956" sldId="314"/>
        </pc:sldMkLst>
        <pc:spChg chg="mod">
          <ac:chgData name="Giedrius Gudaitis" userId="S::giedrius.gudaitis@ltginfra.lt::8bcb5607-a225-4077-8e53-394c33414d67" providerId="AD" clId="Web-{87112C0C-20DD-1DC2-423E-03109578E448}" dt="2025-04-08T04:19:25.890" v="153" actId="14100"/>
          <ac:spMkLst>
            <pc:docMk/>
            <pc:sldMk cId="3066101956" sldId="314"/>
            <ac:spMk id="3" creationId="{C27424E5-A351-A2C6-ED8E-6ECC75F8DF58}"/>
          </ac:spMkLst>
        </pc:spChg>
        <pc:spChg chg="mod">
          <ac:chgData name="Giedrius Gudaitis" userId="S::giedrius.gudaitis@ltginfra.lt::8bcb5607-a225-4077-8e53-394c33414d67" providerId="AD" clId="Web-{87112C0C-20DD-1DC2-423E-03109578E448}" dt="2025-04-08T04:09:55.868" v="104" actId="20577"/>
          <ac:spMkLst>
            <pc:docMk/>
            <pc:sldMk cId="3066101956" sldId="314"/>
            <ac:spMk id="5" creationId="{ACF5BEAA-4DEB-E6EB-A8D1-E5960ACFFB9B}"/>
          </ac:spMkLst>
        </pc:spChg>
      </pc:sldChg>
      <pc:sldChg chg="modSp">
        <pc:chgData name="Giedrius Gudaitis" userId="S::giedrius.gudaitis@ltginfra.lt::8bcb5607-a225-4077-8e53-394c33414d67" providerId="AD" clId="Web-{87112C0C-20DD-1DC2-423E-03109578E448}" dt="2025-04-08T04:29:01.772" v="162" actId="20577"/>
        <pc:sldMkLst>
          <pc:docMk/>
          <pc:sldMk cId="1695564379" sldId="315"/>
        </pc:sldMkLst>
        <pc:spChg chg="mod">
          <ac:chgData name="Giedrius Gudaitis" userId="S::giedrius.gudaitis@ltginfra.lt::8bcb5607-a225-4077-8e53-394c33414d67" providerId="AD" clId="Web-{87112C0C-20DD-1DC2-423E-03109578E448}" dt="2025-04-08T04:29:01.772" v="162" actId="20577"/>
          <ac:spMkLst>
            <pc:docMk/>
            <pc:sldMk cId="1695564379" sldId="315"/>
            <ac:spMk id="4" creationId="{B3053B30-F013-3D0C-4905-377241B41999}"/>
          </ac:spMkLst>
        </pc:spChg>
      </pc:sldChg>
    </pc:docChg>
  </pc:docChgLst>
  <pc:docChgLst>
    <pc:chgData name="Indrė Daugialienė" userId="S::indre.daugialiene@ltg.lt::4e7c63ca-ed3d-4214-ac0c-52f59f68e7c8" providerId="AD" clId="Web-{AF356652-3E65-4EDE-2123-B130957D8DF7}"/>
    <pc:docChg chg="modSld">
      <pc:chgData name="Indrė Daugialienė" userId="S::indre.daugialiene@ltg.lt::4e7c63ca-ed3d-4214-ac0c-52f59f68e7c8" providerId="AD" clId="Web-{AF356652-3E65-4EDE-2123-B130957D8DF7}" dt="2024-04-28T23:07:23.138" v="90"/>
      <pc:docMkLst>
        <pc:docMk/>
      </pc:docMkLst>
      <pc:sldChg chg="modSp">
        <pc:chgData name="Indrė Daugialienė" userId="S::indre.daugialiene@ltg.lt::4e7c63ca-ed3d-4214-ac0c-52f59f68e7c8" providerId="AD" clId="Web-{AF356652-3E65-4EDE-2123-B130957D8DF7}" dt="2024-04-28T23:07:23.138" v="90"/>
        <pc:sldMkLst>
          <pc:docMk/>
          <pc:sldMk cId="3036489413" sldId="302"/>
        </pc:sldMkLst>
      </pc:sldChg>
      <pc:sldChg chg="modSp">
        <pc:chgData name="Indrė Daugialienė" userId="S::indre.daugialiene@ltg.lt::4e7c63ca-ed3d-4214-ac0c-52f59f68e7c8" providerId="AD" clId="Web-{AF356652-3E65-4EDE-2123-B130957D8DF7}" dt="2024-04-28T23:02:12.557" v="2" actId="20577"/>
        <pc:sldMkLst>
          <pc:docMk/>
          <pc:sldMk cId="489367849" sldId="307"/>
        </pc:sldMkLst>
      </pc:sldChg>
      <pc:sldChg chg="modSp">
        <pc:chgData name="Indrė Daugialienė" userId="S::indre.daugialiene@ltg.lt::4e7c63ca-ed3d-4214-ac0c-52f59f68e7c8" providerId="AD" clId="Web-{AF356652-3E65-4EDE-2123-B130957D8DF7}" dt="2024-04-28T23:05:07.868" v="4" actId="20577"/>
        <pc:sldMkLst>
          <pc:docMk/>
          <pc:sldMk cId="2361683644" sldId="312"/>
        </pc:sldMkLst>
      </pc:sldChg>
    </pc:docChg>
  </pc:docChgLst>
  <pc:docChgLst>
    <pc:chgData name="Indrė Daugialienė" userId="4e7c63ca-ed3d-4214-ac0c-52f59f68e7c8" providerId="ADAL" clId="{69FC144A-FE0D-4CBB-8D3F-7B7D64B6B26F}"/>
    <pc:docChg chg="undo custSel addSld modSld">
      <pc:chgData name="Indrė Daugialienė" userId="4e7c63ca-ed3d-4214-ac0c-52f59f68e7c8" providerId="ADAL" clId="{69FC144A-FE0D-4CBB-8D3F-7B7D64B6B26F}" dt="2024-04-29T09:34:50.835" v="710" actId="14100"/>
      <pc:docMkLst>
        <pc:docMk/>
      </pc:docMkLst>
      <pc:sldChg chg="modSp mod">
        <pc:chgData name="Indrė Daugialienė" userId="4e7c63ca-ed3d-4214-ac0c-52f59f68e7c8" providerId="ADAL" clId="{69FC144A-FE0D-4CBB-8D3F-7B7D64B6B26F}" dt="2024-04-28T21:30:25.856" v="415" actId="120"/>
        <pc:sldMkLst>
          <pc:docMk/>
          <pc:sldMk cId="3915321393" sldId="294"/>
        </pc:sldMkLst>
      </pc:sldChg>
      <pc:sldChg chg="modSp mod">
        <pc:chgData name="Indrė Daugialienė" userId="4e7c63ca-ed3d-4214-ac0c-52f59f68e7c8" providerId="ADAL" clId="{69FC144A-FE0D-4CBB-8D3F-7B7D64B6B26F}" dt="2024-04-28T21:32:15.839" v="427" actId="113"/>
        <pc:sldMkLst>
          <pc:docMk/>
          <pc:sldMk cId="2099416824" sldId="296"/>
        </pc:sldMkLst>
      </pc:sldChg>
      <pc:sldChg chg="modSp mod modCm">
        <pc:chgData name="Indrė Daugialienė" userId="4e7c63ca-ed3d-4214-ac0c-52f59f68e7c8" providerId="ADAL" clId="{69FC144A-FE0D-4CBB-8D3F-7B7D64B6B26F}" dt="2024-04-28T21:15:17.518" v="285" actId="20577"/>
        <pc:sldMkLst>
          <pc:docMk/>
          <pc:sldMk cId="2416154778" sldId="298"/>
        </pc:sldMkLst>
        <pc:extLst>
          <p:ext xmlns:p="http://schemas.openxmlformats.org/presentationml/2006/main" uri="{D6D511B9-2390-475A-947B-AFAB55BFBCF1}">
            <pc226:cmChg xmlns:pc226="http://schemas.microsoft.com/office/powerpoint/2022/06/main/command" chg="mod">
              <pc226:chgData name="Indrė Daugialienė" userId="4e7c63ca-ed3d-4214-ac0c-52f59f68e7c8" providerId="ADAL" clId="{69FC144A-FE0D-4CBB-8D3F-7B7D64B6B26F}" dt="2024-04-28T21:15:17.518" v="285" actId="20577"/>
              <pc2:cmMkLst xmlns:pc2="http://schemas.microsoft.com/office/powerpoint/2019/9/main/command">
                <pc:docMk/>
                <pc:sldMk cId="2416154778" sldId="298"/>
                <pc2:cmMk id="{B9303D6F-FC3C-4E63-979E-2F058ED736FE}"/>
              </pc2:cmMkLst>
            </pc226:cmChg>
          </p:ext>
        </pc:extLst>
      </pc:sldChg>
      <pc:sldChg chg="modSp mod delCm">
        <pc:chgData name="Indrė Daugialienė" userId="4e7c63ca-ed3d-4214-ac0c-52f59f68e7c8" providerId="ADAL" clId="{69FC144A-FE0D-4CBB-8D3F-7B7D64B6B26F}" dt="2024-04-28T21:10:22.024" v="158" actId="13926"/>
        <pc:sldMkLst>
          <pc:docMk/>
          <pc:sldMk cId="3036489413" sldId="302"/>
        </pc:sldMkLst>
        <pc:extLst>
          <p:ext xmlns:p="http://schemas.openxmlformats.org/presentationml/2006/main" uri="{D6D511B9-2390-475A-947B-AFAB55BFBCF1}">
            <pc226:cmChg xmlns:pc226="http://schemas.microsoft.com/office/powerpoint/2022/06/main/command" chg="del">
              <pc226:chgData name="Indrė Daugialienė" userId="4e7c63ca-ed3d-4214-ac0c-52f59f68e7c8" providerId="ADAL" clId="{69FC144A-FE0D-4CBB-8D3F-7B7D64B6B26F}" dt="2024-04-28T21:10:15.265" v="157"/>
              <pc2:cmMkLst xmlns:pc2="http://schemas.microsoft.com/office/powerpoint/2019/9/main/command">
                <pc:docMk/>
                <pc:sldMk cId="3036489413" sldId="302"/>
                <pc2:cmMk id="{6AE0C07A-A214-42E8-AD01-2BD023E23B5B}"/>
              </pc2:cmMkLst>
            </pc226:cmChg>
          </p:ext>
        </pc:extLst>
      </pc:sldChg>
      <pc:sldChg chg="modSp mod">
        <pc:chgData name="Indrė Daugialienė" userId="4e7c63ca-ed3d-4214-ac0c-52f59f68e7c8" providerId="ADAL" clId="{69FC144A-FE0D-4CBB-8D3F-7B7D64B6B26F}" dt="2024-04-28T21:29:52.189" v="410" actId="123"/>
        <pc:sldMkLst>
          <pc:docMk/>
          <pc:sldMk cId="1279408603" sldId="306"/>
        </pc:sldMkLst>
      </pc:sldChg>
      <pc:sldChg chg="modSp mod">
        <pc:chgData name="Indrė Daugialienė" userId="4e7c63ca-ed3d-4214-ac0c-52f59f68e7c8" providerId="ADAL" clId="{69FC144A-FE0D-4CBB-8D3F-7B7D64B6B26F}" dt="2024-04-28T21:30:47.554" v="418" actId="123"/>
        <pc:sldMkLst>
          <pc:docMk/>
          <pc:sldMk cId="489367849" sldId="307"/>
        </pc:sldMkLst>
      </pc:sldChg>
      <pc:sldChg chg="modSp mod">
        <pc:chgData name="Indrė Daugialienė" userId="4e7c63ca-ed3d-4214-ac0c-52f59f68e7c8" providerId="ADAL" clId="{69FC144A-FE0D-4CBB-8D3F-7B7D64B6B26F}" dt="2024-04-28T21:33:37.142" v="473"/>
        <pc:sldMkLst>
          <pc:docMk/>
          <pc:sldMk cId="2361683644" sldId="312"/>
        </pc:sldMkLst>
      </pc:sldChg>
      <pc:sldChg chg="modSp mod">
        <pc:chgData name="Indrė Daugialienė" userId="4e7c63ca-ed3d-4214-ac0c-52f59f68e7c8" providerId="ADAL" clId="{69FC144A-FE0D-4CBB-8D3F-7B7D64B6B26F}" dt="2024-04-28T21:35:56.244" v="494" actId="1076"/>
        <pc:sldMkLst>
          <pc:docMk/>
          <pc:sldMk cId="2223170793" sldId="313"/>
        </pc:sldMkLst>
      </pc:sldChg>
      <pc:sldChg chg="modSp mod">
        <pc:chgData name="Indrė Daugialienė" userId="4e7c63ca-ed3d-4214-ac0c-52f59f68e7c8" providerId="ADAL" clId="{69FC144A-FE0D-4CBB-8D3F-7B7D64B6B26F}" dt="2024-04-28T21:32:47.437" v="469" actId="20577"/>
        <pc:sldMkLst>
          <pc:docMk/>
          <pc:sldMk cId="3066101956" sldId="314"/>
        </pc:sldMkLst>
      </pc:sldChg>
      <pc:sldChg chg="modSp mod">
        <pc:chgData name="Indrė Daugialienė" userId="4e7c63ca-ed3d-4214-ac0c-52f59f68e7c8" providerId="ADAL" clId="{69FC144A-FE0D-4CBB-8D3F-7B7D64B6B26F}" dt="2024-04-28T21:30:39.765" v="417" actId="120"/>
        <pc:sldMkLst>
          <pc:docMk/>
          <pc:sldMk cId="1695564379" sldId="315"/>
        </pc:sldMkLst>
      </pc:sldChg>
      <pc:sldChg chg="modSp add mod">
        <pc:chgData name="Indrė Daugialienė" userId="4e7c63ca-ed3d-4214-ac0c-52f59f68e7c8" providerId="ADAL" clId="{69FC144A-FE0D-4CBB-8D3F-7B7D64B6B26F}" dt="2024-04-29T09:34:50.835" v="710" actId="14100"/>
        <pc:sldMkLst>
          <pc:docMk/>
          <pc:sldMk cId="2201245374" sldId="316"/>
        </pc:sldMkLst>
      </pc:sldChg>
    </pc:docChg>
  </pc:docChgLst>
  <pc:docChgLst>
    <pc:chgData name="Giedrius Gudaitis" userId="S::giedrius.gudaitis@ltginfra.lt::8bcb5607-a225-4077-8e53-394c33414d67" providerId="AD" clId="Web-{DB2BAB2A-601B-B24C-344B-CE68EC0AB801}"/>
    <pc:docChg chg="modSld">
      <pc:chgData name="Giedrius Gudaitis" userId="S::giedrius.gudaitis@ltginfra.lt::8bcb5607-a225-4077-8e53-394c33414d67" providerId="AD" clId="Web-{DB2BAB2A-601B-B24C-344B-CE68EC0AB801}" dt="2025-04-06T16:56:19.120" v="42" actId="20577"/>
      <pc:docMkLst>
        <pc:docMk/>
      </pc:docMkLst>
      <pc:sldChg chg="modSp">
        <pc:chgData name="Giedrius Gudaitis" userId="S::giedrius.gudaitis@ltginfra.lt::8bcb5607-a225-4077-8e53-394c33414d67" providerId="AD" clId="Web-{DB2BAB2A-601B-B24C-344B-CE68EC0AB801}" dt="2025-04-06T16:56:19.120" v="42" actId="20577"/>
        <pc:sldMkLst>
          <pc:docMk/>
          <pc:sldMk cId="2361683644" sldId="312"/>
        </pc:sldMkLst>
        <pc:spChg chg="mod">
          <ac:chgData name="Giedrius Gudaitis" userId="S::giedrius.gudaitis@ltginfra.lt::8bcb5607-a225-4077-8e53-394c33414d67" providerId="AD" clId="Web-{DB2BAB2A-601B-B24C-344B-CE68EC0AB801}" dt="2025-04-06T16:56:19.120" v="42" actId="20577"/>
          <ac:spMkLst>
            <pc:docMk/>
            <pc:sldMk cId="2361683644" sldId="312"/>
            <ac:spMk id="5" creationId="{00000000-0000-0000-0000-000000000000}"/>
          </ac:spMkLst>
        </pc:spChg>
        <pc:spChg chg="mod">
          <ac:chgData name="Giedrius Gudaitis" userId="S::giedrius.gudaitis@ltginfra.lt::8bcb5607-a225-4077-8e53-394c33414d67" providerId="AD" clId="Web-{DB2BAB2A-601B-B24C-344B-CE68EC0AB801}" dt="2025-04-06T16:41:11.128" v="0" actId="20577"/>
          <ac:spMkLst>
            <pc:docMk/>
            <pc:sldMk cId="2361683644" sldId="312"/>
            <ac:spMk id="7" creationId="{42670960-893B-F283-6E01-8B5727083761}"/>
          </ac:spMkLst>
        </pc:spChg>
      </pc:sldChg>
      <pc:sldChg chg="modSp">
        <pc:chgData name="Giedrius Gudaitis" userId="S::giedrius.gudaitis@ltginfra.lt::8bcb5607-a225-4077-8e53-394c33414d67" providerId="AD" clId="Web-{DB2BAB2A-601B-B24C-344B-CE68EC0AB801}" dt="2025-04-06T16:54:38.645" v="38" actId="20577"/>
        <pc:sldMkLst>
          <pc:docMk/>
          <pc:sldMk cId="2223170793" sldId="313"/>
        </pc:sldMkLst>
        <pc:spChg chg="mod">
          <ac:chgData name="Giedrius Gudaitis" userId="S::giedrius.gudaitis@ltginfra.lt::8bcb5607-a225-4077-8e53-394c33414d67" providerId="AD" clId="Web-{DB2BAB2A-601B-B24C-344B-CE68EC0AB801}" dt="2025-04-06T16:54:38.645" v="38" actId="20577"/>
          <ac:spMkLst>
            <pc:docMk/>
            <pc:sldMk cId="2223170793" sldId="313"/>
            <ac:spMk id="5" creationId="{00000000-0000-0000-0000-000000000000}"/>
          </ac:spMkLst>
        </pc:spChg>
      </pc:sldChg>
      <pc:sldChg chg="modSp">
        <pc:chgData name="Giedrius Gudaitis" userId="S::giedrius.gudaitis@ltginfra.lt::8bcb5607-a225-4077-8e53-394c33414d67" providerId="AD" clId="Web-{DB2BAB2A-601B-B24C-344B-CE68EC0AB801}" dt="2025-04-06T16:43:40.463" v="13" actId="20577"/>
        <pc:sldMkLst>
          <pc:docMk/>
          <pc:sldMk cId="2201245374" sldId="316"/>
        </pc:sldMkLst>
        <pc:spChg chg="mod">
          <ac:chgData name="Giedrius Gudaitis" userId="S::giedrius.gudaitis@ltginfra.lt::8bcb5607-a225-4077-8e53-394c33414d67" providerId="AD" clId="Web-{DB2BAB2A-601B-B24C-344B-CE68EC0AB801}" dt="2025-04-06T16:43:40.463" v="13" actId="20577"/>
          <ac:spMkLst>
            <pc:docMk/>
            <pc:sldMk cId="2201245374" sldId="316"/>
            <ac:spMk id="5" creationId="{00000000-0000-0000-0000-000000000000}"/>
          </ac:spMkLst>
        </pc:spChg>
      </pc:sldChg>
    </pc:docChg>
  </pc:docChgLst>
  <pc:docChgLst>
    <pc:chgData name="Rūta Vitkutė" userId="S::ruta.vitkute@ltginfra.lt::eb4592f8-f37f-4567-8c5a-279a1d031ca9" providerId="AD" clId="Web-{D101642B-B718-0685-068F-A08267E8F8AB}"/>
    <pc:docChg chg="modSld sldOrd">
      <pc:chgData name="Rūta Vitkutė" userId="S::ruta.vitkute@ltginfra.lt::eb4592f8-f37f-4567-8c5a-279a1d031ca9" providerId="AD" clId="Web-{D101642B-B718-0685-068F-A08267E8F8AB}" dt="2024-04-18T08:36:26.344" v="24"/>
      <pc:docMkLst>
        <pc:docMk/>
      </pc:docMkLst>
      <pc:sldChg chg="addSp delSp modSp ord">
        <pc:chgData name="Rūta Vitkutė" userId="S::ruta.vitkute@ltginfra.lt::eb4592f8-f37f-4567-8c5a-279a1d031ca9" providerId="AD" clId="Web-{D101642B-B718-0685-068F-A08267E8F8AB}" dt="2024-04-18T08:36:26.344" v="24"/>
        <pc:sldMkLst>
          <pc:docMk/>
          <pc:sldMk cId="1195540817" sldId="261"/>
        </pc:sldMkLst>
      </pc:sldChg>
      <pc:sldChg chg="ord">
        <pc:chgData name="Rūta Vitkutė" userId="S::ruta.vitkute@ltginfra.lt::eb4592f8-f37f-4567-8c5a-279a1d031ca9" providerId="AD" clId="Web-{D101642B-B718-0685-068F-A08267E8F8AB}" dt="2024-04-18T08:35:55.844" v="16"/>
        <pc:sldMkLst>
          <pc:docMk/>
          <pc:sldMk cId="2223170793" sldId="313"/>
        </pc:sldMkLst>
      </pc:sldChg>
    </pc:docChg>
  </pc:docChgLst>
  <pc:docChgLst>
    <pc:chgData name="Rūta Vitkutė" userId="S::ruta.vitkute@ltginfra.lt::eb4592f8-f37f-4567-8c5a-279a1d031ca9" providerId="AD" clId="Web-{729DF3A5-BF7D-3ECF-36AA-FE20CE2A2EE2}"/>
    <pc:docChg chg="addSld modSld">
      <pc:chgData name="Rūta Vitkutė" userId="S::ruta.vitkute@ltginfra.lt::eb4592f8-f37f-4567-8c5a-279a1d031ca9" providerId="AD" clId="Web-{729DF3A5-BF7D-3ECF-36AA-FE20CE2A2EE2}" dt="2024-04-17T10:53:15.849" v="212" actId="20577"/>
      <pc:docMkLst>
        <pc:docMk/>
      </pc:docMkLst>
      <pc:sldChg chg="addSp modSp">
        <pc:chgData name="Rūta Vitkutė" userId="S::ruta.vitkute@ltginfra.lt::eb4592f8-f37f-4567-8c5a-279a1d031ca9" providerId="AD" clId="Web-{729DF3A5-BF7D-3ECF-36AA-FE20CE2A2EE2}" dt="2024-04-17T10:53:15.849" v="212" actId="20577"/>
        <pc:sldMkLst>
          <pc:docMk/>
          <pc:sldMk cId="3066101956" sldId="314"/>
        </pc:sldMkLst>
      </pc:sldChg>
      <pc:sldChg chg="modSp add replId">
        <pc:chgData name="Rūta Vitkutė" userId="S::ruta.vitkute@ltginfra.lt::eb4592f8-f37f-4567-8c5a-279a1d031ca9" providerId="AD" clId="Web-{729DF3A5-BF7D-3ECF-36AA-FE20CE2A2EE2}" dt="2024-04-17T10:30:09.306" v="182" actId="20577"/>
        <pc:sldMkLst>
          <pc:docMk/>
          <pc:sldMk cId="1695564379" sldId="315"/>
        </pc:sldMkLst>
      </pc:sldChg>
    </pc:docChg>
  </pc:docChgLst>
  <pc:docChgLst>
    <pc:chgData name="Indrė Daugialienė" userId="S::indre.daugialiene@ltg.lt::4e7c63ca-ed3d-4214-ac0c-52f59f68e7c8" providerId="AD" clId="Web-{523A9760-8EFE-7D28-B9B4-5716BE5D5214}"/>
    <pc:docChg chg="modSld">
      <pc:chgData name="Indrė Daugialienė" userId="S::indre.daugialiene@ltg.lt::4e7c63ca-ed3d-4214-ac0c-52f59f68e7c8" providerId="AD" clId="Web-{523A9760-8EFE-7D28-B9B4-5716BE5D5214}" dt="2024-04-17T11:42:17.062" v="4"/>
      <pc:docMkLst>
        <pc:docMk/>
      </pc:docMkLst>
      <pc:sldChg chg="delCm">
        <pc:chgData name="Indrė Daugialienė" userId="S::indre.daugialiene@ltg.lt::4e7c63ca-ed3d-4214-ac0c-52f59f68e7c8" providerId="AD" clId="Web-{523A9760-8EFE-7D28-B9B4-5716BE5D5214}" dt="2024-04-17T11:42:17.062" v="4"/>
        <pc:sldMkLst>
          <pc:docMk/>
          <pc:sldMk cId="3941564160" sldId="259"/>
        </pc:sldMkLst>
        <pc:extLst>
          <p:ext xmlns:p="http://schemas.openxmlformats.org/presentationml/2006/main" uri="{D6D511B9-2390-475A-947B-AFAB55BFBCF1}">
            <pc226:cmChg xmlns:pc226="http://schemas.microsoft.com/office/powerpoint/2022/06/main/command" chg="del">
              <pc226:chgData name="Indrė Daugialienė" userId="S::indre.daugialiene@ltg.lt::4e7c63ca-ed3d-4214-ac0c-52f59f68e7c8" providerId="AD" clId="Web-{523A9760-8EFE-7D28-B9B4-5716BE5D5214}" dt="2024-04-17T11:42:17.062" v="4"/>
              <pc2:cmMkLst xmlns:pc2="http://schemas.microsoft.com/office/powerpoint/2019/9/main/command">
                <pc:docMk/>
                <pc:sldMk cId="3941564160" sldId="259"/>
                <pc2:cmMk id="{F89E99B2-1A22-4E90-A13D-78F8AD4C3E25}"/>
              </pc2:cmMkLst>
            </pc226:cmChg>
          </p:ext>
        </pc:extLst>
      </pc:sldChg>
      <pc:sldChg chg="addSp delSp modSp">
        <pc:chgData name="Indrė Daugialienė" userId="S::indre.daugialiene@ltg.lt::4e7c63ca-ed3d-4214-ac0c-52f59f68e7c8" providerId="AD" clId="Web-{523A9760-8EFE-7D28-B9B4-5716BE5D5214}" dt="2024-04-17T11:41:09.451" v="3" actId="20577"/>
        <pc:sldMkLst>
          <pc:docMk/>
          <pc:sldMk cId="1195540817" sldId="261"/>
        </pc:sldMkLst>
      </pc:sldChg>
    </pc:docChg>
  </pc:docChgLst>
  <pc:docChgLst>
    <pc:chgData name="Giedrius Gudaitis" userId="S::giedrius.gudaitis@ltginfra.lt::8bcb5607-a225-4077-8e53-394c33414d67" providerId="AD" clId="Web-{33CA74CF-8180-F6B5-92A1-E4EA69427388}"/>
    <pc:docChg chg="modSld">
      <pc:chgData name="Giedrius Gudaitis" userId="S::giedrius.gudaitis@ltginfra.lt::8bcb5607-a225-4077-8e53-394c33414d67" providerId="AD" clId="Web-{33CA74CF-8180-F6B5-92A1-E4EA69427388}" dt="2025-05-02T07:16:16.002" v="0" actId="20577"/>
      <pc:docMkLst>
        <pc:docMk/>
      </pc:docMkLst>
      <pc:sldChg chg="modSp">
        <pc:chgData name="Giedrius Gudaitis" userId="S::giedrius.gudaitis@ltginfra.lt::8bcb5607-a225-4077-8e53-394c33414d67" providerId="AD" clId="Web-{33CA74CF-8180-F6B5-92A1-E4EA69427388}" dt="2025-05-02T07:16:16.002" v="0" actId="20577"/>
        <pc:sldMkLst>
          <pc:docMk/>
          <pc:sldMk cId="2416154778" sldId="298"/>
        </pc:sldMkLst>
        <pc:spChg chg="mod">
          <ac:chgData name="Giedrius Gudaitis" userId="S::giedrius.gudaitis@ltginfra.lt::8bcb5607-a225-4077-8e53-394c33414d67" providerId="AD" clId="Web-{33CA74CF-8180-F6B5-92A1-E4EA69427388}" dt="2025-05-02T07:16:16.002" v="0" actId="20577"/>
          <ac:spMkLst>
            <pc:docMk/>
            <pc:sldMk cId="2416154778" sldId="298"/>
            <ac:spMk id="5" creationId="{00000000-0000-0000-0000-000000000000}"/>
          </ac:spMkLst>
        </pc:spChg>
      </pc:sldChg>
    </pc:docChg>
  </pc:docChgLst>
  <pc:docChgLst>
    <pc:chgData name="Giedrius Gudaitis" userId="S::giedrius.gudaitis@ltginfra.lt::8bcb5607-a225-4077-8e53-394c33414d67" providerId="AD" clId="Web-{51F5099F-BDF5-BF00-7039-62B930A5A3B2}"/>
    <pc:docChg chg="modSld">
      <pc:chgData name="Giedrius Gudaitis" userId="S::giedrius.gudaitis@ltginfra.lt::8bcb5607-a225-4077-8e53-394c33414d67" providerId="AD" clId="Web-{51F5099F-BDF5-BF00-7039-62B930A5A3B2}" dt="2025-05-02T04:12:06.041" v="102" actId="20577"/>
      <pc:docMkLst>
        <pc:docMk/>
      </pc:docMkLst>
      <pc:sldChg chg="modSp">
        <pc:chgData name="Giedrius Gudaitis" userId="S::giedrius.gudaitis@ltginfra.lt::8bcb5607-a225-4077-8e53-394c33414d67" providerId="AD" clId="Web-{51F5099F-BDF5-BF00-7039-62B930A5A3B2}" dt="2025-05-02T04:11:28.728" v="92" actId="20577"/>
        <pc:sldMkLst>
          <pc:docMk/>
          <pc:sldMk cId="2416154778" sldId="298"/>
        </pc:sldMkLst>
        <pc:spChg chg="mod">
          <ac:chgData name="Giedrius Gudaitis" userId="S::giedrius.gudaitis@ltginfra.lt::8bcb5607-a225-4077-8e53-394c33414d67" providerId="AD" clId="Web-{51F5099F-BDF5-BF00-7039-62B930A5A3B2}" dt="2025-05-02T04:11:28.728" v="92" actId="20577"/>
          <ac:spMkLst>
            <pc:docMk/>
            <pc:sldMk cId="2416154778" sldId="298"/>
            <ac:spMk id="5" creationId="{00000000-0000-0000-0000-000000000000}"/>
          </ac:spMkLst>
        </pc:spChg>
      </pc:sldChg>
      <pc:sldChg chg="modSp">
        <pc:chgData name="Giedrius Gudaitis" userId="S::giedrius.gudaitis@ltginfra.lt::8bcb5607-a225-4077-8e53-394c33414d67" providerId="AD" clId="Web-{51F5099F-BDF5-BF00-7039-62B930A5A3B2}" dt="2025-05-02T04:12:06.041" v="102" actId="20577"/>
        <pc:sldMkLst>
          <pc:docMk/>
          <pc:sldMk cId="1316506702" sldId="301"/>
        </pc:sldMkLst>
        <pc:spChg chg="mod">
          <ac:chgData name="Giedrius Gudaitis" userId="S::giedrius.gudaitis@ltginfra.lt::8bcb5607-a225-4077-8e53-394c33414d67" providerId="AD" clId="Web-{51F5099F-BDF5-BF00-7039-62B930A5A3B2}" dt="2025-05-02T04:11:55.447" v="99" actId="20577"/>
          <ac:spMkLst>
            <pc:docMk/>
            <pc:sldMk cId="1316506702" sldId="301"/>
            <ac:spMk id="5" creationId="{00000000-0000-0000-0000-000000000000}"/>
          </ac:spMkLst>
        </pc:spChg>
        <pc:spChg chg="mod">
          <ac:chgData name="Giedrius Gudaitis" userId="S::giedrius.gudaitis@ltginfra.lt::8bcb5607-a225-4077-8e53-394c33414d67" providerId="AD" clId="Web-{51F5099F-BDF5-BF00-7039-62B930A5A3B2}" dt="2025-05-02T04:12:06.041" v="102" actId="20577"/>
          <ac:spMkLst>
            <pc:docMk/>
            <pc:sldMk cId="1316506702" sldId="301"/>
            <ac:spMk id="15" creationId="{B1B8F2D7-8717-9C3B-2B10-B55C8F27E628}"/>
          </ac:spMkLst>
        </pc:spChg>
      </pc:sldChg>
      <pc:sldChg chg="modSp">
        <pc:chgData name="Giedrius Gudaitis" userId="S::giedrius.gudaitis@ltginfra.lt::8bcb5607-a225-4077-8e53-394c33414d67" providerId="AD" clId="Web-{51F5099F-BDF5-BF00-7039-62B930A5A3B2}" dt="2025-05-02T03:58:11.467" v="85" actId="20577"/>
        <pc:sldMkLst>
          <pc:docMk/>
          <pc:sldMk cId="2361683644" sldId="312"/>
        </pc:sldMkLst>
        <pc:spChg chg="mod">
          <ac:chgData name="Giedrius Gudaitis" userId="S::giedrius.gudaitis@ltginfra.lt::8bcb5607-a225-4077-8e53-394c33414d67" providerId="AD" clId="Web-{51F5099F-BDF5-BF00-7039-62B930A5A3B2}" dt="2025-05-02T03:58:11.467" v="85" actId="20577"/>
          <ac:spMkLst>
            <pc:docMk/>
            <pc:sldMk cId="2361683644" sldId="312"/>
            <ac:spMk id="5" creationId="{00000000-0000-0000-0000-000000000000}"/>
          </ac:spMkLst>
        </pc:spChg>
      </pc:sldChg>
      <pc:sldChg chg="modSp">
        <pc:chgData name="Giedrius Gudaitis" userId="S::giedrius.gudaitis@ltginfra.lt::8bcb5607-a225-4077-8e53-394c33414d67" providerId="AD" clId="Web-{51F5099F-BDF5-BF00-7039-62B930A5A3B2}" dt="2025-05-02T03:59:53.032" v="87" actId="20577"/>
        <pc:sldMkLst>
          <pc:docMk/>
          <pc:sldMk cId="2223170793" sldId="313"/>
        </pc:sldMkLst>
        <pc:spChg chg="mod">
          <ac:chgData name="Giedrius Gudaitis" userId="S::giedrius.gudaitis@ltginfra.lt::8bcb5607-a225-4077-8e53-394c33414d67" providerId="AD" clId="Web-{51F5099F-BDF5-BF00-7039-62B930A5A3B2}" dt="2025-05-02T03:59:53.032" v="87" actId="20577"/>
          <ac:spMkLst>
            <pc:docMk/>
            <pc:sldMk cId="2223170793" sldId="313"/>
            <ac:spMk id="5" creationId="{00000000-0000-0000-0000-000000000000}"/>
          </ac:spMkLst>
        </pc:spChg>
      </pc:sldChg>
    </pc:docChg>
  </pc:docChgLst>
  <pc:docChgLst>
    <pc:chgData name="Rūta Vitkutė" userId="eb4592f8-f37f-4567-8c5a-279a1d031ca9" providerId="ADAL" clId="{D7B29790-65A1-4949-81CD-673B06DB3EB1}"/>
    <pc:docChg chg="undo redo custSel addSld delSld modSld sldOrd">
      <pc:chgData name="Rūta Vitkutė" userId="eb4592f8-f37f-4567-8c5a-279a1d031ca9" providerId="ADAL" clId="{D7B29790-65A1-4949-81CD-673B06DB3EB1}" dt="2024-04-16T14:44:36.393" v="2649" actId="166"/>
      <pc:docMkLst>
        <pc:docMk/>
      </pc:docMkLst>
      <pc:sldChg chg="addSp delSp modSp del mod ord">
        <pc:chgData name="Rūta Vitkutė" userId="eb4592f8-f37f-4567-8c5a-279a1d031ca9" providerId="ADAL" clId="{D7B29790-65A1-4949-81CD-673B06DB3EB1}" dt="2024-04-16T11:22:57.056" v="671" actId="2696"/>
        <pc:sldMkLst>
          <pc:docMk/>
          <pc:sldMk cId="1705639932" sldId="258"/>
        </pc:sldMkLst>
      </pc:sldChg>
      <pc:sldChg chg="addSp delSp modSp mod ord addCm">
        <pc:chgData name="Rūta Vitkutė" userId="eb4592f8-f37f-4567-8c5a-279a1d031ca9" providerId="ADAL" clId="{D7B29790-65A1-4949-81CD-673B06DB3EB1}" dt="2024-04-16T11:20:39.506" v="620"/>
        <pc:sldMkLst>
          <pc:docMk/>
          <pc:sldMk cId="3941564160" sldId="259"/>
        </pc:sldMkLst>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20:39.506" v="620"/>
              <pc2:cmMkLst xmlns:pc2="http://schemas.microsoft.com/office/powerpoint/2019/9/main/command">
                <pc:docMk/>
                <pc:sldMk cId="3941564160" sldId="259"/>
                <pc2:cmMk id="{F89E99B2-1A22-4E90-A13D-78F8AD4C3E25}"/>
              </pc2:cmMkLst>
            </pc226:cmChg>
          </p:ext>
        </pc:extLst>
      </pc:sldChg>
      <pc:sldChg chg="del">
        <pc:chgData name="Rūta Vitkutė" userId="eb4592f8-f37f-4567-8c5a-279a1d031ca9" providerId="ADAL" clId="{D7B29790-65A1-4949-81CD-673B06DB3EB1}" dt="2024-04-16T14:30:15.647" v="2602" actId="2696"/>
        <pc:sldMkLst>
          <pc:docMk/>
          <pc:sldMk cId="3660262322" sldId="260"/>
        </pc:sldMkLst>
      </pc:sldChg>
      <pc:sldChg chg="addSp delSp modSp mod ord">
        <pc:chgData name="Rūta Vitkutė" userId="eb4592f8-f37f-4567-8c5a-279a1d031ca9" providerId="ADAL" clId="{D7B29790-65A1-4949-81CD-673B06DB3EB1}" dt="2024-04-16T13:55:21.933" v="2407" actId="13926"/>
        <pc:sldMkLst>
          <pc:docMk/>
          <pc:sldMk cId="1195540817" sldId="261"/>
        </pc:sldMkLst>
      </pc:sldChg>
      <pc:sldChg chg="del">
        <pc:chgData name="Rūta Vitkutė" userId="eb4592f8-f37f-4567-8c5a-279a1d031ca9" providerId="ADAL" clId="{D7B29790-65A1-4949-81CD-673B06DB3EB1}" dt="2024-04-16T14:30:15.647" v="2602" actId="2696"/>
        <pc:sldMkLst>
          <pc:docMk/>
          <pc:sldMk cId="3291564523" sldId="262"/>
        </pc:sldMkLst>
      </pc:sldChg>
      <pc:sldChg chg="del">
        <pc:chgData name="Rūta Vitkutė" userId="eb4592f8-f37f-4567-8c5a-279a1d031ca9" providerId="ADAL" clId="{D7B29790-65A1-4949-81CD-673B06DB3EB1}" dt="2024-04-16T14:30:15.647" v="2602" actId="2696"/>
        <pc:sldMkLst>
          <pc:docMk/>
          <pc:sldMk cId="1626399565" sldId="264"/>
        </pc:sldMkLst>
      </pc:sldChg>
      <pc:sldChg chg="del">
        <pc:chgData name="Rūta Vitkutė" userId="eb4592f8-f37f-4567-8c5a-279a1d031ca9" providerId="ADAL" clId="{D7B29790-65A1-4949-81CD-673B06DB3EB1}" dt="2024-04-16T14:30:15.647" v="2602" actId="2696"/>
        <pc:sldMkLst>
          <pc:docMk/>
          <pc:sldMk cId="3056712894" sldId="265"/>
        </pc:sldMkLst>
      </pc:sldChg>
      <pc:sldChg chg="del">
        <pc:chgData name="Rūta Vitkutė" userId="eb4592f8-f37f-4567-8c5a-279a1d031ca9" providerId="ADAL" clId="{D7B29790-65A1-4949-81CD-673B06DB3EB1}" dt="2024-04-16T14:30:15.647" v="2602" actId="2696"/>
        <pc:sldMkLst>
          <pc:docMk/>
          <pc:sldMk cId="801320679" sldId="266"/>
        </pc:sldMkLst>
      </pc:sldChg>
      <pc:sldChg chg="del">
        <pc:chgData name="Rūta Vitkutė" userId="eb4592f8-f37f-4567-8c5a-279a1d031ca9" providerId="ADAL" clId="{D7B29790-65A1-4949-81CD-673B06DB3EB1}" dt="2024-04-16T14:30:15.647" v="2602" actId="2696"/>
        <pc:sldMkLst>
          <pc:docMk/>
          <pc:sldMk cId="456894114" sldId="267"/>
        </pc:sldMkLst>
      </pc:sldChg>
      <pc:sldChg chg="modSp del">
        <pc:chgData name="Rūta Vitkutė" userId="eb4592f8-f37f-4567-8c5a-279a1d031ca9" providerId="ADAL" clId="{D7B29790-65A1-4949-81CD-673B06DB3EB1}" dt="2024-04-16T14:30:15.647" v="2602" actId="2696"/>
        <pc:sldMkLst>
          <pc:docMk/>
          <pc:sldMk cId="2130863678" sldId="268"/>
        </pc:sldMkLst>
      </pc:sldChg>
      <pc:sldChg chg="del">
        <pc:chgData name="Rūta Vitkutė" userId="eb4592f8-f37f-4567-8c5a-279a1d031ca9" providerId="ADAL" clId="{D7B29790-65A1-4949-81CD-673B06DB3EB1}" dt="2024-04-16T14:30:15.647" v="2602" actId="2696"/>
        <pc:sldMkLst>
          <pc:docMk/>
          <pc:sldMk cId="3664696590" sldId="269"/>
        </pc:sldMkLst>
      </pc:sldChg>
      <pc:sldChg chg="del">
        <pc:chgData name="Rūta Vitkutė" userId="eb4592f8-f37f-4567-8c5a-279a1d031ca9" providerId="ADAL" clId="{D7B29790-65A1-4949-81CD-673B06DB3EB1}" dt="2024-04-16T14:30:15.647" v="2602" actId="2696"/>
        <pc:sldMkLst>
          <pc:docMk/>
          <pc:sldMk cId="3850346397" sldId="270"/>
        </pc:sldMkLst>
      </pc:sldChg>
      <pc:sldChg chg="del">
        <pc:chgData name="Rūta Vitkutė" userId="eb4592f8-f37f-4567-8c5a-279a1d031ca9" providerId="ADAL" clId="{D7B29790-65A1-4949-81CD-673B06DB3EB1}" dt="2024-04-16T14:30:15.647" v="2602" actId="2696"/>
        <pc:sldMkLst>
          <pc:docMk/>
          <pc:sldMk cId="2060761100" sldId="271"/>
        </pc:sldMkLst>
      </pc:sldChg>
      <pc:sldChg chg="del">
        <pc:chgData name="Rūta Vitkutė" userId="eb4592f8-f37f-4567-8c5a-279a1d031ca9" providerId="ADAL" clId="{D7B29790-65A1-4949-81CD-673B06DB3EB1}" dt="2024-04-16T14:30:15.647" v="2602" actId="2696"/>
        <pc:sldMkLst>
          <pc:docMk/>
          <pc:sldMk cId="2823044628" sldId="272"/>
        </pc:sldMkLst>
      </pc:sldChg>
      <pc:sldChg chg="del">
        <pc:chgData name="Rūta Vitkutė" userId="eb4592f8-f37f-4567-8c5a-279a1d031ca9" providerId="ADAL" clId="{D7B29790-65A1-4949-81CD-673B06DB3EB1}" dt="2024-04-16T14:30:15.647" v="2602" actId="2696"/>
        <pc:sldMkLst>
          <pc:docMk/>
          <pc:sldMk cId="951643963" sldId="273"/>
        </pc:sldMkLst>
      </pc:sldChg>
      <pc:sldChg chg="del">
        <pc:chgData name="Rūta Vitkutė" userId="eb4592f8-f37f-4567-8c5a-279a1d031ca9" providerId="ADAL" clId="{D7B29790-65A1-4949-81CD-673B06DB3EB1}" dt="2024-04-16T14:30:15.647" v="2602" actId="2696"/>
        <pc:sldMkLst>
          <pc:docMk/>
          <pc:sldMk cId="1013293953" sldId="274"/>
        </pc:sldMkLst>
      </pc:sldChg>
      <pc:sldChg chg="add del">
        <pc:chgData name="Rūta Vitkutė" userId="eb4592f8-f37f-4567-8c5a-279a1d031ca9" providerId="ADAL" clId="{D7B29790-65A1-4949-81CD-673B06DB3EB1}" dt="2024-04-16T14:30:15.647" v="2602" actId="2696"/>
        <pc:sldMkLst>
          <pc:docMk/>
          <pc:sldMk cId="3218621037" sldId="275"/>
        </pc:sldMkLst>
      </pc:sldChg>
      <pc:sldChg chg="del">
        <pc:chgData name="Rūta Vitkutė" userId="eb4592f8-f37f-4567-8c5a-279a1d031ca9" providerId="ADAL" clId="{D7B29790-65A1-4949-81CD-673B06DB3EB1}" dt="2024-04-16T14:30:15.647" v="2602" actId="2696"/>
        <pc:sldMkLst>
          <pc:docMk/>
          <pc:sldMk cId="832523878" sldId="276"/>
        </pc:sldMkLst>
      </pc:sldChg>
      <pc:sldChg chg="del">
        <pc:chgData name="Rūta Vitkutė" userId="eb4592f8-f37f-4567-8c5a-279a1d031ca9" providerId="ADAL" clId="{D7B29790-65A1-4949-81CD-673B06DB3EB1}" dt="2024-04-16T14:30:15.647" v="2602" actId="2696"/>
        <pc:sldMkLst>
          <pc:docMk/>
          <pc:sldMk cId="447127186" sldId="277"/>
        </pc:sldMkLst>
      </pc:sldChg>
      <pc:sldChg chg="del">
        <pc:chgData name="Rūta Vitkutė" userId="eb4592f8-f37f-4567-8c5a-279a1d031ca9" providerId="ADAL" clId="{D7B29790-65A1-4949-81CD-673B06DB3EB1}" dt="2024-04-16T14:30:15.647" v="2602" actId="2696"/>
        <pc:sldMkLst>
          <pc:docMk/>
          <pc:sldMk cId="2559248546" sldId="278"/>
        </pc:sldMkLst>
      </pc:sldChg>
      <pc:sldChg chg="del">
        <pc:chgData name="Rūta Vitkutė" userId="eb4592f8-f37f-4567-8c5a-279a1d031ca9" providerId="ADAL" clId="{D7B29790-65A1-4949-81CD-673B06DB3EB1}" dt="2024-04-16T14:30:15.647" v="2602" actId="2696"/>
        <pc:sldMkLst>
          <pc:docMk/>
          <pc:sldMk cId="856454593" sldId="279"/>
        </pc:sldMkLst>
      </pc:sldChg>
      <pc:sldChg chg="del">
        <pc:chgData name="Rūta Vitkutė" userId="eb4592f8-f37f-4567-8c5a-279a1d031ca9" providerId="ADAL" clId="{D7B29790-65A1-4949-81CD-673B06DB3EB1}" dt="2024-04-16T14:30:15.647" v="2602" actId="2696"/>
        <pc:sldMkLst>
          <pc:docMk/>
          <pc:sldMk cId="3901721674" sldId="280"/>
        </pc:sldMkLst>
      </pc:sldChg>
      <pc:sldChg chg="del">
        <pc:chgData name="Rūta Vitkutė" userId="eb4592f8-f37f-4567-8c5a-279a1d031ca9" providerId="ADAL" clId="{D7B29790-65A1-4949-81CD-673B06DB3EB1}" dt="2024-04-16T14:30:15.647" v="2602" actId="2696"/>
        <pc:sldMkLst>
          <pc:docMk/>
          <pc:sldMk cId="4063283425" sldId="281"/>
        </pc:sldMkLst>
      </pc:sldChg>
      <pc:sldChg chg="del">
        <pc:chgData name="Rūta Vitkutė" userId="eb4592f8-f37f-4567-8c5a-279a1d031ca9" providerId="ADAL" clId="{D7B29790-65A1-4949-81CD-673B06DB3EB1}" dt="2024-04-16T14:30:15.647" v="2602" actId="2696"/>
        <pc:sldMkLst>
          <pc:docMk/>
          <pc:sldMk cId="3399850043" sldId="282"/>
        </pc:sldMkLst>
      </pc:sldChg>
      <pc:sldChg chg="del">
        <pc:chgData name="Rūta Vitkutė" userId="eb4592f8-f37f-4567-8c5a-279a1d031ca9" providerId="ADAL" clId="{D7B29790-65A1-4949-81CD-673B06DB3EB1}" dt="2024-04-16T14:30:15.647" v="2602" actId="2696"/>
        <pc:sldMkLst>
          <pc:docMk/>
          <pc:sldMk cId="2048955049" sldId="283"/>
        </pc:sldMkLst>
      </pc:sldChg>
      <pc:sldChg chg="del">
        <pc:chgData name="Rūta Vitkutė" userId="eb4592f8-f37f-4567-8c5a-279a1d031ca9" providerId="ADAL" clId="{D7B29790-65A1-4949-81CD-673B06DB3EB1}" dt="2024-04-16T14:30:15.647" v="2602" actId="2696"/>
        <pc:sldMkLst>
          <pc:docMk/>
          <pc:sldMk cId="2267598976" sldId="284"/>
        </pc:sldMkLst>
      </pc:sldChg>
      <pc:sldChg chg="del">
        <pc:chgData name="Rūta Vitkutė" userId="eb4592f8-f37f-4567-8c5a-279a1d031ca9" providerId="ADAL" clId="{D7B29790-65A1-4949-81CD-673B06DB3EB1}" dt="2024-04-16T14:30:15.647" v="2602" actId="2696"/>
        <pc:sldMkLst>
          <pc:docMk/>
          <pc:sldMk cId="714888633" sldId="285"/>
        </pc:sldMkLst>
      </pc:sldChg>
      <pc:sldChg chg="del">
        <pc:chgData name="Rūta Vitkutė" userId="eb4592f8-f37f-4567-8c5a-279a1d031ca9" providerId="ADAL" clId="{D7B29790-65A1-4949-81CD-673B06DB3EB1}" dt="2024-04-16T14:30:15.647" v="2602" actId="2696"/>
        <pc:sldMkLst>
          <pc:docMk/>
          <pc:sldMk cId="2810853181" sldId="286"/>
        </pc:sldMkLst>
      </pc:sldChg>
      <pc:sldChg chg="del">
        <pc:chgData name="Rūta Vitkutė" userId="eb4592f8-f37f-4567-8c5a-279a1d031ca9" providerId="ADAL" clId="{D7B29790-65A1-4949-81CD-673B06DB3EB1}" dt="2024-04-16T14:30:15.647" v="2602" actId="2696"/>
        <pc:sldMkLst>
          <pc:docMk/>
          <pc:sldMk cId="1138774948" sldId="287"/>
        </pc:sldMkLst>
      </pc:sldChg>
      <pc:sldChg chg="del">
        <pc:chgData name="Rūta Vitkutė" userId="eb4592f8-f37f-4567-8c5a-279a1d031ca9" providerId="ADAL" clId="{D7B29790-65A1-4949-81CD-673B06DB3EB1}" dt="2024-04-16T14:30:15.647" v="2602" actId="2696"/>
        <pc:sldMkLst>
          <pc:docMk/>
          <pc:sldMk cId="2206972516" sldId="289"/>
        </pc:sldMkLst>
      </pc:sldChg>
      <pc:sldChg chg="del">
        <pc:chgData name="Rūta Vitkutė" userId="eb4592f8-f37f-4567-8c5a-279a1d031ca9" providerId="ADAL" clId="{D7B29790-65A1-4949-81CD-673B06DB3EB1}" dt="2024-04-16T14:30:15.647" v="2602" actId="2696"/>
        <pc:sldMkLst>
          <pc:docMk/>
          <pc:sldMk cId="2778350447" sldId="290"/>
        </pc:sldMkLst>
      </pc:sldChg>
      <pc:sldChg chg="del">
        <pc:chgData name="Rūta Vitkutė" userId="eb4592f8-f37f-4567-8c5a-279a1d031ca9" providerId="ADAL" clId="{D7B29790-65A1-4949-81CD-673B06DB3EB1}" dt="2024-04-16T14:30:15.647" v="2602" actId="2696"/>
        <pc:sldMkLst>
          <pc:docMk/>
          <pc:sldMk cId="1651753325" sldId="291"/>
        </pc:sldMkLst>
      </pc:sldChg>
      <pc:sldChg chg="del">
        <pc:chgData name="Rūta Vitkutė" userId="eb4592f8-f37f-4567-8c5a-279a1d031ca9" providerId="ADAL" clId="{D7B29790-65A1-4949-81CD-673B06DB3EB1}" dt="2024-04-16T14:30:15.647" v="2602" actId="2696"/>
        <pc:sldMkLst>
          <pc:docMk/>
          <pc:sldMk cId="1055320045" sldId="292"/>
        </pc:sldMkLst>
      </pc:sldChg>
      <pc:sldChg chg="del">
        <pc:chgData name="Rūta Vitkutė" userId="eb4592f8-f37f-4567-8c5a-279a1d031ca9" providerId="ADAL" clId="{D7B29790-65A1-4949-81CD-673B06DB3EB1}" dt="2024-04-16T14:30:15.647" v="2602" actId="2696"/>
        <pc:sldMkLst>
          <pc:docMk/>
          <pc:sldMk cId="1279697806" sldId="293"/>
        </pc:sldMkLst>
      </pc:sldChg>
      <pc:sldChg chg="modSp add mod ord">
        <pc:chgData name="Rūta Vitkutė" userId="eb4592f8-f37f-4567-8c5a-279a1d031ca9" providerId="ADAL" clId="{D7B29790-65A1-4949-81CD-673B06DB3EB1}" dt="2024-04-16T10:49:27.768" v="219" actId="790"/>
        <pc:sldMkLst>
          <pc:docMk/>
          <pc:sldMk cId="3915321393" sldId="294"/>
        </pc:sldMkLst>
      </pc:sldChg>
      <pc:sldChg chg="addSp modSp add del mod ord">
        <pc:chgData name="Rūta Vitkutė" userId="eb4592f8-f37f-4567-8c5a-279a1d031ca9" providerId="ADAL" clId="{D7B29790-65A1-4949-81CD-673B06DB3EB1}" dt="2024-04-16T11:05:17.239" v="557" actId="2696"/>
        <pc:sldMkLst>
          <pc:docMk/>
          <pc:sldMk cId="4125962033" sldId="295"/>
        </pc:sldMkLst>
      </pc:sldChg>
      <pc:sldChg chg="addSp delSp modSp add mod ord">
        <pc:chgData name="Rūta Vitkutė" userId="eb4592f8-f37f-4567-8c5a-279a1d031ca9" providerId="ADAL" clId="{D7B29790-65A1-4949-81CD-673B06DB3EB1}" dt="2024-04-16T11:05:11.268" v="556" actId="20577"/>
        <pc:sldMkLst>
          <pc:docMk/>
          <pc:sldMk cId="2099416824" sldId="296"/>
        </pc:sldMkLst>
      </pc:sldChg>
      <pc:sldChg chg="new del">
        <pc:chgData name="Rūta Vitkutė" userId="eb4592f8-f37f-4567-8c5a-279a1d031ca9" providerId="ADAL" clId="{D7B29790-65A1-4949-81CD-673B06DB3EB1}" dt="2024-04-16T14:30:15.647" v="2602" actId="2696"/>
        <pc:sldMkLst>
          <pc:docMk/>
          <pc:sldMk cId="674815070" sldId="297"/>
        </pc:sldMkLst>
      </pc:sldChg>
      <pc:sldChg chg="addSp delSp modSp add mod ord addCm">
        <pc:chgData name="Rūta Vitkutė" userId="eb4592f8-f37f-4567-8c5a-279a1d031ca9" providerId="ADAL" clId="{D7B29790-65A1-4949-81CD-673B06DB3EB1}" dt="2024-04-16T11:19:26.990" v="612" actId="113"/>
        <pc:sldMkLst>
          <pc:docMk/>
          <pc:sldMk cId="2416154778" sldId="298"/>
        </pc:sldMkLst>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18:59.326" v="609"/>
              <pc2:cmMkLst xmlns:pc2="http://schemas.microsoft.com/office/powerpoint/2019/9/main/command">
                <pc:docMk/>
                <pc:sldMk cId="2416154778" sldId="298"/>
                <pc2:cmMk id="{B9303D6F-FC3C-4E63-979E-2F058ED736FE}"/>
              </pc2:cmMkLst>
            </pc226:cmChg>
          </p:ext>
        </pc:extLst>
      </pc:sldChg>
      <pc:sldChg chg="addSp delSp modSp add mod ord addCm">
        <pc:chgData name="Rūta Vitkutė" userId="eb4592f8-f37f-4567-8c5a-279a1d031ca9" providerId="ADAL" clId="{D7B29790-65A1-4949-81CD-673B06DB3EB1}" dt="2024-04-16T11:20:24.857" v="619"/>
        <pc:sldMkLst>
          <pc:docMk/>
          <pc:sldMk cId="1319617991" sldId="299"/>
        </pc:sldMkLst>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20:24.857" v="619"/>
              <pc2:cmMkLst xmlns:pc2="http://schemas.microsoft.com/office/powerpoint/2019/9/main/command">
                <pc:docMk/>
                <pc:sldMk cId="1319617991" sldId="299"/>
                <pc2:cmMk id="{823CC76F-D00E-4F77-9CA3-CE62BEE0F547}"/>
              </pc2:cmMkLst>
            </pc226:cmChg>
          </p:ext>
        </pc:extLst>
      </pc:sldChg>
      <pc:sldChg chg="addSp modSp add del mod">
        <pc:chgData name="Rūta Vitkutė" userId="eb4592f8-f37f-4567-8c5a-279a1d031ca9" providerId="ADAL" clId="{D7B29790-65A1-4949-81CD-673B06DB3EB1}" dt="2024-04-16T14:30:15.647" v="2602" actId="2696"/>
        <pc:sldMkLst>
          <pc:docMk/>
          <pc:sldMk cId="1456682681" sldId="300"/>
        </pc:sldMkLst>
      </pc:sldChg>
      <pc:sldChg chg="addSp delSp modSp add mod ord addCm">
        <pc:chgData name="Rūta Vitkutė" userId="eb4592f8-f37f-4567-8c5a-279a1d031ca9" providerId="ADAL" clId="{D7B29790-65A1-4949-81CD-673B06DB3EB1}" dt="2024-04-16T12:22:42.046" v="1414" actId="478"/>
        <pc:sldMkLst>
          <pc:docMk/>
          <pc:sldMk cId="1316506702" sldId="301"/>
        </pc:sldMkLst>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36:21.127" v="1000"/>
              <pc2:cmMkLst xmlns:pc2="http://schemas.microsoft.com/office/powerpoint/2019/9/main/command">
                <pc:docMk/>
                <pc:sldMk cId="1316506702" sldId="301"/>
                <pc2:cmMk id="{9E10A69B-AB6E-48D1-8B4E-646D024504EC}"/>
              </pc2:cmMkLst>
            </pc226:cmChg>
          </p:ext>
        </pc:extLst>
      </pc:sldChg>
      <pc:sldChg chg="addSp delSp modSp add mod addCm">
        <pc:chgData name="Rūta Vitkutė" userId="eb4592f8-f37f-4567-8c5a-279a1d031ca9" providerId="ADAL" clId="{D7B29790-65A1-4949-81CD-673B06DB3EB1}" dt="2024-04-16T11:54:34.850" v="1374" actId="207"/>
        <pc:sldMkLst>
          <pc:docMk/>
          <pc:sldMk cId="3036489413" sldId="302"/>
        </pc:sldMkLst>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41:16.027" v="1190"/>
              <pc2:cmMkLst xmlns:pc2="http://schemas.microsoft.com/office/powerpoint/2019/9/main/command">
                <pc:docMk/>
                <pc:sldMk cId="3036489413" sldId="302"/>
                <pc2:cmMk id="{6AE0C07A-A214-42E8-AD01-2BD023E23B5B}"/>
              </pc2:cmMkLst>
            </pc226:cmChg>
          </p:ext>
        </pc:extLst>
      </pc:sldChg>
      <pc:sldChg chg="modSp add del mod">
        <pc:chgData name="Rūta Vitkutė" userId="eb4592f8-f37f-4567-8c5a-279a1d031ca9" providerId="ADAL" clId="{D7B29790-65A1-4949-81CD-673B06DB3EB1}" dt="2024-04-16T13:59:25.913" v="2523" actId="2696"/>
        <pc:sldMkLst>
          <pc:docMk/>
          <pc:sldMk cId="861839160" sldId="303"/>
        </pc:sldMkLst>
      </pc:sldChg>
      <pc:sldChg chg="modSp add del mod ord">
        <pc:chgData name="Rūta Vitkutė" userId="eb4592f8-f37f-4567-8c5a-279a1d031ca9" providerId="ADAL" clId="{D7B29790-65A1-4949-81CD-673B06DB3EB1}" dt="2024-04-16T12:25:27.858" v="1624" actId="2696"/>
        <pc:sldMkLst>
          <pc:docMk/>
          <pc:sldMk cId="1869754629" sldId="304"/>
        </pc:sldMkLst>
      </pc:sldChg>
      <pc:sldChg chg="addSp delSp modSp new mod">
        <pc:chgData name="Rūta Vitkutė" userId="eb4592f8-f37f-4567-8c5a-279a1d031ca9" providerId="ADAL" clId="{D7B29790-65A1-4949-81CD-673B06DB3EB1}" dt="2024-04-16T14:44:36.393" v="2649" actId="166"/>
        <pc:sldMkLst>
          <pc:docMk/>
          <pc:sldMk cId="2116385251" sldId="304"/>
        </pc:sldMkLst>
      </pc:sldChg>
      <pc:sldChg chg="addSp delSp modSp add del mod">
        <pc:chgData name="Rūta Vitkutė" userId="eb4592f8-f37f-4567-8c5a-279a1d031ca9" providerId="ADAL" clId="{D7B29790-65A1-4949-81CD-673B06DB3EB1}" dt="2024-04-16T13:46:06.184" v="2292" actId="2696"/>
        <pc:sldMkLst>
          <pc:docMk/>
          <pc:sldMk cId="3927403773" sldId="305"/>
        </pc:sldMkLst>
      </pc:sldChg>
      <pc:sldChg chg="addSp delSp modSp add mod ord">
        <pc:chgData name="Rūta Vitkutė" userId="eb4592f8-f37f-4567-8c5a-279a1d031ca9" providerId="ADAL" clId="{D7B29790-65A1-4949-81CD-673B06DB3EB1}" dt="2024-04-16T13:54:45.757" v="2343"/>
        <pc:sldMkLst>
          <pc:docMk/>
          <pc:sldMk cId="1279408603" sldId="306"/>
        </pc:sldMkLst>
      </pc:sldChg>
      <pc:sldChg chg="addSp delSp modSp add mod">
        <pc:chgData name="Rūta Vitkutė" userId="eb4592f8-f37f-4567-8c5a-279a1d031ca9" providerId="ADAL" clId="{D7B29790-65A1-4949-81CD-673B06DB3EB1}" dt="2024-04-16T13:54:40.802" v="2340"/>
        <pc:sldMkLst>
          <pc:docMk/>
          <pc:sldMk cId="489367849" sldId="307"/>
        </pc:sldMkLst>
      </pc:sldChg>
      <pc:sldChg chg="addSp delSp modSp add mod">
        <pc:chgData name="Rūta Vitkutė" userId="eb4592f8-f37f-4567-8c5a-279a1d031ca9" providerId="ADAL" clId="{D7B29790-65A1-4949-81CD-673B06DB3EB1}" dt="2024-04-16T14:01:22.263" v="2575" actId="113"/>
        <pc:sldMkLst>
          <pc:docMk/>
          <pc:sldMk cId="2647777939" sldId="308"/>
        </pc:sldMkLst>
      </pc:sldChg>
      <pc:sldChg chg="addSp delSp modSp add del mod">
        <pc:chgData name="Rūta Vitkutė" userId="eb4592f8-f37f-4567-8c5a-279a1d031ca9" providerId="ADAL" clId="{D7B29790-65A1-4949-81CD-673B06DB3EB1}" dt="2024-04-16T13:55:26.428" v="2408" actId="2696"/>
        <pc:sldMkLst>
          <pc:docMk/>
          <pc:sldMk cId="38431664" sldId="309"/>
        </pc:sldMkLst>
      </pc:sldChg>
      <pc:sldChg chg="add del">
        <pc:chgData name="Rūta Vitkutė" userId="eb4592f8-f37f-4567-8c5a-279a1d031ca9" providerId="ADAL" clId="{D7B29790-65A1-4949-81CD-673B06DB3EB1}" dt="2024-04-16T14:30:15.647" v="2602" actId="2696"/>
        <pc:sldMkLst>
          <pc:docMk/>
          <pc:sldMk cId="121078662" sldId="310"/>
        </pc:sldMkLst>
      </pc:sldChg>
      <pc:sldChg chg="addSp delSp modSp new del mod">
        <pc:chgData name="Rūta Vitkutė" userId="eb4592f8-f37f-4567-8c5a-279a1d031ca9" providerId="ADAL" clId="{D7B29790-65A1-4949-81CD-673B06DB3EB1}" dt="2024-04-16T14:00:18.439" v="2574" actId="2696"/>
        <pc:sldMkLst>
          <pc:docMk/>
          <pc:sldMk cId="365099594" sldId="311"/>
        </pc:sldMkLst>
      </pc:sldChg>
      <pc:sldChg chg="addSp delSp modSp add mod ord">
        <pc:chgData name="Rūta Vitkutė" userId="eb4592f8-f37f-4567-8c5a-279a1d031ca9" providerId="ADAL" clId="{D7B29790-65A1-4949-81CD-673B06DB3EB1}" dt="2024-04-16T14:00:11.256" v="2573" actId="478"/>
        <pc:sldMkLst>
          <pc:docMk/>
          <pc:sldMk cId="2361683644" sldId="312"/>
        </pc:sldMkLst>
      </pc:sldChg>
      <pc:sldChg chg="modSp add mod ord">
        <pc:chgData name="Rūta Vitkutė" userId="eb4592f8-f37f-4567-8c5a-279a1d031ca9" providerId="ADAL" clId="{D7B29790-65A1-4949-81CD-673B06DB3EB1}" dt="2024-04-16T14:29:53.149" v="2601" actId="20577"/>
        <pc:sldMkLst>
          <pc:docMk/>
          <pc:sldMk cId="2223170793" sldId="313"/>
        </pc:sldMkLst>
      </pc:sldChg>
      <pc:sldChg chg="add">
        <pc:chgData name="Rūta Vitkutė" userId="eb4592f8-f37f-4567-8c5a-279a1d031ca9" providerId="ADAL" clId="{D7B29790-65A1-4949-81CD-673B06DB3EB1}" dt="2024-04-16T14:30:35.350" v="2603" actId="2890"/>
        <pc:sldMkLst>
          <pc:docMk/>
          <pc:sldMk cId="3066101956" sldId="314"/>
        </pc:sldMkLst>
      </pc:sldChg>
    </pc:docChg>
  </pc:docChgLst>
  <pc:docChgLst>
    <pc:chgData name="Indrė Daugialienė" userId="4e7c63ca-ed3d-4214-ac0c-52f59f68e7c8" providerId="ADAL" clId="{64114D45-01CD-4BAE-A35F-EBD452065354}"/>
    <pc:docChg chg="undo custSel addSld delSld modSld sldOrd">
      <pc:chgData name="Indrė Daugialienė" userId="4e7c63ca-ed3d-4214-ac0c-52f59f68e7c8" providerId="ADAL" clId="{64114D45-01CD-4BAE-A35F-EBD452065354}" dt="2024-05-17T11:36:27.961" v="1797" actId="13926"/>
      <pc:docMkLst>
        <pc:docMk/>
      </pc:docMkLst>
      <pc:sldChg chg="modSp mod">
        <pc:chgData name="Indrė Daugialienė" userId="4e7c63ca-ed3d-4214-ac0c-52f59f68e7c8" providerId="ADAL" clId="{64114D45-01CD-4BAE-A35F-EBD452065354}" dt="2024-05-17T09:26:26.014" v="1131" actId="20577"/>
        <pc:sldMkLst>
          <pc:docMk/>
          <pc:sldMk cId="3941564160" sldId="259"/>
        </pc:sldMkLst>
      </pc:sldChg>
      <pc:sldChg chg="modSp mod">
        <pc:chgData name="Indrė Daugialienė" userId="4e7c63ca-ed3d-4214-ac0c-52f59f68e7c8" providerId="ADAL" clId="{64114D45-01CD-4BAE-A35F-EBD452065354}" dt="2024-05-16T08:16:39.390" v="95" actId="20577"/>
        <pc:sldMkLst>
          <pc:docMk/>
          <pc:sldMk cId="3915321393" sldId="294"/>
        </pc:sldMkLst>
      </pc:sldChg>
      <pc:sldChg chg="del">
        <pc:chgData name="Indrė Daugialienė" userId="4e7c63ca-ed3d-4214-ac0c-52f59f68e7c8" providerId="ADAL" clId="{64114D45-01CD-4BAE-A35F-EBD452065354}" dt="2024-05-16T08:21:12.490" v="193" actId="2696"/>
        <pc:sldMkLst>
          <pc:docMk/>
          <pc:sldMk cId="2099416824" sldId="296"/>
        </pc:sldMkLst>
      </pc:sldChg>
      <pc:sldChg chg="modSp mod">
        <pc:chgData name="Indrė Daugialienė" userId="4e7c63ca-ed3d-4214-ac0c-52f59f68e7c8" providerId="ADAL" clId="{64114D45-01CD-4BAE-A35F-EBD452065354}" dt="2024-05-17T11:36:27.961" v="1797" actId="13926"/>
        <pc:sldMkLst>
          <pc:docMk/>
          <pc:sldMk cId="2416154778" sldId="298"/>
        </pc:sldMkLst>
      </pc:sldChg>
      <pc:sldChg chg="modSp mod">
        <pc:chgData name="Indrė Daugialienė" userId="4e7c63ca-ed3d-4214-ac0c-52f59f68e7c8" providerId="ADAL" clId="{64114D45-01CD-4BAE-A35F-EBD452065354}" dt="2024-05-16T11:30:53.038" v="1076" actId="14100"/>
        <pc:sldMkLst>
          <pc:docMk/>
          <pc:sldMk cId="1316506702" sldId="301"/>
        </pc:sldMkLst>
      </pc:sldChg>
      <pc:sldChg chg="modSp mod">
        <pc:chgData name="Indrė Daugialienė" userId="4e7c63ca-ed3d-4214-ac0c-52f59f68e7c8" providerId="ADAL" clId="{64114D45-01CD-4BAE-A35F-EBD452065354}" dt="2024-05-16T11:28:05.237" v="933" actId="20577"/>
        <pc:sldMkLst>
          <pc:docMk/>
          <pc:sldMk cId="3036489413" sldId="302"/>
        </pc:sldMkLst>
      </pc:sldChg>
      <pc:sldChg chg="modSp mod addCm modCm">
        <pc:chgData name="Indrė Daugialienė" userId="4e7c63ca-ed3d-4214-ac0c-52f59f68e7c8" providerId="ADAL" clId="{64114D45-01CD-4BAE-A35F-EBD452065354}" dt="2024-05-17T10:21:30.114" v="1571" actId="207"/>
        <pc:sldMkLst>
          <pc:docMk/>
          <pc:sldMk cId="1279408603" sldId="306"/>
        </pc:sldMkLst>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6T11:11:58.366" v="919" actId="6549"/>
              <pc2:cmMkLst xmlns:pc2="http://schemas.microsoft.com/office/powerpoint/2019/9/main/command">
                <pc:docMk/>
                <pc:sldMk cId="1279408603" sldId="306"/>
                <pc2:cmMk id="{44343EFA-957E-43EB-9B16-69EA8F990CA2}"/>
              </pc2:cmMkLst>
            </pc226:cmChg>
          </p:ext>
        </pc:extLst>
      </pc:sldChg>
      <pc:sldChg chg="modSp mod addCm modCm">
        <pc:chgData name="Indrė Daugialienė" userId="4e7c63ca-ed3d-4214-ac0c-52f59f68e7c8" providerId="ADAL" clId="{64114D45-01CD-4BAE-A35F-EBD452065354}" dt="2024-05-17T10:22:17.773" v="1579" actId="20577"/>
        <pc:sldMkLst>
          <pc:docMk/>
          <pc:sldMk cId="489367849" sldId="307"/>
        </pc:sldMkLst>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7T10:22:17.773" v="1579" actId="20577"/>
              <pc2:cmMkLst xmlns:pc2="http://schemas.microsoft.com/office/powerpoint/2019/9/main/command">
                <pc:docMk/>
                <pc:sldMk cId="489367849" sldId="307"/>
                <pc2:cmMk id="{C80898A3-2B98-41F0-93E2-EC82E1D2EC8F}"/>
              </pc2:cmMkLst>
            </pc226:cmChg>
          </p:ext>
        </pc:extLst>
      </pc:sldChg>
      <pc:sldChg chg="modSp del mod">
        <pc:chgData name="Indrė Daugialienė" userId="4e7c63ca-ed3d-4214-ac0c-52f59f68e7c8" providerId="ADAL" clId="{64114D45-01CD-4BAE-A35F-EBD452065354}" dt="2024-05-17T10:22:21.497" v="1580" actId="2696"/>
        <pc:sldMkLst>
          <pc:docMk/>
          <pc:sldMk cId="2647777939" sldId="308"/>
        </pc:sldMkLst>
      </pc:sldChg>
      <pc:sldChg chg="modSp mod addCm delCm modCm">
        <pc:chgData name="Indrė Daugialienė" userId="4e7c63ca-ed3d-4214-ac0c-52f59f68e7c8" providerId="ADAL" clId="{64114D45-01CD-4BAE-A35F-EBD452065354}" dt="2024-05-17T10:26:25.649" v="1627" actId="14100"/>
        <pc:sldMkLst>
          <pc:docMk/>
          <pc:sldMk cId="2361683644" sldId="312"/>
        </pc:sldMkLst>
        <pc:extLst>
          <p:ext xmlns:p="http://schemas.openxmlformats.org/presentationml/2006/main" uri="{D6D511B9-2390-475A-947B-AFAB55BFBCF1}">
            <pc226:cmChg xmlns:pc226="http://schemas.microsoft.com/office/powerpoint/2022/06/main/command" chg="add del mod">
              <pc226:chgData name="Indrė Daugialienė" userId="4e7c63ca-ed3d-4214-ac0c-52f59f68e7c8" providerId="ADAL" clId="{64114D45-01CD-4BAE-A35F-EBD452065354}" dt="2024-05-17T10:16:23.991" v="1564" actId="20577"/>
              <pc2:cmMkLst xmlns:pc2="http://schemas.microsoft.com/office/powerpoint/2019/9/main/command">
                <pc:docMk/>
                <pc:sldMk cId="2361683644" sldId="312"/>
                <pc2:cmMk id="{D02C4080-DD49-45F0-B751-FE43E1F63187}"/>
              </pc2:cmMkLst>
              <pc226:cmRplyChg chg="add">
                <pc226:chgData name="Indrė Daugialienė" userId="4e7c63ca-ed3d-4214-ac0c-52f59f68e7c8" providerId="ADAL" clId="{64114D45-01CD-4BAE-A35F-EBD452065354}" dt="2024-05-17T09:58:01.006" v="1555"/>
                <pc2:cmRplyMkLst xmlns:pc2="http://schemas.microsoft.com/office/powerpoint/2019/9/main/command">
                  <pc:docMk/>
                  <pc:sldMk cId="2361683644" sldId="312"/>
                  <pc2:cmMk id="{D02C4080-DD49-45F0-B751-FE43E1F63187}"/>
                  <pc2:cmRplyMk id="{6283363D-6135-44C2-B7A0-4F9EC6DD5CE8}"/>
                </pc2:cmRplyMkLst>
              </pc226:cmRplyChg>
              <pc226:cmRplyChg chg="add">
                <pc226:chgData name="Indrė Daugialienė" userId="4e7c63ca-ed3d-4214-ac0c-52f59f68e7c8" providerId="ADAL" clId="{64114D45-01CD-4BAE-A35F-EBD452065354}" dt="2024-05-17T10:03:45.064" v="1556"/>
                <pc2:cmRplyMkLst xmlns:pc2="http://schemas.microsoft.com/office/powerpoint/2019/9/main/command">
                  <pc:docMk/>
                  <pc:sldMk cId="2361683644" sldId="312"/>
                  <pc2:cmMk id="{D02C4080-DD49-45F0-B751-FE43E1F63187}"/>
                  <pc2:cmRplyMk id="{59E0C4EF-FB26-46D4-86D4-A32058F575CD}"/>
                </pc2:cmRplyMkLst>
              </pc226:cmRplyChg>
            </pc226:cmChg>
            <pc226:cmChg xmlns:pc226="http://schemas.microsoft.com/office/powerpoint/2022/06/main/command" chg="add mod">
              <pc226:chgData name="Indrė Daugialienė" userId="4e7c63ca-ed3d-4214-ac0c-52f59f68e7c8" providerId="ADAL" clId="{64114D45-01CD-4BAE-A35F-EBD452065354}" dt="2024-05-17T10:16:23.991" v="1564" actId="20577"/>
              <pc2:cmMkLst xmlns:pc2="http://schemas.microsoft.com/office/powerpoint/2019/9/main/command">
                <pc:docMk/>
                <pc:sldMk cId="2361683644" sldId="312"/>
                <pc2:cmMk id="{326E47A1-B9FE-4F43-B749-C7EC4139FE2B}"/>
              </pc2:cmMkLst>
            </pc226:cmChg>
            <pc226:cmChg xmlns:pc226="http://schemas.microsoft.com/office/powerpoint/2022/06/main/command" chg="add del">
              <pc226:chgData name="Indrė Daugialienė" userId="4e7c63ca-ed3d-4214-ac0c-52f59f68e7c8" providerId="ADAL" clId="{64114D45-01CD-4BAE-A35F-EBD452065354}" dt="2024-05-17T09:55:29.449" v="1551"/>
              <pc2:cmMkLst xmlns:pc2="http://schemas.microsoft.com/office/powerpoint/2019/9/main/command">
                <pc:docMk/>
                <pc:sldMk cId="2361683644" sldId="312"/>
                <pc2:cmMk id="{EEADE1D2-8257-4A9D-9B62-898B638CF63F}"/>
              </pc2:cmMkLst>
            </pc226:cmChg>
          </p:ext>
        </pc:extLst>
      </pc:sldChg>
      <pc:sldChg chg="modSp mod addCm modCm">
        <pc:chgData name="Indrė Daugialienė" userId="4e7c63ca-ed3d-4214-ac0c-52f59f68e7c8" providerId="ADAL" clId="{64114D45-01CD-4BAE-A35F-EBD452065354}" dt="2024-05-17T10:32:13.144" v="1795"/>
        <pc:sldMkLst>
          <pc:docMk/>
          <pc:sldMk cId="2223170793" sldId="313"/>
        </pc:sldMkLst>
        <pc:extLst>
          <p:ext xmlns:p="http://schemas.openxmlformats.org/presentationml/2006/main" uri="{D6D511B9-2390-475A-947B-AFAB55BFBCF1}">
            <pc226:cmChg xmlns:pc226="http://schemas.microsoft.com/office/powerpoint/2022/06/main/command" chg="add">
              <pc226:chgData name="Indrė Daugialienė" userId="4e7c63ca-ed3d-4214-ac0c-52f59f68e7c8" providerId="ADAL" clId="{64114D45-01CD-4BAE-A35F-EBD452065354}" dt="2024-05-17T10:32:13.144" v="1795"/>
              <pc2:cmMkLst xmlns:pc2="http://schemas.microsoft.com/office/powerpoint/2019/9/main/command">
                <pc:docMk/>
                <pc:sldMk cId="2223170793" sldId="313"/>
                <pc2:cmMk id="{93BAC986-06D5-4F0C-B11D-11362BE2F3DE}"/>
              </pc2:cmMkLst>
              <pc226:cmRplyChg chg="add">
                <pc226:chgData name="Indrė Daugialienė" userId="4e7c63ca-ed3d-4214-ac0c-52f59f68e7c8" providerId="ADAL" clId="{64114D45-01CD-4BAE-A35F-EBD452065354}" dt="2024-05-17T10:32:13.144" v="1795"/>
                <pc2:cmRplyMkLst xmlns:pc2="http://schemas.microsoft.com/office/powerpoint/2019/9/main/command">
                  <pc:docMk/>
                  <pc:sldMk cId="2223170793" sldId="313"/>
                  <pc2:cmMk id="{93BAC986-06D5-4F0C-B11D-11362BE2F3DE}"/>
                  <pc2:cmRplyMk id="{7387BA89-572A-4774-9F5E-B9AB9B928369}"/>
                </pc2:cmRplyMkLst>
              </pc226:cmRplyChg>
            </pc226:cmChg>
            <pc226:cmChg xmlns:pc226="http://schemas.microsoft.com/office/powerpoint/2022/06/main/command" chg="add mod">
              <pc226:chgData name="Indrė Daugialienė" userId="4e7c63ca-ed3d-4214-ac0c-52f59f68e7c8" providerId="ADAL" clId="{64114D45-01CD-4BAE-A35F-EBD452065354}" dt="2024-05-17T10:31:34.565" v="1792" actId="6549"/>
              <pc2:cmMkLst xmlns:pc2="http://schemas.microsoft.com/office/powerpoint/2019/9/main/command">
                <pc:docMk/>
                <pc:sldMk cId="2223170793" sldId="313"/>
                <pc2:cmMk id="{A0FCA7E5-EADA-4B11-B697-5CF971FF6738}"/>
              </pc2:cmMkLst>
            </pc226:cmChg>
          </p:ext>
        </pc:extLst>
      </pc:sldChg>
      <pc:sldChg chg="modSp mod">
        <pc:chgData name="Indrė Daugialienė" userId="4e7c63ca-ed3d-4214-ac0c-52f59f68e7c8" providerId="ADAL" clId="{64114D45-01CD-4BAE-A35F-EBD452065354}" dt="2024-05-17T11:31:37.106" v="1796" actId="5793"/>
        <pc:sldMkLst>
          <pc:docMk/>
          <pc:sldMk cId="3066101956" sldId="314"/>
        </pc:sldMkLst>
      </pc:sldChg>
      <pc:sldChg chg="addSp delSp modSp mod">
        <pc:chgData name="Indrė Daugialienė" userId="4e7c63ca-ed3d-4214-ac0c-52f59f68e7c8" providerId="ADAL" clId="{64114D45-01CD-4BAE-A35F-EBD452065354}" dt="2024-05-17T10:21:36.755" v="1572" actId="207"/>
        <pc:sldMkLst>
          <pc:docMk/>
          <pc:sldMk cId="1695564379" sldId="315"/>
        </pc:sldMkLst>
      </pc:sldChg>
      <pc:sldChg chg="modSp mod addCm modCm">
        <pc:chgData name="Indrė Daugialienė" userId="4e7c63ca-ed3d-4214-ac0c-52f59f68e7c8" providerId="ADAL" clId="{64114D45-01CD-4BAE-A35F-EBD452065354}" dt="2024-05-17T10:30:25.985" v="1785" actId="14100"/>
        <pc:sldMkLst>
          <pc:docMk/>
          <pc:sldMk cId="2201245374" sldId="316"/>
        </pc:sldMkLst>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7T10:30:21.746" v="1784" actId="6549"/>
              <pc2:cmMkLst xmlns:pc2="http://schemas.microsoft.com/office/powerpoint/2019/9/main/command">
                <pc:docMk/>
                <pc:sldMk cId="2201245374" sldId="316"/>
                <pc2:cmMk id="{80CE9D4D-025C-43E8-91A9-8C5CF691654F}"/>
              </pc2:cmMkLst>
            </pc226:cmChg>
          </p:ext>
        </pc:extLst>
      </pc:sldChg>
      <pc:sldChg chg="addSp delSp modSp del mod addCm">
        <pc:chgData name="Indrė Daugialienė" userId="4e7c63ca-ed3d-4214-ac0c-52f59f68e7c8" providerId="ADAL" clId="{64114D45-01CD-4BAE-A35F-EBD452065354}" dt="2024-05-17T10:23:14.301" v="1581" actId="2696"/>
        <pc:sldMkLst>
          <pc:docMk/>
          <pc:sldMk cId="1150159724" sldId="317"/>
        </pc:sldMkLst>
        <pc:extLst>
          <p:ext xmlns:p="http://schemas.openxmlformats.org/presentationml/2006/main" uri="{D6D511B9-2390-475A-947B-AFAB55BFBCF1}">
            <pc226:cmChg xmlns:pc226="http://schemas.microsoft.com/office/powerpoint/2022/06/main/command" chg="add">
              <pc226:chgData name="Indrė Daugialienė" userId="4e7c63ca-ed3d-4214-ac0c-52f59f68e7c8" providerId="ADAL" clId="{64114D45-01CD-4BAE-A35F-EBD452065354}" dt="2024-05-16T09:32:28.406" v="884"/>
              <pc2:cmMkLst xmlns:pc2="http://schemas.microsoft.com/office/powerpoint/2019/9/main/command">
                <pc:docMk/>
                <pc:sldMk cId="1150159724" sldId="317"/>
                <pc2:cmMk id="{93D06092-5606-4186-B39F-2E079037113F}"/>
              </pc2:cmMkLst>
            </pc226:cmChg>
          </p:ext>
        </pc:extLst>
      </pc:sldChg>
      <pc:sldChg chg="addSp delSp modSp new del mod modClrScheme chgLayout">
        <pc:chgData name="Indrė Daugialienė" userId="4e7c63ca-ed3d-4214-ac0c-52f59f68e7c8" providerId="ADAL" clId="{64114D45-01CD-4BAE-A35F-EBD452065354}" dt="2024-05-16T08:44:10.505" v="444" actId="2696"/>
        <pc:sldMkLst>
          <pc:docMk/>
          <pc:sldMk cId="303653049" sldId="318"/>
        </pc:sldMkLst>
      </pc:sldChg>
      <pc:sldChg chg="modSp new mod ord">
        <pc:chgData name="Indrė Daugialienė" userId="4e7c63ca-ed3d-4214-ac0c-52f59f68e7c8" providerId="ADAL" clId="{64114D45-01CD-4BAE-A35F-EBD452065354}" dt="2024-05-17T09:26:41.239" v="1143" actId="20577"/>
        <pc:sldMkLst>
          <pc:docMk/>
          <pc:sldMk cId="1047330680" sldId="319"/>
        </pc:sldMkLst>
      </pc:sldChg>
      <pc:sldChg chg="new del">
        <pc:chgData name="Indrė Daugialienė" userId="4e7c63ca-ed3d-4214-ac0c-52f59f68e7c8" providerId="ADAL" clId="{64114D45-01CD-4BAE-A35F-EBD452065354}" dt="2024-05-16T08:41:14.803" v="394" actId="2696"/>
        <pc:sldMkLst>
          <pc:docMk/>
          <pc:sldMk cId="1816344309" sldId="319"/>
        </pc:sldMkLst>
      </pc:sldChg>
      <pc:sldChg chg="new del">
        <pc:chgData name="Indrė Daugialienė" userId="4e7c63ca-ed3d-4214-ac0c-52f59f68e7c8" providerId="ADAL" clId="{64114D45-01CD-4BAE-A35F-EBD452065354}" dt="2024-05-16T08:40:58.730" v="392" actId="2696"/>
        <pc:sldMkLst>
          <pc:docMk/>
          <pc:sldMk cId="2670244568" sldId="319"/>
        </pc:sldMkLst>
      </pc:sldChg>
      <pc:sldChg chg="new del">
        <pc:chgData name="Indrė Daugialienė" userId="4e7c63ca-ed3d-4214-ac0c-52f59f68e7c8" providerId="ADAL" clId="{64114D45-01CD-4BAE-A35F-EBD452065354}" dt="2024-05-16T08:42:16.010" v="400" actId="680"/>
        <pc:sldMkLst>
          <pc:docMk/>
          <pc:sldMk cId="4102011566" sldId="319"/>
        </pc:sldMkLst>
      </pc:sldChg>
    </pc:docChg>
  </pc:docChgLst>
  <pc:docChgLst>
    <pc:chgData name="Ugnė Andriuškevičiūtė" userId="4cfc4e40-4ad5-482f-9549-fc64d4adfc5b" providerId="ADAL" clId="{36239D1E-42A0-475C-BA28-9B53F544538E}"/>
    <pc:docChg chg="modSld">
      <pc:chgData name="Ugnė Andriuškevičiūtė" userId="4cfc4e40-4ad5-482f-9549-fc64d4adfc5b" providerId="ADAL" clId="{36239D1E-42A0-475C-BA28-9B53F544538E}" dt="2025-05-05T13:33:52.088" v="4" actId="20577"/>
      <pc:docMkLst>
        <pc:docMk/>
      </pc:docMkLst>
      <pc:sldChg chg="modSp mod">
        <pc:chgData name="Ugnė Andriuškevičiūtė" userId="4cfc4e40-4ad5-482f-9549-fc64d4adfc5b" providerId="ADAL" clId="{36239D1E-42A0-475C-BA28-9B53F544538E}" dt="2025-05-05T13:33:52.088" v="4" actId="20577"/>
        <pc:sldMkLst>
          <pc:docMk/>
          <pc:sldMk cId="3941564160" sldId="259"/>
        </pc:sldMkLst>
        <pc:spChg chg="mod">
          <ac:chgData name="Ugnė Andriuškevičiūtė" userId="4cfc4e40-4ad5-482f-9549-fc64d4adfc5b" providerId="ADAL" clId="{36239D1E-42A0-475C-BA28-9B53F544538E}" dt="2025-05-05T13:33:52.088" v="4" actId="20577"/>
          <ac:spMkLst>
            <pc:docMk/>
            <pc:sldMk cId="3941564160" sldId="259"/>
            <ac:spMk id="8" creationId="{1F342E14-0915-6827-B9D9-8B7B0239C01E}"/>
          </ac:spMkLst>
        </pc:spChg>
      </pc:sldChg>
    </pc:docChg>
  </pc:docChgLst>
  <pc:docChgLst>
    <pc:chgData name="Indrė Daugialienė" userId="S::indre.daugialiene@ltg.lt::4e7c63ca-ed3d-4214-ac0c-52f59f68e7c8" providerId="AD" clId="Web-{0001FDE0-F085-3B8D-3D66-9CE4F8F87938}"/>
    <pc:docChg chg="modSld">
      <pc:chgData name="Indrė Daugialienė" userId="S::indre.daugialiene@ltg.lt::4e7c63ca-ed3d-4214-ac0c-52f59f68e7c8" providerId="AD" clId="Web-{0001FDE0-F085-3B8D-3D66-9CE4F8F87938}" dt="2024-04-28T21:41:03.930" v="14" actId="20577"/>
      <pc:docMkLst>
        <pc:docMk/>
      </pc:docMkLst>
      <pc:sldChg chg="modSp">
        <pc:chgData name="Indrė Daugialienė" userId="S::indre.daugialiene@ltg.lt::4e7c63ca-ed3d-4214-ac0c-52f59f68e7c8" providerId="AD" clId="Web-{0001FDE0-F085-3B8D-3D66-9CE4F8F87938}" dt="2024-04-28T21:41:03.930" v="14" actId="20577"/>
        <pc:sldMkLst>
          <pc:docMk/>
          <pc:sldMk cId="489367849" sldId="307"/>
        </pc:sldMkLst>
      </pc:sldChg>
    </pc:docChg>
  </pc:docChgLst>
  <pc:docChgLst>
    <pc:chgData name="Rūta Vitkutė" userId="S::ruta.vitkute@ltginfra.lt::eb4592f8-f37f-4567-8c5a-279a1d031ca9" providerId="AD" clId="Web-{395D2899-8872-D17D-444E-DFFC244B6068}"/>
    <pc:docChg chg="modSld">
      <pc:chgData name="Rūta Vitkutė" userId="S::ruta.vitkute@ltginfra.lt::eb4592f8-f37f-4567-8c5a-279a1d031ca9" providerId="AD" clId="Web-{395D2899-8872-D17D-444E-DFFC244B6068}" dt="2024-04-30T10:33:04.704" v="6" actId="20577"/>
      <pc:docMkLst>
        <pc:docMk/>
      </pc:docMkLst>
      <pc:sldChg chg="modSp delCm modCm">
        <pc:chgData name="Rūta Vitkutė" userId="S::ruta.vitkute@ltginfra.lt::eb4592f8-f37f-4567-8c5a-279a1d031ca9" providerId="AD" clId="Web-{395D2899-8872-D17D-444E-DFFC244B6068}" dt="2024-04-30T10:16:31.024" v="3" actId="20577"/>
        <pc:sldMkLst>
          <pc:docMk/>
          <pc:sldMk cId="2416154778" sldId="298"/>
        </pc:sldMkLst>
        <pc:extLst>
          <p:ext xmlns:p="http://schemas.openxmlformats.org/presentationml/2006/main" uri="{D6D511B9-2390-475A-947B-AFAB55BFBCF1}">
            <pc226:cmChg xmlns:pc226="http://schemas.microsoft.com/office/powerpoint/2022/06/main/command" chg="del mod">
              <pc226:chgData name="Rūta Vitkutė" userId="S::ruta.vitkute@ltginfra.lt::eb4592f8-f37f-4567-8c5a-279a1d031ca9" providerId="AD" clId="Web-{395D2899-8872-D17D-444E-DFFC244B6068}" dt="2024-04-30T10:16:10.540" v="2"/>
              <pc2:cmMkLst xmlns:pc2="http://schemas.microsoft.com/office/powerpoint/2019/9/main/command">
                <pc:docMk/>
                <pc:sldMk cId="2416154778" sldId="298"/>
                <pc2:cmMk id="{B9303D6F-FC3C-4E63-979E-2F058ED736FE}"/>
              </pc2:cmMkLst>
            </pc226:cmChg>
          </p:ext>
        </pc:extLst>
      </pc:sldChg>
      <pc:sldChg chg="modSp">
        <pc:chgData name="Rūta Vitkutė" userId="S::ruta.vitkute@ltginfra.lt::eb4592f8-f37f-4567-8c5a-279a1d031ca9" providerId="AD" clId="Web-{395D2899-8872-D17D-444E-DFFC244B6068}" dt="2024-04-30T10:33:04.704" v="6" actId="20577"/>
        <pc:sldMkLst>
          <pc:docMk/>
          <pc:sldMk cId="1695564379"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D260E-1C4E-42DF-AB09-EEAE026D7D4A}" type="datetimeFigureOut">
              <a:rPr lang="lt-LT" smtClean="0"/>
              <a:t>2025-05-05</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8767EF-E87F-42E4-8411-CFAE2D167420}" type="slidenum">
              <a:rPr lang="lt-LT" smtClean="0"/>
              <a:t>‹#›</a:t>
            </a:fld>
            <a:endParaRPr lang="lt-LT"/>
          </a:p>
        </p:txBody>
      </p:sp>
    </p:spTree>
    <p:extLst>
      <p:ext uri="{BB962C8B-B14F-4D97-AF65-F5344CB8AC3E}">
        <p14:creationId xmlns:p14="http://schemas.microsoft.com/office/powerpoint/2010/main" val="60050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65AD4-A6DB-4F3B-96B3-8A812E944A94}" type="datetimeFigureOut">
              <a:rPr lang="lt-LT" smtClean="0"/>
              <a:t>2025-05-05</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9A51C-3396-436C-AEE7-A34A5D99D94F}" type="slidenum">
              <a:rPr lang="lt-LT" smtClean="0"/>
              <a:t>‹#›</a:t>
            </a:fld>
            <a:endParaRPr lang="lt-LT"/>
          </a:p>
        </p:txBody>
      </p:sp>
    </p:spTree>
    <p:extLst>
      <p:ext uri="{BB962C8B-B14F-4D97-AF65-F5344CB8AC3E}">
        <p14:creationId xmlns:p14="http://schemas.microsoft.com/office/powerpoint/2010/main" val="366942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D509A51C-3396-436C-AEE7-A34A5D99D94F}" type="slidenum">
              <a:rPr lang="lt-LT" smtClean="0"/>
              <a:t>4</a:t>
            </a:fld>
            <a:endParaRPr lang="lt-LT"/>
          </a:p>
        </p:txBody>
      </p:sp>
    </p:spTree>
    <p:extLst>
      <p:ext uri="{BB962C8B-B14F-4D97-AF65-F5344CB8AC3E}">
        <p14:creationId xmlns:p14="http://schemas.microsoft.com/office/powerpoint/2010/main" val="308676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8"/>
          <p:cNvSpPr>
            <a:spLocks noGrp="1"/>
          </p:cNvSpPr>
          <p:nvPr>
            <p:ph type="body" sz="quarter" idx="11" hasCustomPrompt="1"/>
          </p:nvPr>
        </p:nvSpPr>
        <p:spPr>
          <a:xfrm>
            <a:off x="625474" y="798513"/>
            <a:ext cx="8223251" cy="696912"/>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2" name="Text Placeholder 20"/>
          <p:cNvSpPr>
            <a:spLocks noGrp="1"/>
          </p:cNvSpPr>
          <p:nvPr>
            <p:ph type="body" sz="quarter" idx="12" hasCustomPrompt="1"/>
          </p:nvPr>
        </p:nvSpPr>
        <p:spPr>
          <a:xfrm>
            <a:off x="6254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3" hasCustomPrompt="1"/>
          </p:nvPr>
        </p:nvSpPr>
        <p:spPr>
          <a:xfrm>
            <a:off x="61118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4" name="Text Placeholder 20"/>
          <p:cNvSpPr>
            <a:spLocks noGrp="1"/>
          </p:cNvSpPr>
          <p:nvPr>
            <p:ph type="body" sz="quarter" idx="16" hasCustomPrompt="1"/>
          </p:nvPr>
        </p:nvSpPr>
        <p:spPr>
          <a:xfrm>
            <a:off x="601276"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
        <p:nvSpPr>
          <p:cNvPr id="15" name="Text Placeholder 20"/>
          <p:cNvSpPr>
            <a:spLocks noGrp="1"/>
          </p:cNvSpPr>
          <p:nvPr>
            <p:ph type="body" sz="quarter" idx="17" hasCustomPrompt="1"/>
          </p:nvPr>
        </p:nvSpPr>
        <p:spPr>
          <a:xfrm>
            <a:off x="6111874"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Tree>
    <p:extLst>
      <p:ext uri="{BB962C8B-B14F-4D97-AF65-F5344CB8AC3E}">
        <p14:creationId xmlns:p14="http://schemas.microsoft.com/office/powerpoint/2010/main" val="40966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10046386" cy="1997598"/>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solidFill>
                  <a:schemeClr val="tx1"/>
                </a:solidFill>
                <a:latin typeface="Arial" panose="020B0604020202020204" pitchFamily="34"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313978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0.7%</a:t>
            </a:r>
            <a:r>
              <a:rPr lang="en-US"/>
              <a:t> </a:t>
            </a:r>
            <a:endParaRPr lang="lt-LT"/>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2255054551"/>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6"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7" name="Text Placeholder 11"/>
          <p:cNvSpPr>
            <a:spLocks noGrp="1"/>
          </p:cNvSpPr>
          <p:nvPr>
            <p:ph type="body" sz="quarter" idx="18" hasCustomPrompt="1"/>
          </p:nvPr>
        </p:nvSpPr>
        <p:spPr>
          <a:xfrm>
            <a:off x="1413863" y="3009899"/>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
        <p:nvSpPr>
          <p:cNvPr id="20" name="Text Placeholder 11"/>
          <p:cNvSpPr>
            <a:spLocks noGrp="1"/>
          </p:cNvSpPr>
          <p:nvPr>
            <p:ph type="body" sz="quarter" idx="20" hasCustomPrompt="1"/>
          </p:nvPr>
        </p:nvSpPr>
        <p:spPr>
          <a:xfrm>
            <a:off x="7644574" y="3009898"/>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Tree>
    <p:extLst>
      <p:ext uri="{BB962C8B-B14F-4D97-AF65-F5344CB8AC3E}">
        <p14:creationId xmlns:p14="http://schemas.microsoft.com/office/powerpoint/2010/main" val="2285896817"/>
      </p:ext>
    </p:extLst>
  </p:cSld>
  <p:clrMapOvr>
    <a:masterClrMapping/>
  </p:clrMapOvr>
  <p:extLst>
    <p:ext uri="{DCECCB84-F9BA-43D5-87BE-67443E8EF086}">
      <p15:sldGuideLst xmlns:p15="http://schemas.microsoft.com/office/powerpoint/2012/main">
        <p15:guide id="1" orient="horz" pos="2712" userDrawn="1">
          <p15:clr>
            <a:srgbClr val="FBAE40"/>
          </p15:clr>
        </p15:guide>
        <p15:guide id="2" pos="51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5177075"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3048000"/>
            <a:ext cx="2029505" cy="644434"/>
          </a:xfrm>
        </p:spPr>
        <p:txBody>
          <a:bodyPr>
            <a:noAutofit/>
          </a:bodyPr>
          <a:lstStyle>
            <a:lvl1pPr marL="0" indent="0">
              <a:buNone/>
              <a:defRPr sz="1800" baseline="0"/>
            </a:lvl1pPr>
          </a:lstStyle>
          <a:p>
            <a:pPr lvl="0"/>
            <a:r>
              <a:rPr lang="en-US" err="1"/>
              <a:t>Pirmo</a:t>
            </a:r>
            <a:r>
              <a:rPr lang="en-US"/>
              <a:t> </a:t>
            </a:r>
            <a:r>
              <a:rPr lang="en-US" err="1"/>
              <a:t>tikslo</a:t>
            </a:r>
            <a:r>
              <a:rPr lang="en-US"/>
              <a:t> </a:t>
            </a:r>
            <a:r>
              <a:rPr lang="en-US" err="1"/>
              <a:t>pavadinimas</a:t>
            </a:r>
            <a:endParaRPr lang="lt-LT"/>
          </a:p>
        </p:txBody>
      </p:sp>
      <p:sp>
        <p:nvSpPr>
          <p:cNvPr id="8" name="Text Placeholder 18"/>
          <p:cNvSpPr>
            <a:spLocks noGrp="1"/>
          </p:cNvSpPr>
          <p:nvPr>
            <p:ph type="body" sz="quarter" idx="13" hasCustomPrompt="1"/>
          </p:nvPr>
        </p:nvSpPr>
        <p:spPr>
          <a:xfrm>
            <a:off x="625474" y="3048000"/>
            <a:ext cx="715646"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01</a:t>
            </a:r>
            <a:endParaRPr lang="lt-LT"/>
          </a:p>
        </p:txBody>
      </p:sp>
      <p:sp>
        <p:nvSpPr>
          <p:cNvPr id="9" name="Text Placeholder 11"/>
          <p:cNvSpPr>
            <a:spLocks noGrp="1"/>
          </p:cNvSpPr>
          <p:nvPr>
            <p:ph type="body" sz="quarter" idx="14" hasCustomPrompt="1"/>
          </p:nvPr>
        </p:nvSpPr>
        <p:spPr>
          <a:xfrm>
            <a:off x="5463349" y="3048000"/>
            <a:ext cx="2029505" cy="644434"/>
          </a:xfrm>
        </p:spPr>
        <p:txBody>
          <a:bodyPr>
            <a:noAutofit/>
          </a:bodyPr>
          <a:lstStyle>
            <a:lvl1pPr marL="0" indent="0">
              <a:buNone/>
              <a:defRPr sz="1800" baseline="0"/>
            </a:lvl1pPr>
          </a:lstStyle>
          <a:p>
            <a:pPr lvl="0"/>
            <a:r>
              <a:rPr lang="en-US" err="1"/>
              <a:t>Antro</a:t>
            </a:r>
            <a:r>
              <a:rPr lang="en-US"/>
              <a:t> </a:t>
            </a:r>
            <a:r>
              <a:rPr lang="en-US" err="1"/>
              <a:t>tikslo</a:t>
            </a:r>
            <a:r>
              <a:rPr lang="en-US"/>
              <a:t> </a:t>
            </a:r>
            <a:r>
              <a:rPr lang="en-US" err="1"/>
              <a:t>pavadinimas</a:t>
            </a:r>
            <a:endParaRPr lang="lt-LT"/>
          </a:p>
        </p:txBody>
      </p:sp>
      <p:sp>
        <p:nvSpPr>
          <p:cNvPr id="10" name="Text Placeholder 18"/>
          <p:cNvSpPr>
            <a:spLocks noGrp="1"/>
          </p:cNvSpPr>
          <p:nvPr>
            <p:ph type="body" sz="quarter" idx="15" hasCustomPrompt="1"/>
          </p:nvPr>
        </p:nvSpPr>
        <p:spPr>
          <a:xfrm>
            <a:off x="4606162" y="3048000"/>
            <a:ext cx="796208"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02</a:t>
            </a:r>
            <a:endParaRPr lang="lt-LT"/>
          </a:p>
        </p:txBody>
      </p:sp>
      <p:sp>
        <p:nvSpPr>
          <p:cNvPr id="11" name="Text Placeholder 11"/>
          <p:cNvSpPr>
            <a:spLocks noGrp="1"/>
          </p:cNvSpPr>
          <p:nvPr>
            <p:ph type="body" sz="quarter" idx="16" hasCustomPrompt="1"/>
          </p:nvPr>
        </p:nvSpPr>
        <p:spPr>
          <a:xfrm>
            <a:off x="9747966" y="3048000"/>
            <a:ext cx="2029505" cy="644434"/>
          </a:xfrm>
        </p:spPr>
        <p:txBody>
          <a:bodyPr>
            <a:noAutofit/>
          </a:bodyPr>
          <a:lstStyle>
            <a:lvl1pPr marL="0" indent="0">
              <a:buNone/>
              <a:defRPr sz="1800" baseline="0"/>
            </a:lvl1pPr>
          </a:lstStyle>
          <a:p>
            <a:pPr lvl="0"/>
            <a:r>
              <a:rPr lang="en-US"/>
              <a:t>Tre</a:t>
            </a:r>
            <a:r>
              <a:rPr lang="lt-LT" err="1"/>
              <a:t>čio</a:t>
            </a:r>
            <a:r>
              <a:rPr lang="en-US"/>
              <a:t> </a:t>
            </a:r>
            <a:r>
              <a:rPr lang="en-US" err="1"/>
              <a:t>tikslo</a:t>
            </a:r>
            <a:r>
              <a:rPr lang="en-US"/>
              <a:t> </a:t>
            </a:r>
            <a:r>
              <a:rPr lang="en-US" err="1"/>
              <a:t>pavadinimas</a:t>
            </a:r>
            <a:endParaRPr lang="lt-LT"/>
          </a:p>
        </p:txBody>
      </p:sp>
      <p:sp>
        <p:nvSpPr>
          <p:cNvPr id="12" name="Text Placeholder 18"/>
          <p:cNvSpPr>
            <a:spLocks noGrp="1"/>
          </p:cNvSpPr>
          <p:nvPr>
            <p:ph type="body" sz="quarter" idx="17" hasCustomPrompt="1"/>
          </p:nvPr>
        </p:nvSpPr>
        <p:spPr>
          <a:xfrm>
            <a:off x="8833302" y="3048000"/>
            <a:ext cx="863514"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03</a:t>
            </a:r>
            <a:endParaRPr lang="lt-LT"/>
          </a:p>
        </p:txBody>
      </p:sp>
      <p:sp>
        <p:nvSpPr>
          <p:cNvPr id="19" name="Picture Placeholder 18"/>
          <p:cNvSpPr>
            <a:spLocks noGrp="1"/>
          </p:cNvSpPr>
          <p:nvPr>
            <p:ph type="pic" sz="quarter" idx="18"/>
          </p:nvPr>
        </p:nvSpPr>
        <p:spPr>
          <a:xfrm>
            <a:off x="8122920" y="4305300"/>
            <a:ext cx="4069079" cy="2552700"/>
          </a:xfrm>
        </p:spPr>
        <p:txBody>
          <a:bodyPr/>
          <a:lstStyle>
            <a:lvl1pPr>
              <a:defRPr/>
            </a:lvl1pPr>
          </a:lstStyle>
          <a:p>
            <a:endParaRPr lang="lt-LT"/>
          </a:p>
        </p:txBody>
      </p:sp>
      <p:sp>
        <p:nvSpPr>
          <p:cNvPr id="13" name="Picture Placeholder 18"/>
          <p:cNvSpPr>
            <a:spLocks noGrp="1"/>
          </p:cNvSpPr>
          <p:nvPr>
            <p:ph type="pic" sz="quarter" idx="19" hasCustomPrompt="1"/>
          </p:nvPr>
        </p:nvSpPr>
        <p:spPr>
          <a:xfrm>
            <a:off x="4061460" y="4305300"/>
            <a:ext cx="4061460" cy="2552700"/>
          </a:xfrm>
        </p:spPr>
        <p:txBody>
          <a:bodyPr/>
          <a:lstStyle>
            <a:lvl1pPr>
              <a:defRPr/>
            </a:lvl1pPr>
          </a:lstStyle>
          <a:p>
            <a:r>
              <a:rPr lang="lt-LT"/>
              <a:t>      </a:t>
            </a:r>
          </a:p>
        </p:txBody>
      </p:sp>
      <p:sp>
        <p:nvSpPr>
          <p:cNvPr id="14" name="Picture Placeholder 18"/>
          <p:cNvSpPr>
            <a:spLocks noGrp="1"/>
          </p:cNvSpPr>
          <p:nvPr>
            <p:ph type="pic" sz="quarter" idx="20" hasCustomPrompt="1"/>
          </p:nvPr>
        </p:nvSpPr>
        <p:spPr>
          <a:xfrm>
            <a:off x="-1" y="4305300"/>
            <a:ext cx="4061461" cy="2552699"/>
          </a:xfrm>
        </p:spPr>
        <p:txBody>
          <a:bodyPr/>
          <a:lstStyle>
            <a:lvl1pPr>
              <a:defRPr/>
            </a:lvl1pPr>
          </a:lstStyle>
          <a:p>
            <a:r>
              <a:rPr lang="lt-LT"/>
              <a:t>      </a:t>
            </a:r>
          </a:p>
        </p:txBody>
      </p:sp>
    </p:spTree>
    <p:extLst>
      <p:ext uri="{BB962C8B-B14F-4D97-AF65-F5344CB8AC3E}">
        <p14:creationId xmlns:p14="http://schemas.microsoft.com/office/powerpoint/2010/main" val="1057575685"/>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6" name="Text Placeholder 11"/>
          <p:cNvSpPr>
            <a:spLocks noGrp="1"/>
          </p:cNvSpPr>
          <p:nvPr>
            <p:ph type="body" sz="quarter" idx="12" hasCustomPrompt="1"/>
          </p:nvPr>
        </p:nvSpPr>
        <p:spPr>
          <a:xfrm>
            <a:off x="1413863" y="5210175"/>
            <a:ext cx="3996337"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7" name="Text Placeholder 18"/>
          <p:cNvSpPr>
            <a:spLocks noGrp="1"/>
          </p:cNvSpPr>
          <p:nvPr>
            <p:ph type="body" sz="quarter" idx="13" hasCustomPrompt="1"/>
          </p:nvPr>
        </p:nvSpPr>
        <p:spPr>
          <a:xfrm>
            <a:off x="625474"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3</a:t>
            </a:r>
          </a:p>
        </p:txBody>
      </p:sp>
      <p:sp>
        <p:nvSpPr>
          <p:cNvPr id="18" name="Text Placeholder 11"/>
          <p:cNvSpPr>
            <a:spLocks noGrp="1"/>
          </p:cNvSpPr>
          <p:nvPr>
            <p:ph type="body" sz="quarter" idx="14" hasCustomPrompt="1"/>
          </p:nvPr>
        </p:nvSpPr>
        <p:spPr>
          <a:xfrm>
            <a:off x="7644574" y="3009900"/>
            <a:ext cx="3947351"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21" name="Text Placeholder 11"/>
          <p:cNvSpPr>
            <a:spLocks noGrp="1"/>
          </p:cNvSpPr>
          <p:nvPr>
            <p:ph type="body" sz="quarter" idx="16" hasCustomPrompt="1"/>
          </p:nvPr>
        </p:nvSpPr>
        <p:spPr>
          <a:xfrm>
            <a:off x="7575776" y="5210175"/>
            <a:ext cx="4016149"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2" name="Text Placeholder 18"/>
          <p:cNvSpPr>
            <a:spLocks noGrp="1"/>
          </p:cNvSpPr>
          <p:nvPr>
            <p:ph type="body" sz="quarter" idx="17" hasCustomPrompt="1"/>
          </p:nvPr>
        </p:nvSpPr>
        <p:spPr>
          <a:xfrm>
            <a:off x="6787387"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4</a:t>
            </a:r>
          </a:p>
        </p:txBody>
      </p:sp>
      <p:sp>
        <p:nvSpPr>
          <p:cNvPr id="23" name="Text Placeholder 11"/>
          <p:cNvSpPr>
            <a:spLocks noGrp="1"/>
          </p:cNvSpPr>
          <p:nvPr>
            <p:ph type="body" sz="quarter" idx="18" hasCustomPrompt="1"/>
          </p:nvPr>
        </p:nvSpPr>
        <p:spPr>
          <a:xfrm>
            <a:off x="1413863" y="3009900"/>
            <a:ext cx="3996337"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4"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Tree>
    <p:extLst>
      <p:ext uri="{BB962C8B-B14F-4D97-AF65-F5344CB8AC3E}">
        <p14:creationId xmlns:p14="http://schemas.microsoft.com/office/powerpoint/2010/main" val="2146615867"/>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5714366" cy="104044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Keleivių vežimo rezultatai, 2016–2017 m.</a:t>
            </a:r>
          </a:p>
        </p:txBody>
      </p:sp>
      <p:sp>
        <p:nvSpPr>
          <p:cNvPr id="3" name="Text Placeholder 20"/>
          <p:cNvSpPr>
            <a:spLocks noGrp="1"/>
          </p:cNvSpPr>
          <p:nvPr>
            <p:ph type="body" sz="quarter" idx="14" hasCustomPrompt="1"/>
          </p:nvPr>
        </p:nvSpPr>
        <p:spPr>
          <a:xfrm>
            <a:off x="625474" y="2520769"/>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4" name="Text Placeholder 20"/>
          <p:cNvSpPr>
            <a:spLocks noGrp="1"/>
          </p:cNvSpPr>
          <p:nvPr>
            <p:ph type="body" sz="quarter" idx="15" hasCustomPrompt="1"/>
          </p:nvPr>
        </p:nvSpPr>
        <p:spPr>
          <a:xfrm>
            <a:off x="4722857" y="2520768"/>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5" name="Text Placeholder 20"/>
          <p:cNvSpPr>
            <a:spLocks noGrp="1"/>
          </p:cNvSpPr>
          <p:nvPr>
            <p:ph type="body" sz="quarter" idx="16" hasCustomPrompt="1"/>
          </p:nvPr>
        </p:nvSpPr>
        <p:spPr>
          <a:xfrm>
            <a:off x="8820240" y="2520767"/>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6" name="Text Placeholder 20"/>
          <p:cNvSpPr>
            <a:spLocks noGrp="1"/>
          </p:cNvSpPr>
          <p:nvPr>
            <p:ph type="body" sz="quarter" idx="17" hasCustomPrompt="1"/>
          </p:nvPr>
        </p:nvSpPr>
        <p:spPr>
          <a:xfrm>
            <a:off x="625474" y="2749548"/>
            <a:ext cx="1853566"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(mln. tonų)</a:t>
            </a:r>
          </a:p>
        </p:txBody>
      </p:sp>
      <p:sp>
        <p:nvSpPr>
          <p:cNvPr id="7" name="Text Placeholder 20"/>
          <p:cNvSpPr>
            <a:spLocks noGrp="1"/>
          </p:cNvSpPr>
          <p:nvPr>
            <p:ph type="body" sz="quarter" idx="18" hasCustomPrompt="1"/>
          </p:nvPr>
        </p:nvSpPr>
        <p:spPr>
          <a:xfrm>
            <a:off x="4722856"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(2016–2017 m. sausis–gruodis, mln. tonų)</a:t>
            </a:r>
          </a:p>
        </p:txBody>
      </p:sp>
      <p:sp>
        <p:nvSpPr>
          <p:cNvPr id="8" name="Text Placeholder 20"/>
          <p:cNvSpPr>
            <a:spLocks noGrp="1"/>
          </p:cNvSpPr>
          <p:nvPr>
            <p:ph type="body" sz="quarter" idx="19" hasCustomPrompt="1"/>
          </p:nvPr>
        </p:nvSpPr>
        <p:spPr>
          <a:xfrm>
            <a:off x="8820240"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(2017 m. sausis–gruodis, proc.)</a:t>
            </a:r>
          </a:p>
        </p:txBody>
      </p:sp>
      <p:sp>
        <p:nvSpPr>
          <p:cNvPr id="13" name="Chart Placeholder 12"/>
          <p:cNvSpPr>
            <a:spLocks noGrp="1"/>
          </p:cNvSpPr>
          <p:nvPr>
            <p:ph type="chart" sz="quarter" idx="20"/>
          </p:nvPr>
        </p:nvSpPr>
        <p:spPr>
          <a:xfrm>
            <a:off x="625475" y="3282950"/>
            <a:ext cx="2735263" cy="2933700"/>
          </a:xfrm>
        </p:spPr>
        <p:txBody>
          <a:bodyPr/>
          <a:lstStyle>
            <a:lvl1pPr marL="0" indent="0">
              <a:buNone/>
              <a:defRPr/>
            </a:lvl1pPr>
          </a:lstStyle>
          <a:p>
            <a:endParaRPr lang="lt-LT"/>
          </a:p>
        </p:txBody>
      </p:sp>
      <p:sp>
        <p:nvSpPr>
          <p:cNvPr id="16" name="Chart Placeholder 15"/>
          <p:cNvSpPr>
            <a:spLocks noGrp="1"/>
          </p:cNvSpPr>
          <p:nvPr>
            <p:ph type="chart" sz="quarter" idx="21"/>
          </p:nvPr>
        </p:nvSpPr>
        <p:spPr>
          <a:xfrm>
            <a:off x="4722813" y="3282950"/>
            <a:ext cx="3044825" cy="2933700"/>
          </a:xfrm>
        </p:spPr>
        <p:txBody>
          <a:bodyPr/>
          <a:lstStyle>
            <a:lvl1pPr>
              <a:defRPr/>
            </a:lvl1pPr>
          </a:lstStyle>
          <a:p>
            <a:endParaRPr lang="lt-LT"/>
          </a:p>
        </p:txBody>
      </p:sp>
      <p:sp>
        <p:nvSpPr>
          <p:cNvPr id="19" name="Chart Placeholder 18"/>
          <p:cNvSpPr>
            <a:spLocks noGrp="1"/>
          </p:cNvSpPr>
          <p:nvPr>
            <p:ph type="chart" sz="quarter" idx="22"/>
          </p:nvPr>
        </p:nvSpPr>
        <p:spPr>
          <a:xfrm>
            <a:off x="8820150" y="3282950"/>
            <a:ext cx="2971800" cy="2933700"/>
          </a:xfrm>
        </p:spPr>
        <p:txBody>
          <a:bodyPr/>
          <a:lstStyle>
            <a:lvl1pPr>
              <a:defRPr baseline="0">
                <a:solidFill>
                  <a:schemeClr val="tx1"/>
                </a:solidFill>
              </a:defRPr>
            </a:lvl1pPr>
          </a:lstStyle>
          <a:p>
            <a:endParaRPr lang="lt-LT"/>
          </a:p>
        </p:txBody>
      </p:sp>
    </p:spTree>
    <p:extLst>
      <p:ext uri="{BB962C8B-B14F-4D97-AF65-F5344CB8AC3E}">
        <p14:creationId xmlns:p14="http://schemas.microsoft.com/office/powerpoint/2010/main" val="105339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p:cNvSpPr>
            <a:spLocks noGrp="1"/>
          </p:cNvSpPr>
          <p:nvPr>
            <p:ph type="body" sz="quarter" idx="12" hasCustomPrompt="1"/>
          </p:nvPr>
        </p:nvSpPr>
        <p:spPr>
          <a:xfrm>
            <a:off x="625474" y="3203575"/>
            <a:ext cx="27360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4" name="Text Placeholder 20"/>
          <p:cNvSpPr>
            <a:spLocks noGrp="1"/>
          </p:cNvSpPr>
          <p:nvPr>
            <p:ph type="body" sz="quarter" idx="13" hasCustomPrompt="1"/>
          </p:nvPr>
        </p:nvSpPr>
        <p:spPr>
          <a:xfrm>
            <a:off x="4727212" y="3203575"/>
            <a:ext cx="2692492"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5" name="Text Placeholder 20"/>
          <p:cNvSpPr>
            <a:spLocks noGrp="1"/>
          </p:cNvSpPr>
          <p:nvPr>
            <p:ph type="body" sz="quarter" idx="14" hasCustomPrompt="1"/>
          </p:nvPr>
        </p:nvSpPr>
        <p:spPr>
          <a:xfrm>
            <a:off x="8828950" y="3203575"/>
            <a:ext cx="2701200"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727212" y="4450135"/>
            <a:ext cx="305825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828950" y="4438863"/>
            <a:ext cx="3075667" cy="1709388"/>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Tree>
    <p:extLst>
      <p:ext uri="{BB962C8B-B14F-4D97-AF65-F5344CB8AC3E}">
        <p14:creationId xmlns:p14="http://schemas.microsoft.com/office/powerpoint/2010/main" val="38252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3" name="Text Placeholder 20"/>
          <p:cNvSpPr>
            <a:spLocks noGrp="1"/>
          </p:cNvSpPr>
          <p:nvPr>
            <p:ph type="body" sz="quarter" idx="12" hasCustomPrompt="1"/>
          </p:nvPr>
        </p:nvSpPr>
        <p:spPr>
          <a:xfrm>
            <a:off x="625474" y="3203575"/>
            <a:ext cx="30408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antraštė</a:t>
            </a:r>
          </a:p>
        </p:txBody>
      </p:sp>
      <p:sp>
        <p:nvSpPr>
          <p:cNvPr id="4" name="Text Placeholder 20"/>
          <p:cNvSpPr>
            <a:spLocks noGrp="1"/>
          </p:cNvSpPr>
          <p:nvPr>
            <p:ph type="body" sz="quarter" idx="15" hasCustomPrompt="1"/>
          </p:nvPr>
        </p:nvSpPr>
        <p:spPr>
          <a:xfrm>
            <a:off x="625473" y="4450135"/>
            <a:ext cx="3406596"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Lorem</a:t>
            </a:r>
            <a:r>
              <a:rPr lang="lt-LT"/>
              <a:t> </a:t>
            </a:r>
            <a:r>
              <a:rPr lang="lt-LT" err="1"/>
              <a:t>ipsum</a:t>
            </a:r>
            <a:r>
              <a:rPr lang="lt-LT"/>
              <a:t> </a:t>
            </a:r>
            <a:r>
              <a:rPr lang="lt-LT" err="1"/>
              <a:t>dolor</a:t>
            </a:r>
            <a:r>
              <a:rPr lang="lt-LT"/>
              <a:t>.</a:t>
            </a:r>
          </a:p>
        </p:txBody>
      </p:sp>
      <p:sp>
        <p:nvSpPr>
          <p:cNvPr id="8" name="Chart Placeholder 7"/>
          <p:cNvSpPr>
            <a:spLocks noGrp="1"/>
          </p:cNvSpPr>
          <p:nvPr>
            <p:ph type="chart" sz="quarter" idx="16"/>
          </p:nvPr>
        </p:nvSpPr>
        <p:spPr>
          <a:xfrm>
            <a:off x="6088063" y="1489075"/>
            <a:ext cx="5486400" cy="4659313"/>
          </a:xfrm>
        </p:spPr>
        <p:txBody>
          <a:bodyPr/>
          <a:lstStyle>
            <a:lvl1pPr>
              <a:defRPr/>
            </a:lvl1pPr>
          </a:lstStyle>
          <a:p>
            <a:endParaRPr lang="lt-LT"/>
          </a:p>
        </p:txBody>
      </p:sp>
    </p:spTree>
    <p:extLst>
      <p:ext uri="{BB962C8B-B14F-4D97-AF65-F5344CB8AC3E}">
        <p14:creationId xmlns:p14="http://schemas.microsoft.com/office/powerpoint/2010/main" val="181646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8" name="Chart Placeholder 7"/>
          <p:cNvSpPr>
            <a:spLocks noGrp="1"/>
          </p:cNvSpPr>
          <p:nvPr>
            <p:ph type="chart" sz="quarter" idx="16"/>
          </p:nvPr>
        </p:nvSpPr>
        <p:spPr>
          <a:xfrm>
            <a:off x="625474" y="2428511"/>
            <a:ext cx="10948989" cy="3719877"/>
          </a:xfrm>
        </p:spPr>
        <p:txBody>
          <a:bodyPr/>
          <a:lstStyle/>
          <a:p>
            <a:endParaRPr lang="lt-LT"/>
          </a:p>
        </p:txBody>
      </p:sp>
    </p:spTree>
    <p:extLst>
      <p:ext uri="{BB962C8B-B14F-4D97-AF65-F5344CB8AC3E}">
        <p14:creationId xmlns:p14="http://schemas.microsoft.com/office/powerpoint/2010/main" val="424549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5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7" name="Picture Placeholder 4"/>
          <p:cNvSpPr>
            <a:spLocks noGrp="1"/>
          </p:cNvSpPr>
          <p:nvPr>
            <p:ph type="pic" sz="quarter" idx="17"/>
          </p:nvPr>
        </p:nvSpPr>
        <p:spPr>
          <a:xfrm>
            <a:off x="625475" y="2419350"/>
            <a:ext cx="10947400" cy="3752850"/>
          </a:xfrm>
        </p:spPr>
        <p:txBody>
          <a:bodyPr/>
          <a:lstStyle/>
          <a:p>
            <a:endParaRPr lang="lt-LT"/>
          </a:p>
        </p:txBody>
      </p:sp>
    </p:spTree>
    <p:extLst>
      <p:ext uri="{BB962C8B-B14F-4D97-AF65-F5344CB8AC3E}">
        <p14:creationId xmlns:p14="http://schemas.microsoft.com/office/powerpoint/2010/main" val="110362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545829"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457475"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0" name="Picture Placeholder 9"/>
          <p:cNvSpPr>
            <a:spLocks noGrp="1"/>
          </p:cNvSpPr>
          <p:nvPr>
            <p:ph type="pic" sz="quarter" idx="18" hasCustomPrompt="1"/>
          </p:nvPr>
        </p:nvSpPr>
        <p:spPr>
          <a:xfrm>
            <a:off x="625476" y="2546537"/>
            <a:ext cx="1174750" cy="1174750"/>
          </a:xfrm>
        </p:spPr>
        <p:txBody>
          <a:bodyPr/>
          <a:lstStyle>
            <a:lvl1pPr marL="0" indent="0">
              <a:buNone/>
              <a:defRPr/>
            </a:lvl1pPr>
          </a:lstStyle>
          <a:p>
            <a:r>
              <a:rPr lang="lt-LT"/>
              <a:t> </a:t>
            </a:r>
          </a:p>
        </p:txBody>
      </p:sp>
      <p:sp>
        <p:nvSpPr>
          <p:cNvPr id="13" name="Text Placeholder 20"/>
          <p:cNvSpPr>
            <a:spLocks noGrp="1"/>
          </p:cNvSpPr>
          <p:nvPr>
            <p:ph type="body" sz="quarter" idx="12" hasCustomPrompt="1"/>
          </p:nvPr>
        </p:nvSpPr>
        <p:spPr>
          <a:xfrm>
            <a:off x="625473"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4" name="Picture Placeholder 9"/>
          <p:cNvSpPr>
            <a:spLocks noGrp="1"/>
          </p:cNvSpPr>
          <p:nvPr>
            <p:ph type="pic" sz="quarter" idx="21" hasCustomPrompt="1"/>
          </p:nvPr>
        </p:nvSpPr>
        <p:spPr>
          <a:xfrm>
            <a:off x="4543631" y="2546537"/>
            <a:ext cx="1174750" cy="1174750"/>
          </a:xfrm>
        </p:spPr>
        <p:txBody>
          <a:bodyPr/>
          <a:lstStyle>
            <a:lvl1pPr marL="0" indent="0">
              <a:buNone/>
              <a:defRPr/>
            </a:lvl1pPr>
          </a:lstStyle>
          <a:p>
            <a:r>
              <a:rPr lang="lt-LT"/>
              <a:t> </a:t>
            </a:r>
          </a:p>
        </p:txBody>
      </p:sp>
      <p:sp>
        <p:nvSpPr>
          <p:cNvPr id="15" name="Text Placeholder 20"/>
          <p:cNvSpPr>
            <a:spLocks noGrp="1"/>
          </p:cNvSpPr>
          <p:nvPr>
            <p:ph type="body" sz="quarter" idx="22" hasCustomPrompt="1"/>
          </p:nvPr>
        </p:nvSpPr>
        <p:spPr>
          <a:xfrm>
            <a:off x="4543628"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6" name="Picture Placeholder 9"/>
          <p:cNvSpPr>
            <a:spLocks noGrp="1"/>
          </p:cNvSpPr>
          <p:nvPr>
            <p:ph type="pic" sz="quarter" idx="23" hasCustomPrompt="1"/>
          </p:nvPr>
        </p:nvSpPr>
        <p:spPr>
          <a:xfrm>
            <a:off x="8457475" y="2546537"/>
            <a:ext cx="1174750" cy="1174750"/>
          </a:xfrm>
        </p:spPr>
        <p:txBody>
          <a:bodyPr/>
          <a:lstStyle>
            <a:lvl1pPr marL="0" indent="0">
              <a:buNone/>
              <a:defRPr/>
            </a:lvl1pPr>
          </a:lstStyle>
          <a:p>
            <a:r>
              <a:rPr lang="lt-LT"/>
              <a:t> </a:t>
            </a:r>
          </a:p>
        </p:txBody>
      </p:sp>
      <p:sp>
        <p:nvSpPr>
          <p:cNvPr id="17" name="Text Placeholder 20"/>
          <p:cNvSpPr>
            <a:spLocks noGrp="1"/>
          </p:cNvSpPr>
          <p:nvPr>
            <p:ph type="body" sz="quarter" idx="24" hasCustomPrompt="1"/>
          </p:nvPr>
        </p:nvSpPr>
        <p:spPr>
          <a:xfrm>
            <a:off x="8457472"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366785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3" name="Text Placeholder 20"/>
          <p:cNvSpPr>
            <a:spLocks noGrp="1"/>
          </p:cNvSpPr>
          <p:nvPr>
            <p:ph type="body" sz="quarter" idx="19" hasCustomPrompt="1"/>
          </p:nvPr>
        </p:nvSpPr>
        <p:spPr>
          <a:xfrm>
            <a:off x="625470"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4" name="Picture Placeholder 9"/>
          <p:cNvSpPr>
            <a:spLocks noGrp="1"/>
          </p:cNvSpPr>
          <p:nvPr>
            <p:ph type="pic" sz="quarter" idx="20" hasCustomPrompt="1"/>
          </p:nvPr>
        </p:nvSpPr>
        <p:spPr>
          <a:xfrm>
            <a:off x="625473" y="4261037"/>
            <a:ext cx="1079500" cy="1079500"/>
          </a:xfrm>
        </p:spPr>
        <p:txBody>
          <a:bodyPr/>
          <a:lstStyle>
            <a:lvl1pPr marL="0" indent="0">
              <a:buNone/>
              <a:defRPr/>
            </a:lvl1pPr>
          </a:lstStyle>
          <a:p>
            <a:r>
              <a:rPr lang="lt-LT"/>
              <a:t> </a:t>
            </a:r>
          </a:p>
        </p:txBody>
      </p:sp>
      <p:sp>
        <p:nvSpPr>
          <p:cNvPr id="15" name="Text Placeholder 20"/>
          <p:cNvSpPr>
            <a:spLocks noGrp="1"/>
          </p:cNvSpPr>
          <p:nvPr>
            <p:ph type="body" sz="quarter" idx="21" hasCustomPrompt="1"/>
          </p:nvPr>
        </p:nvSpPr>
        <p:spPr>
          <a:xfrm>
            <a:off x="6400795"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6" name="Picture Placeholder 9"/>
          <p:cNvSpPr>
            <a:spLocks noGrp="1"/>
          </p:cNvSpPr>
          <p:nvPr>
            <p:ph type="pic" sz="quarter" idx="22" hasCustomPrompt="1"/>
          </p:nvPr>
        </p:nvSpPr>
        <p:spPr>
          <a:xfrm>
            <a:off x="6400798" y="1870262"/>
            <a:ext cx="1079500" cy="1079500"/>
          </a:xfrm>
        </p:spPr>
        <p:txBody>
          <a:bodyPr/>
          <a:lstStyle>
            <a:lvl1pPr marL="0" indent="0">
              <a:buNone/>
              <a:defRPr/>
            </a:lvl1pPr>
          </a:lstStyle>
          <a:p>
            <a:r>
              <a:rPr lang="lt-LT"/>
              <a:t> </a:t>
            </a:r>
          </a:p>
        </p:txBody>
      </p:sp>
      <p:sp>
        <p:nvSpPr>
          <p:cNvPr id="17" name="Text Placeholder 20"/>
          <p:cNvSpPr>
            <a:spLocks noGrp="1"/>
          </p:cNvSpPr>
          <p:nvPr>
            <p:ph type="body" sz="quarter" idx="23" hasCustomPrompt="1"/>
          </p:nvPr>
        </p:nvSpPr>
        <p:spPr>
          <a:xfrm>
            <a:off x="6400795"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8" name="Picture Placeholder 9"/>
          <p:cNvSpPr>
            <a:spLocks noGrp="1"/>
          </p:cNvSpPr>
          <p:nvPr>
            <p:ph type="pic" sz="quarter" idx="24" hasCustomPrompt="1"/>
          </p:nvPr>
        </p:nvSpPr>
        <p:spPr>
          <a:xfrm>
            <a:off x="6400798" y="4261037"/>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114613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1" name="Text Placeholder 20"/>
          <p:cNvSpPr>
            <a:spLocks noGrp="1"/>
          </p:cNvSpPr>
          <p:nvPr>
            <p:ph type="body" sz="quarter" idx="19" hasCustomPrompt="1"/>
          </p:nvPr>
        </p:nvSpPr>
        <p:spPr>
          <a:xfrm>
            <a:off x="6254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12" name="Picture Placeholder 9"/>
          <p:cNvSpPr>
            <a:spLocks noGrp="1"/>
          </p:cNvSpPr>
          <p:nvPr>
            <p:ph type="pic" sz="quarter" idx="20" hasCustomPrompt="1"/>
          </p:nvPr>
        </p:nvSpPr>
        <p:spPr>
          <a:xfrm>
            <a:off x="625476" y="4251512"/>
            <a:ext cx="1079500" cy="1079500"/>
          </a:xfrm>
        </p:spPr>
        <p:txBody>
          <a:bodyPr/>
          <a:lstStyle>
            <a:lvl1pPr marL="0" indent="0">
              <a:buNone/>
              <a:defRPr/>
            </a:lvl1pPr>
          </a:lstStyle>
          <a:p>
            <a:r>
              <a:rPr lang="lt-LT"/>
              <a:t> </a:t>
            </a:r>
          </a:p>
        </p:txBody>
      </p:sp>
      <p:sp>
        <p:nvSpPr>
          <p:cNvPr id="19" name="Text Placeholder 20"/>
          <p:cNvSpPr>
            <a:spLocks noGrp="1"/>
          </p:cNvSpPr>
          <p:nvPr>
            <p:ph type="body" sz="quarter" idx="21" hasCustomPrompt="1"/>
          </p:nvPr>
        </p:nvSpPr>
        <p:spPr>
          <a:xfrm>
            <a:off x="45497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0" name="Picture Placeholder 9"/>
          <p:cNvSpPr>
            <a:spLocks noGrp="1"/>
          </p:cNvSpPr>
          <p:nvPr>
            <p:ph type="pic" sz="quarter" idx="22" hasCustomPrompt="1"/>
          </p:nvPr>
        </p:nvSpPr>
        <p:spPr>
          <a:xfrm>
            <a:off x="4549776" y="1870262"/>
            <a:ext cx="1079500" cy="1079500"/>
          </a:xfrm>
        </p:spPr>
        <p:txBody>
          <a:bodyPr/>
          <a:lstStyle>
            <a:lvl1pPr marL="0" indent="0">
              <a:buNone/>
              <a:defRPr/>
            </a:lvl1pPr>
          </a:lstStyle>
          <a:p>
            <a:r>
              <a:rPr lang="lt-LT"/>
              <a:t> </a:t>
            </a:r>
          </a:p>
        </p:txBody>
      </p:sp>
      <p:sp>
        <p:nvSpPr>
          <p:cNvPr id="21" name="Text Placeholder 20"/>
          <p:cNvSpPr>
            <a:spLocks noGrp="1"/>
          </p:cNvSpPr>
          <p:nvPr>
            <p:ph type="body" sz="quarter" idx="23" hasCustomPrompt="1"/>
          </p:nvPr>
        </p:nvSpPr>
        <p:spPr>
          <a:xfrm>
            <a:off x="45497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2" name="Picture Placeholder 9"/>
          <p:cNvSpPr>
            <a:spLocks noGrp="1"/>
          </p:cNvSpPr>
          <p:nvPr>
            <p:ph type="pic" sz="quarter" idx="24" hasCustomPrompt="1"/>
          </p:nvPr>
        </p:nvSpPr>
        <p:spPr>
          <a:xfrm>
            <a:off x="4549776" y="4251512"/>
            <a:ext cx="1079500" cy="1079500"/>
          </a:xfrm>
        </p:spPr>
        <p:txBody>
          <a:bodyPr/>
          <a:lstStyle>
            <a:lvl1pPr marL="0" indent="0">
              <a:buNone/>
              <a:defRPr/>
            </a:lvl1pPr>
          </a:lstStyle>
          <a:p>
            <a:r>
              <a:rPr lang="lt-LT"/>
              <a:t> </a:t>
            </a:r>
          </a:p>
        </p:txBody>
      </p:sp>
      <p:sp>
        <p:nvSpPr>
          <p:cNvPr id="23" name="Text Placeholder 20"/>
          <p:cNvSpPr>
            <a:spLocks noGrp="1"/>
          </p:cNvSpPr>
          <p:nvPr>
            <p:ph type="body" sz="quarter" idx="25" hasCustomPrompt="1"/>
          </p:nvPr>
        </p:nvSpPr>
        <p:spPr>
          <a:xfrm>
            <a:off x="8435970"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4" name="Picture Placeholder 9"/>
          <p:cNvSpPr>
            <a:spLocks noGrp="1"/>
          </p:cNvSpPr>
          <p:nvPr>
            <p:ph type="pic" sz="quarter" idx="26" hasCustomPrompt="1"/>
          </p:nvPr>
        </p:nvSpPr>
        <p:spPr>
          <a:xfrm>
            <a:off x="8435973" y="1870262"/>
            <a:ext cx="1079500" cy="1079500"/>
          </a:xfrm>
        </p:spPr>
        <p:txBody>
          <a:bodyPr/>
          <a:lstStyle>
            <a:lvl1pPr marL="0" indent="0">
              <a:buNone/>
              <a:defRPr/>
            </a:lvl1pPr>
          </a:lstStyle>
          <a:p>
            <a:r>
              <a:rPr lang="lt-LT"/>
              <a:t> </a:t>
            </a:r>
          </a:p>
        </p:txBody>
      </p:sp>
      <p:sp>
        <p:nvSpPr>
          <p:cNvPr id="25" name="Text Placeholder 20"/>
          <p:cNvSpPr>
            <a:spLocks noGrp="1"/>
          </p:cNvSpPr>
          <p:nvPr>
            <p:ph type="body" sz="quarter" idx="27" hasCustomPrompt="1"/>
          </p:nvPr>
        </p:nvSpPr>
        <p:spPr>
          <a:xfrm>
            <a:off x="8435970"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6" name="Picture Placeholder 9"/>
          <p:cNvSpPr>
            <a:spLocks noGrp="1"/>
          </p:cNvSpPr>
          <p:nvPr>
            <p:ph type="pic" sz="quarter" idx="28" hasCustomPrompt="1"/>
          </p:nvPr>
        </p:nvSpPr>
        <p:spPr>
          <a:xfrm>
            <a:off x="8435973" y="4251512"/>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47590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8" name="Picture Placeholder 9"/>
          <p:cNvSpPr>
            <a:spLocks noGrp="1"/>
          </p:cNvSpPr>
          <p:nvPr>
            <p:ph type="pic" sz="quarter" idx="18" hasCustomPrompt="1"/>
          </p:nvPr>
        </p:nvSpPr>
        <p:spPr>
          <a:xfrm>
            <a:off x="7066065"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7066065"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9723540"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9723540" y="1317812"/>
            <a:ext cx="1425388" cy="1425388"/>
          </a:xfrm>
        </p:spPr>
        <p:txBody>
          <a:bodyPr/>
          <a:lstStyle>
            <a:lvl1pPr marL="0" indent="0">
              <a:buNone/>
              <a:defRPr/>
            </a:lvl1pPr>
          </a:lstStyle>
          <a:p>
            <a:r>
              <a:rPr lang="lt-LT"/>
              <a:t> </a:t>
            </a:r>
          </a:p>
        </p:txBody>
      </p:sp>
      <p:sp>
        <p:nvSpPr>
          <p:cNvPr id="13" name="Text Placeholder 20"/>
          <p:cNvSpPr>
            <a:spLocks noGrp="1"/>
          </p:cNvSpPr>
          <p:nvPr>
            <p:ph type="body" sz="quarter" idx="15" hasCustomPrompt="1"/>
          </p:nvPr>
        </p:nvSpPr>
        <p:spPr>
          <a:xfrm>
            <a:off x="70660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972354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70660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972354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8411845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8" name="Picture Placeholder 9"/>
          <p:cNvSpPr>
            <a:spLocks noGrp="1"/>
          </p:cNvSpPr>
          <p:nvPr>
            <p:ph type="pic" sz="quarter" idx="18" hasCustomPrompt="1"/>
          </p:nvPr>
        </p:nvSpPr>
        <p:spPr>
          <a:xfrm>
            <a:off x="1017690"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1017690"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3675165"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3675165" y="1317812"/>
            <a:ext cx="1425388" cy="1425388"/>
          </a:xfrm>
        </p:spPr>
        <p:txBody>
          <a:bodyPr/>
          <a:lstStyle>
            <a:lvl1pPr marL="0" indent="0">
              <a:buNone/>
              <a:defRPr/>
            </a:lvl1pPr>
          </a:lstStyle>
          <a:p>
            <a:r>
              <a:rPr lang="lt-LT"/>
              <a:t> </a:t>
            </a:r>
          </a:p>
        </p:txBody>
      </p:sp>
      <p:sp>
        <p:nvSpPr>
          <p:cNvPr id="20"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3"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4"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13" name="Text Placeholder 20"/>
          <p:cNvSpPr>
            <a:spLocks noGrp="1"/>
          </p:cNvSpPr>
          <p:nvPr>
            <p:ph type="body" sz="quarter" idx="15" hasCustomPrompt="1"/>
          </p:nvPr>
        </p:nvSpPr>
        <p:spPr>
          <a:xfrm>
            <a:off x="101769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36751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101769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36751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9289041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2042159"/>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es-ES"/>
              <a:t>LTG </a:t>
            </a:r>
            <a:r>
              <a:rPr lang="lt-LT" err="1"/>
              <a:t>Infra</a:t>
            </a:r>
            <a:r>
              <a:rPr lang="lt-LT"/>
              <a:t> misija</a:t>
            </a:r>
            <a:r>
              <a:rPr lang="es-ES"/>
              <a:t>:</a:t>
            </a:r>
            <a:r>
              <a:rPr lang="lt-LT"/>
              <a:t> ką mes darome ir kodėl</a:t>
            </a:r>
          </a:p>
        </p:txBody>
      </p:sp>
      <p:sp>
        <p:nvSpPr>
          <p:cNvPr id="8" name="Text Placeholder 11"/>
          <p:cNvSpPr>
            <a:spLocks noGrp="1"/>
          </p:cNvSpPr>
          <p:nvPr>
            <p:ph type="body" sz="quarter" idx="11" hasCustomPrompt="1"/>
          </p:nvPr>
        </p:nvSpPr>
        <p:spPr>
          <a:xfrm>
            <a:off x="619124" y="4418964"/>
            <a:ext cx="6657975" cy="1038861"/>
          </a:xfrm>
        </p:spPr>
        <p:txBody>
          <a:bodyPr>
            <a:noAutofit/>
          </a:bodyPr>
          <a:lstStyle>
            <a:lvl1pPr marL="0" indent="0">
              <a:buNone/>
              <a:defRPr sz="3500" baseline="0">
                <a:solidFill>
                  <a:schemeClr val="bg2"/>
                </a:solidFill>
                <a:latin typeface="+mj-lt"/>
              </a:defRPr>
            </a:lvl1pPr>
          </a:lstStyle>
          <a:p>
            <a:pPr lvl="0"/>
            <a:r>
              <a:rPr lang="lt-LT"/>
              <a:t>Užtikriname saugias jungtis geresnei ateičiai</a:t>
            </a:r>
          </a:p>
        </p:txBody>
      </p:sp>
    </p:spTree>
    <p:extLst>
      <p:ext uri="{BB962C8B-B14F-4D97-AF65-F5344CB8AC3E}">
        <p14:creationId xmlns:p14="http://schemas.microsoft.com/office/powerpoint/2010/main" val="668153706"/>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3" name="Text Placeholder 20"/>
          <p:cNvSpPr>
            <a:spLocks noGrp="1"/>
          </p:cNvSpPr>
          <p:nvPr>
            <p:ph type="body" sz="quarter" idx="12" hasCustomPrompt="1"/>
          </p:nvPr>
        </p:nvSpPr>
        <p:spPr>
          <a:xfrm>
            <a:off x="625473"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2" name="Text Placeholder 20"/>
          <p:cNvSpPr>
            <a:spLocks noGrp="1"/>
          </p:cNvSpPr>
          <p:nvPr>
            <p:ph type="body" sz="quarter" idx="25" hasCustomPrompt="1"/>
          </p:nvPr>
        </p:nvSpPr>
        <p:spPr>
          <a:xfrm>
            <a:off x="625473"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625473"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9" name="Text Placeholder 20"/>
          <p:cNvSpPr>
            <a:spLocks noGrp="1"/>
          </p:cNvSpPr>
          <p:nvPr>
            <p:ph type="body" sz="quarter" idx="27" hasCustomPrompt="1"/>
          </p:nvPr>
        </p:nvSpPr>
        <p:spPr>
          <a:xfrm>
            <a:off x="4537119"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0" name="Text Placeholder 20"/>
          <p:cNvSpPr>
            <a:spLocks noGrp="1"/>
          </p:cNvSpPr>
          <p:nvPr>
            <p:ph type="body" sz="quarter" idx="28" hasCustomPrompt="1"/>
          </p:nvPr>
        </p:nvSpPr>
        <p:spPr>
          <a:xfrm>
            <a:off x="4537119"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1" name="Text Placeholder 20"/>
          <p:cNvSpPr>
            <a:spLocks noGrp="1"/>
          </p:cNvSpPr>
          <p:nvPr>
            <p:ph type="body" sz="quarter" idx="29" hasCustomPrompt="1"/>
          </p:nvPr>
        </p:nvSpPr>
        <p:spPr>
          <a:xfrm>
            <a:off x="4537119"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2" name="Text Placeholder 20"/>
          <p:cNvSpPr>
            <a:spLocks noGrp="1"/>
          </p:cNvSpPr>
          <p:nvPr>
            <p:ph type="body" sz="quarter" idx="30" hasCustomPrompt="1"/>
          </p:nvPr>
        </p:nvSpPr>
        <p:spPr>
          <a:xfrm>
            <a:off x="4537119"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3" name="Text Placeholder 20"/>
          <p:cNvSpPr>
            <a:spLocks noGrp="1"/>
          </p:cNvSpPr>
          <p:nvPr>
            <p:ph type="body" sz="quarter" idx="31" hasCustomPrompt="1"/>
          </p:nvPr>
        </p:nvSpPr>
        <p:spPr>
          <a:xfrm>
            <a:off x="8457475"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4" name="Text Placeholder 20"/>
          <p:cNvSpPr>
            <a:spLocks noGrp="1"/>
          </p:cNvSpPr>
          <p:nvPr>
            <p:ph type="body" sz="quarter" idx="32" hasCustomPrompt="1"/>
          </p:nvPr>
        </p:nvSpPr>
        <p:spPr>
          <a:xfrm>
            <a:off x="8457475"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5" name="Text Placeholder 20"/>
          <p:cNvSpPr>
            <a:spLocks noGrp="1"/>
          </p:cNvSpPr>
          <p:nvPr>
            <p:ph type="body" sz="quarter" idx="33" hasCustomPrompt="1"/>
          </p:nvPr>
        </p:nvSpPr>
        <p:spPr>
          <a:xfrm>
            <a:off x="8474891"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6" name="Text Placeholder 20"/>
          <p:cNvSpPr>
            <a:spLocks noGrp="1"/>
          </p:cNvSpPr>
          <p:nvPr>
            <p:ph type="body" sz="quarter" idx="34" hasCustomPrompt="1"/>
          </p:nvPr>
        </p:nvSpPr>
        <p:spPr>
          <a:xfrm>
            <a:off x="8474891"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74949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1414145"/>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lt-LT"/>
              <a:t>Jūsų klausimai</a:t>
            </a:r>
          </a:p>
        </p:txBody>
      </p:sp>
      <p:sp>
        <p:nvSpPr>
          <p:cNvPr id="4"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solidFill>
                  <a:schemeClr val="bg2"/>
                </a:solidFill>
                <a:latin typeface="+mj-lt"/>
              </a:defRPr>
            </a:lvl1pPr>
          </a:lstStyle>
          <a:p>
            <a:pPr lvl="0"/>
            <a:r>
              <a:rPr lang="lt-LT"/>
              <a:t>Prezentacijos pavadinimas</a:t>
            </a:r>
          </a:p>
        </p:txBody>
      </p:sp>
    </p:spTree>
    <p:extLst>
      <p:ext uri="{BB962C8B-B14F-4D97-AF65-F5344CB8AC3E}">
        <p14:creationId xmlns:p14="http://schemas.microsoft.com/office/powerpoint/2010/main" val="2683839541"/>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3" name="Picture Placeholder 2"/>
          <p:cNvSpPr>
            <a:spLocks noGrp="1"/>
          </p:cNvSpPr>
          <p:nvPr>
            <p:ph type="pic" sz="quarter" idx="27" hasCustomPrompt="1"/>
          </p:nvPr>
        </p:nvSpPr>
        <p:spPr>
          <a:xfrm>
            <a:off x="0" y="1971675"/>
            <a:ext cx="2438400" cy="2438400"/>
          </a:xfrm>
        </p:spPr>
        <p:txBody>
          <a:bodyPr/>
          <a:lstStyle>
            <a:lvl1pPr marL="0" indent="0">
              <a:buNone/>
              <a:defRPr/>
            </a:lvl1pPr>
          </a:lstStyle>
          <a:p>
            <a:r>
              <a:rPr lang="lt-LT"/>
              <a:t> </a:t>
            </a:r>
          </a:p>
        </p:txBody>
      </p:sp>
      <p:sp>
        <p:nvSpPr>
          <p:cNvPr id="17" name="Picture Placeholder 2"/>
          <p:cNvSpPr>
            <a:spLocks noGrp="1"/>
          </p:cNvSpPr>
          <p:nvPr>
            <p:ph type="pic" sz="quarter" idx="28" hasCustomPrompt="1"/>
          </p:nvPr>
        </p:nvSpPr>
        <p:spPr>
          <a:xfrm>
            <a:off x="2438400" y="1971675"/>
            <a:ext cx="2438400" cy="2438400"/>
          </a:xfrm>
        </p:spPr>
        <p:txBody>
          <a:bodyPr/>
          <a:lstStyle>
            <a:lvl1pPr marL="0" indent="0">
              <a:buNone/>
              <a:defRPr/>
            </a:lvl1pPr>
          </a:lstStyle>
          <a:p>
            <a:r>
              <a:rPr lang="lt-LT"/>
              <a:t> </a:t>
            </a:r>
          </a:p>
        </p:txBody>
      </p:sp>
      <p:sp>
        <p:nvSpPr>
          <p:cNvPr id="27" name="Picture Placeholder 2"/>
          <p:cNvSpPr>
            <a:spLocks noGrp="1"/>
          </p:cNvSpPr>
          <p:nvPr>
            <p:ph type="pic" sz="quarter" idx="29" hasCustomPrompt="1"/>
          </p:nvPr>
        </p:nvSpPr>
        <p:spPr>
          <a:xfrm>
            <a:off x="4876800" y="1971675"/>
            <a:ext cx="2438400" cy="2438400"/>
          </a:xfrm>
        </p:spPr>
        <p:txBody>
          <a:bodyPr/>
          <a:lstStyle>
            <a:lvl1pPr marL="0" indent="0">
              <a:buNone/>
              <a:defRPr/>
            </a:lvl1pPr>
          </a:lstStyle>
          <a:p>
            <a:r>
              <a:rPr lang="lt-LT"/>
              <a:t> </a:t>
            </a:r>
          </a:p>
        </p:txBody>
      </p:sp>
      <p:sp>
        <p:nvSpPr>
          <p:cNvPr id="28" name="Picture Placeholder 2"/>
          <p:cNvSpPr>
            <a:spLocks noGrp="1"/>
          </p:cNvSpPr>
          <p:nvPr>
            <p:ph type="pic" sz="quarter" idx="30" hasCustomPrompt="1"/>
          </p:nvPr>
        </p:nvSpPr>
        <p:spPr>
          <a:xfrm>
            <a:off x="7315200" y="1974655"/>
            <a:ext cx="2438400" cy="2438400"/>
          </a:xfrm>
        </p:spPr>
        <p:txBody>
          <a:bodyPr/>
          <a:lstStyle>
            <a:lvl1pPr marL="0" indent="0">
              <a:buNone/>
              <a:defRPr/>
            </a:lvl1pPr>
          </a:lstStyle>
          <a:p>
            <a:r>
              <a:rPr lang="lt-LT"/>
              <a:t> </a:t>
            </a:r>
          </a:p>
        </p:txBody>
      </p:sp>
      <p:sp>
        <p:nvSpPr>
          <p:cNvPr id="29" name="Picture Placeholder 2"/>
          <p:cNvSpPr>
            <a:spLocks noGrp="1"/>
          </p:cNvSpPr>
          <p:nvPr>
            <p:ph type="pic" sz="quarter" idx="31" hasCustomPrompt="1"/>
          </p:nvPr>
        </p:nvSpPr>
        <p:spPr>
          <a:xfrm>
            <a:off x="9753600" y="1974655"/>
            <a:ext cx="2438400" cy="2438400"/>
          </a:xfrm>
        </p:spPr>
        <p:txBody>
          <a:bodyPr/>
          <a:lstStyle>
            <a:lvl1pPr marL="0" indent="0">
              <a:buNone/>
              <a:defRPr/>
            </a:lvl1pPr>
          </a:lstStyle>
          <a:p>
            <a:r>
              <a:rPr lang="lt-LT"/>
              <a:t> </a:t>
            </a:r>
          </a:p>
        </p:txBody>
      </p:sp>
      <p:sp>
        <p:nvSpPr>
          <p:cNvPr id="30" name="Text Placeholder 20"/>
          <p:cNvSpPr>
            <a:spLocks noGrp="1"/>
          </p:cNvSpPr>
          <p:nvPr>
            <p:ph type="body" sz="quarter" idx="15" hasCustomPrompt="1"/>
          </p:nvPr>
        </p:nvSpPr>
        <p:spPr>
          <a:xfrm>
            <a:off x="217591"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1" name="Text Placeholder 20"/>
          <p:cNvSpPr>
            <a:spLocks noGrp="1"/>
          </p:cNvSpPr>
          <p:nvPr>
            <p:ph type="body" sz="quarter" idx="32" hasCustomPrompt="1"/>
          </p:nvPr>
        </p:nvSpPr>
        <p:spPr>
          <a:xfrm>
            <a:off x="26376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2" name="Text Placeholder 20"/>
          <p:cNvSpPr>
            <a:spLocks noGrp="1"/>
          </p:cNvSpPr>
          <p:nvPr>
            <p:ph type="body" sz="quarter" idx="33" hasCustomPrompt="1"/>
          </p:nvPr>
        </p:nvSpPr>
        <p:spPr>
          <a:xfrm>
            <a:off x="50760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3" name="Text Placeholder 20"/>
          <p:cNvSpPr>
            <a:spLocks noGrp="1"/>
          </p:cNvSpPr>
          <p:nvPr>
            <p:ph type="body" sz="quarter" idx="34" hasCustomPrompt="1"/>
          </p:nvPr>
        </p:nvSpPr>
        <p:spPr>
          <a:xfrm>
            <a:off x="75144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4" name="Text Placeholder 20"/>
          <p:cNvSpPr>
            <a:spLocks noGrp="1"/>
          </p:cNvSpPr>
          <p:nvPr>
            <p:ph type="body" sz="quarter" idx="35" hasCustomPrompt="1"/>
          </p:nvPr>
        </p:nvSpPr>
        <p:spPr>
          <a:xfrm>
            <a:off x="99528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6" name="Text Placeholder 20"/>
          <p:cNvSpPr>
            <a:spLocks noGrp="1"/>
          </p:cNvSpPr>
          <p:nvPr>
            <p:ph type="body" sz="quarter" idx="25" hasCustomPrompt="1"/>
          </p:nvPr>
        </p:nvSpPr>
        <p:spPr>
          <a:xfrm>
            <a:off x="217592"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7" name="Text Placeholder 20"/>
          <p:cNvSpPr>
            <a:spLocks noGrp="1"/>
          </p:cNvSpPr>
          <p:nvPr>
            <p:ph type="body" sz="quarter" idx="36" hasCustomPrompt="1"/>
          </p:nvPr>
        </p:nvSpPr>
        <p:spPr>
          <a:xfrm>
            <a:off x="26376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8" name="Text Placeholder 20"/>
          <p:cNvSpPr>
            <a:spLocks noGrp="1"/>
          </p:cNvSpPr>
          <p:nvPr>
            <p:ph type="body" sz="quarter" idx="37" hasCustomPrompt="1"/>
          </p:nvPr>
        </p:nvSpPr>
        <p:spPr>
          <a:xfrm>
            <a:off x="50760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9" name="Text Placeholder 20"/>
          <p:cNvSpPr>
            <a:spLocks noGrp="1"/>
          </p:cNvSpPr>
          <p:nvPr>
            <p:ph type="body" sz="quarter" idx="38" hasCustomPrompt="1"/>
          </p:nvPr>
        </p:nvSpPr>
        <p:spPr>
          <a:xfrm>
            <a:off x="75144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40" name="Text Placeholder 20"/>
          <p:cNvSpPr>
            <a:spLocks noGrp="1"/>
          </p:cNvSpPr>
          <p:nvPr>
            <p:ph type="body" sz="quarter" idx="39" hasCustomPrompt="1"/>
          </p:nvPr>
        </p:nvSpPr>
        <p:spPr>
          <a:xfrm>
            <a:off x="99528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Tree>
    <p:extLst>
      <p:ext uri="{BB962C8B-B14F-4D97-AF65-F5344CB8AC3E}">
        <p14:creationId xmlns:p14="http://schemas.microsoft.com/office/powerpoint/2010/main" val="17473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E743E1-03D1-4FD7-B05B-89AEB79501F2}" type="datetime1">
              <a:rPr lang="lt-LT" smtClean="0"/>
              <a:t>2025-05-05</a:t>
            </a:fld>
            <a:endParaRPr lang="lt-LT"/>
          </a:p>
        </p:txBody>
      </p:sp>
      <p:sp>
        <p:nvSpPr>
          <p:cNvPr id="12"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err="1"/>
              <a:t>Prane</a:t>
            </a:r>
            <a:r>
              <a:rPr lang="lt-LT" err="1"/>
              <a:t>šėjas</a:t>
            </a:r>
            <a:r>
              <a:rPr lang="lt-LT"/>
              <a:t>, pranešėjo pareigos</a:t>
            </a:r>
          </a:p>
        </p:txBody>
      </p:sp>
      <p:sp>
        <p:nvSpPr>
          <p:cNvPr id="14" name="Text Placeholder 13"/>
          <p:cNvSpPr>
            <a:spLocks noGrp="1"/>
          </p:cNvSpPr>
          <p:nvPr>
            <p:ph type="body" sz="quarter" idx="12" hasCustomPrompt="1"/>
          </p:nvPr>
        </p:nvSpPr>
        <p:spPr>
          <a:xfrm>
            <a:off x="609192" y="2672080"/>
            <a:ext cx="607608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Prezentacijos pavadinimas</a:t>
            </a:r>
          </a:p>
        </p:txBody>
      </p:sp>
    </p:spTree>
    <p:extLst>
      <p:ext uri="{BB962C8B-B14F-4D97-AF65-F5344CB8AC3E}">
        <p14:creationId xmlns:p14="http://schemas.microsoft.com/office/powerpoint/2010/main" val="33452261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5" name="Table Placeholder 4"/>
          <p:cNvSpPr>
            <a:spLocks noGrp="1"/>
          </p:cNvSpPr>
          <p:nvPr>
            <p:ph type="tbl" sz="quarter" idx="13" hasCustomPrompt="1"/>
          </p:nvPr>
        </p:nvSpPr>
        <p:spPr>
          <a:xfrm>
            <a:off x="625474" y="2447200"/>
            <a:ext cx="10956925" cy="3717925"/>
          </a:xfrm>
        </p:spPr>
        <p:txBody>
          <a:bodyPr/>
          <a:lstStyle>
            <a:lvl1pPr marL="0" indent="0">
              <a:buNone/>
              <a:defRPr/>
            </a:lvl1pPr>
          </a:lstStyle>
          <a:p>
            <a:r>
              <a:rPr lang="lt-LT"/>
              <a:t> </a:t>
            </a:r>
          </a:p>
        </p:txBody>
      </p:sp>
    </p:spTree>
    <p:extLst>
      <p:ext uri="{BB962C8B-B14F-4D97-AF65-F5344CB8AC3E}">
        <p14:creationId xmlns:p14="http://schemas.microsoft.com/office/powerpoint/2010/main" val="2972163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LTG grupės struktūra</a:t>
            </a:r>
          </a:p>
        </p:txBody>
      </p:sp>
    </p:spTree>
    <p:extLst>
      <p:ext uri="{BB962C8B-B14F-4D97-AF65-F5344CB8AC3E}">
        <p14:creationId xmlns:p14="http://schemas.microsoft.com/office/powerpoint/2010/main" val="3509516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8335647"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a:t>
            </a:r>
            <a:r>
              <a:rPr lang="en-US" err="1"/>
              <a:t>proceso</a:t>
            </a:r>
            <a:r>
              <a:rPr lang="lt-LT"/>
              <a:t> pavadinimas</a:t>
            </a:r>
          </a:p>
        </p:txBody>
      </p:sp>
      <p:sp>
        <p:nvSpPr>
          <p:cNvPr id="3" name="SmartArt Placeholder 2"/>
          <p:cNvSpPr>
            <a:spLocks noGrp="1"/>
          </p:cNvSpPr>
          <p:nvPr>
            <p:ph type="dgm" sz="quarter" idx="12" hasCustomPrompt="1"/>
          </p:nvPr>
        </p:nvSpPr>
        <p:spPr>
          <a:xfrm>
            <a:off x="625475" y="2055813"/>
            <a:ext cx="10956925" cy="1157650"/>
          </a:xfrm>
        </p:spPr>
        <p:txBody>
          <a:bodyPr/>
          <a:lstStyle>
            <a:lvl1pPr marL="0" indent="0">
              <a:buNone/>
              <a:defRPr/>
            </a:lvl1pPr>
          </a:lstStyle>
          <a:p>
            <a:r>
              <a:rPr lang="en-US"/>
              <a:t> </a:t>
            </a:r>
            <a:endParaRPr lang="lt-LT"/>
          </a:p>
        </p:txBody>
      </p:sp>
      <p:sp>
        <p:nvSpPr>
          <p:cNvPr id="17" name="Text Placeholder 20"/>
          <p:cNvSpPr>
            <a:spLocks noGrp="1"/>
          </p:cNvSpPr>
          <p:nvPr>
            <p:ph type="body" sz="quarter" idx="25" hasCustomPrompt="1"/>
          </p:nvPr>
        </p:nvSpPr>
        <p:spPr>
          <a:xfrm>
            <a:off x="625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2787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7" name="Text Placeholder 20"/>
          <p:cNvSpPr>
            <a:spLocks noGrp="1"/>
          </p:cNvSpPr>
          <p:nvPr>
            <p:ph type="body" sz="quarter" idx="27" hasCustomPrompt="1"/>
          </p:nvPr>
        </p:nvSpPr>
        <p:spPr>
          <a:xfrm>
            <a:off x="494982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8" name="Text Placeholder 20"/>
          <p:cNvSpPr>
            <a:spLocks noGrp="1"/>
          </p:cNvSpPr>
          <p:nvPr>
            <p:ph type="body" sz="quarter" idx="28" hasCustomPrompt="1"/>
          </p:nvPr>
        </p:nvSpPr>
        <p:spPr>
          <a:xfrm>
            <a:off x="7102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9" name="Text Placeholder 20"/>
          <p:cNvSpPr>
            <a:spLocks noGrp="1"/>
          </p:cNvSpPr>
          <p:nvPr>
            <p:ph type="body" sz="quarter" idx="29" hasCustomPrompt="1"/>
          </p:nvPr>
        </p:nvSpPr>
        <p:spPr>
          <a:xfrm>
            <a:off x="9264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0" name="Text Placeholder 20"/>
          <p:cNvSpPr>
            <a:spLocks noGrp="1"/>
          </p:cNvSpPr>
          <p:nvPr>
            <p:ph type="body" sz="quarter" idx="30" hasCustomPrompt="1"/>
          </p:nvPr>
        </p:nvSpPr>
        <p:spPr>
          <a:xfrm>
            <a:off x="625473"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5" name="Text Placeholder 20"/>
          <p:cNvSpPr>
            <a:spLocks noGrp="1"/>
          </p:cNvSpPr>
          <p:nvPr>
            <p:ph type="body" sz="quarter" idx="31" hasCustomPrompt="1"/>
          </p:nvPr>
        </p:nvSpPr>
        <p:spPr>
          <a:xfrm>
            <a:off x="2787648"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6" name="Text Placeholder 20"/>
          <p:cNvSpPr>
            <a:spLocks noGrp="1"/>
          </p:cNvSpPr>
          <p:nvPr>
            <p:ph type="body" sz="quarter" idx="32" hasCustomPrompt="1"/>
          </p:nvPr>
        </p:nvSpPr>
        <p:spPr>
          <a:xfrm>
            <a:off x="4949822"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7" name="Text Placeholder 20"/>
          <p:cNvSpPr>
            <a:spLocks noGrp="1"/>
          </p:cNvSpPr>
          <p:nvPr>
            <p:ph type="body" sz="quarter" idx="33" hasCustomPrompt="1"/>
          </p:nvPr>
        </p:nvSpPr>
        <p:spPr>
          <a:xfrm>
            <a:off x="7111996"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8" name="Text Placeholder 20"/>
          <p:cNvSpPr>
            <a:spLocks noGrp="1"/>
          </p:cNvSpPr>
          <p:nvPr>
            <p:ph type="body" sz="quarter" idx="34" hasCustomPrompt="1"/>
          </p:nvPr>
        </p:nvSpPr>
        <p:spPr>
          <a:xfrm>
            <a:off x="9274170"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Tree>
    <p:extLst>
      <p:ext uri="{BB962C8B-B14F-4D97-AF65-F5344CB8AC3E}">
        <p14:creationId xmlns:p14="http://schemas.microsoft.com/office/powerpoint/2010/main" val="154615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AD35-2DF5-4BC7-B245-6632A0B3F5AE}" type="datetime1">
              <a:rPr lang="lt-LT" smtClean="0"/>
              <a:t>2025-05-05</a:t>
            </a:fld>
            <a:endParaRPr lang="lt-LT"/>
          </a:p>
        </p:txBody>
      </p:sp>
      <p:sp>
        <p:nvSpPr>
          <p:cNvPr id="5" name="Text Placeholder 13"/>
          <p:cNvSpPr>
            <a:spLocks noGrp="1"/>
          </p:cNvSpPr>
          <p:nvPr>
            <p:ph type="body" sz="quarter" idx="12" hasCustomPrompt="1"/>
          </p:nvPr>
        </p:nvSpPr>
        <p:spPr>
          <a:xfrm>
            <a:off x="609192" y="2672080"/>
            <a:ext cx="615736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Ačiū!</a:t>
            </a:r>
          </a:p>
        </p:txBody>
      </p:sp>
      <p:sp>
        <p:nvSpPr>
          <p:cNvPr id="6"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err="1"/>
              <a:t>Prezentacijos</a:t>
            </a:r>
            <a:r>
              <a:rPr lang="en-US"/>
              <a:t> </a:t>
            </a:r>
            <a:r>
              <a:rPr lang="en-US" err="1"/>
              <a:t>pavadinimas</a:t>
            </a:r>
            <a:endParaRPr lang="lt-LT"/>
          </a:p>
        </p:txBody>
      </p:sp>
    </p:spTree>
    <p:extLst>
      <p:ext uri="{BB962C8B-B14F-4D97-AF65-F5344CB8AC3E}">
        <p14:creationId xmlns:p14="http://schemas.microsoft.com/office/powerpoint/2010/main" val="242914757"/>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578598993"/>
      </p:ext>
    </p:extLst>
  </p:cSld>
  <p:clrMapOvr>
    <a:masterClrMapping/>
  </p:clrMapOvr>
  <p:extLst>
    <p:ext uri="{DCECCB84-F9BA-43D5-87BE-67443E8EF086}">
      <p15:sldGuideLst xmlns:p15="http://schemas.microsoft.com/office/powerpoint/2012/main">
        <p15:guide id="1" orient="horz" pos="1728">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672080"/>
            <a:ext cx="756960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Tarpines skaidrės pavadinimas</a:t>
            </a:r>
          </a:p>
        </p:txBody>
      </p:sp>
      <p:sp>
        <p:nvSpPr>
          <p:cNvPr id="8"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lt-LT"/>
              <a:t>Trumpas apibūdinimas</a:t>
            </a:r>
          </a:p>
        </p:txBody>
      </p:sp>
      <p:sp>
        <p:nvSpPr>
          <p:cNvPr id="10" name="Text Placeholder 9"/>
          <p:cNvSpPr>
            <a:spLocks noGrp="1"/>
          </p:cNvSpPr>
          <p:nvPr>
            <p:ph type="body" sz="quarter" idx="13" hasCustomPrompt="1"/>
          </p:nvPr>
        </p:nvSpPr>
        <p:spPr>
          <a:xfrm>
            <a:off x="609600" y="1377147"/>
            <a:ext cx="990600" cy="922338"/>
          </a:xfrm>
        </p:spPr>
        <p:txBody>
          <a:bodyPr>
            <a:normAutofit/>
          </a:bodyPr>
          <a:lstStyle>
            <a:lvl1pPr marL="0" indent="0">
              <a:buNone/>
              <a:defRPr sz="5600" b="1">
                <a:solidFill>
                  <a:schemeClr val="bg1"/>
                </a:solidFill>
                <a:latin typeface="Arial" panose="020B0604020202020204" pitchFamily="34" charset="0"/>
                <a:ea typeface="Euclid Circular A Medium" panose="020B0604000000000000" pitchFamily="34" charset="0"/>
              </a:defRPr>
            </a:lvl1pPr>
          </a:lstStyle>
          <a:p>
            <a:pPr lvl="0"/>
            <a:r>
              <a:rPr lang="lt-LT"/>
              <a:t>01</a:t>
            </a:r>
          </a:p>
        </p:txBody>
      </p:sp>
    </p:spTree>
    <p:extLst>
      <p:ext uri="{BB962C8B-B14F-4D97-AF65-F5344CB8AC3E}">
        <p14:creationId xmlns:p14="http://schemas.microsoft.com/office/powerpoint/2010/main" val="103939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a:t> </a:t>
            </a:r>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Tree>
    <p:extLst>
      <p:ext uri="{BB962C8B-B14F-4D97-AF65-F5344CB8AC3E}">
        <p14:creationId xmlns:p14="http://schemas.microsoft.com/office/powerpoint/2010/main" val="2654468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
        <p:nvSpPr>
          <p:cNvPr id="8" name="Text Placeholder 20"/>
          <p:cNvSpPr>
            <a:spLocks noGrp="1"/>
          </p:cNvSpPr>
          <p:nvPr>
            <p:ph type="body" sz="quarter" idx="12" hasCustomPrompt="1"/>
          </p:nvPr>
        </p:nvSpPr>
        <p:spPr>
          <a:xfrm>
            <a:off x="625474"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4"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42356036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sp>
        <p:nvSpPr>
          <p:cNvPr id="9" name="Text Placeholder 18"/>
          <p:cNvSpPr>
            <a:spLocks noGrp="1"/>
          </p:cNvSpPr>
          <p:nvPr>
            <p:ph type="body" sz="quarter" idx="12"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1" name="Text Placeholder 20"/>
          <p:cNvSpPr>
            <a:spLocks noGrp="1"/>
          </p:cNvSpPr>
          <p:nvPr>
            <p:ph type="body" sz="quarter" idx="13"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4"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135912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sp>
        <p:nvSpPr>
          <p:cNvPr id="14" name="Text Placeholder 20"/>
          <p:cNvSpPr>
            <a:spLocks noGrp="1"/>
          </p:cNvSpPr>
          <p:nvPr>
            <p:ph type="body" sz="quarter" idx="14" hasCustomPrompt="1"/>
          </p:nvPr>
        </p:nvSpPr>
        <p:spPr>
          <a:xfrm>
            <a:off x="6591300"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5" name="Text Placeholder 20"/>
          <p:cNvSpPr>
            <a:spLocks noGrp="1"/>
          </p:cNvSpPr>
          <p:nvPr>
            <p:ph type="body" sz="quarter" idx="15" hasCustomPrompt="1"/>
          </p:nvPr>
        </p:nvSpPr>
        <p:spPr>
          <a:xfrm>
            <a:off x="6591300"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4043034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
        <p:nvSpPr>
          <p:cNvPr id="10" name="Text Placeholder 20"/>
          <p:cNvSpPr>
            <a:spLocks noGrp="1"/>
          </p:cNvSpPr>
          <p:nvPr>
            <p:ph type="body" sz="quarter" idx="15" hasCustomPrompt="1"/>
          </p:nvPr>
        </p:nvSpPr>
        <p:spPr>
          <a:xfrm>
            <a:off x="6111874"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121925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a:p>
            <a:pPr lvl="5"/>
            <a:r>
              <a:rPr lang="lt-LT" err="1"/>
              <a:t>Sixth</a:t>
            </a:r>
            <a:endParaRPr lang="lt-LT"/>
          </a:p>
          <a:p>
            <a:pPr lvl="6"/>
            <a:r>
              <a:rPr lang="lt-LT" err="1"/>
              <a:t>Seventh</a:t>
            </a:r>
            <a:endParaRPr lang="lt-LT"/>
          </a:p>
          <a:p>
            <a:pPr lvl="7"/>
            <a:r>
              <a:rPr lang="lt-LT" err="1"/>
              <a:t>Eigtht</a:t>
            </a:r>
            <a:endParaRPr lang="lt-LT"/>
          </a:p>
          <a:p>
            <a:pPr lvl="8"/>
            <a:r>
              <a:rPr lang="lt-LT" err="1"/>
              <a:t>Nineth</a:t>
            </a:r>
            <a:endParaRPr lang="lt-LT"/>
          </a:p>
        </p:txBody>
      </p:sp>
      <p:sp>
        <p:nvSpPr>
          <p:cNvPr id="4" name="Date Placeholder 3"/>
          <p:cNvSpPr>
            <a:spLocks noGrp="1"/>
          </p:cNvSpPr>
          <p:nvPr>
            <p:ph type="dt" sz="half" idx="2"/>
          </p:nvPr>
        </p:nvSpPr>
        <p:spPr>
          <a:xfrm>
            <a:off x="8813800" y="5811521"/>
            <a:ext cx="2743200" cy="365125"/>
          </a:xfrm>
          <a:prstGeom prst="rect">
            <a:avLst/>
          </a:prstGeom>
        </p:spPr>
        <p:txBody>
          <a:bodyPr vert="horz" lIns="91440" tIns="45720" rIns="91440" bIns="45720" rtlCol="0" anchor="ctr"/>
          <a:lstStyle>
            <a:lvl1pPr algn="r">
              <a:defRPr sz="1300">
                <a:solidFill>
                  <a:schemeClr val="tx1"/>
                </a:solidFill>
                <a:latin typeface="Arial" panose="020B0604020202020204" pitchFamily="34" charset="0"/>
              </a:defRPr>
            </a:lvl1pPr>
          </a:lstStyle>
          <a:p>
            <a:fld id="{8B61BC3C-9904-432D-A602-5C5862319A9B}" type="datetimeFigureOut">
              <a:rPr lang="lt-LT" smtClean="0"/>
              <a:pPr/>
              <a:t>2025-05-05</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lt-LT"/>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3644A28-1841-4683-AAE4-F9FD07AB6F98}" type="slidenum">
              <a:rPr lang="lt-LT" smtClean="0"/>
              <a:pPr/>
              <a:t>‹#›</a:t>
            </a:fld>
            <a:endParaRPr lang="lt-LT"/>
          </a:p>
        </p:txBody>
      </p:sp>
    </p:spTree>
    <p:extLst>
      <p:ext uri="{BB962C8B-B14F-4D97-AF65-F5344CB8AC3E}">
        <p14:creationId xmlns:p14="http://schemas.microsoft.com/office/powerpoint/2010/main" val="3168254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64" r:id="rId6"/>
    <p:sldLayoutId id="2147483665" r:id="rId7"/>
    <p:sldLayoutId id="2147483666" r:id="rId8"/>
    <p:sldLayoutId id="2147483653" r:id="rId9"/>
    <p:sldLayoutId id="2147483667" r:id="rId10"/>
    <p:sldLayoutId id="2147483661" r:id="rId11"/>
    <p:sldLayoutId id="2147483654" r:id="rId12"/>
    <p:sldLayoutId id="2147483655" r:id="rId13"/>
    <p:sldLayoutId id="2147483668" r:id="rId14"/>
    <p:sldLayoutId id="2147483669" r:id="rId15"/>
    <p:sldLayoutId id="2147483656" r:id="rId16"/>
    <p:sldLayoutId id="2147483657" r:id="rId17"/>
    <p:sldLayoutId id="2147483658"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0" r:id="rId28"/>
    <p:sldLayoutId id="2147483681" r:id="rId29"/>
    <p:sldLayoutId id="2147483682" r:id="rId30"/>
    <p:sldLayoutId id="2147483683" r:id="rId31"/>
    <p:sldLayoutId id="2147483684" r:id="rId32"/>
    <p:sldLayoutId id="2147483659" r:id="rId33"/>
    <p:sldLayoutId id="2147483660" r:id="rId3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Euclid Circular A Medium" panose="020B06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55562" y="5811521"/>
            <a:ext cx="2743200" cy="365125"/>
          </a:xfrm>
        </p:spPr>
        <p:txBody>
          <a:bodyPr/>
          <a:lstStyle/>
          <a:p>
            <a:fld id="{2CE743E1-03D1-4FD7-B05B-89AEB79501F2}" type="datetime1">
              <a:rPr lang="lt-LT" smtClean="0"/>
              <a:t>2025-05-05</a:t>
            </a:fld>
            <a:endParaRPr lang="lt-LT"/>
          </a:p>
        </p:txBody>
      </p:sp>
      <p:sp>
        <p:nvSpPr>
          <p:cNvPr id="8" name="Teksto vietos rezervavimo ženklas 7">
            <a:extLst>
              <a:ext uri="{FF2B5EF4-FFF2-40B4-BE49-F238E27FC236}">
                <a16:creationId xmlns:a16="http://schemas.microsoft.com/office/drawing/2014/main" id="{1F342E14-0915-6827-B9D9-8B7B0239C01E}"/>
              </a:ext>
            </a:extLst>
          </p:cNvPr>
          <p:cNvSpPr>
            <a:spLocks noGrp="1"/>
          </p:cNvSpPr>
          <p:nvPr>
            <p:ph type="body" sz="quarter" idx="12"/>
          </p:nvPr>
        </p:nvSpPr>
        <p:spPr>
          <a:xfrm>
            <a:off x="609192" y="1513490"/>
            <a:ext cx="9889570" cy="3200749"/>
          </a:xfrm>
        </p:spPr>
        <p:txBody>
          <a:bodyPr/>
          <a:lstStyle/>
          <a:p>
            <a:r>
              <a:rPr lang="lt-LT" sz="3200" dirty="0"/>
              <a:t>Rinkos konsultacija dėl planuojam</a:t>
            </a:r>
            <a:r>
              <a:rPr lang="en-US" sz="3200" dirty="0"/>
              <a:t>o</a:t>
            </a:r>
            <a:r>
              <a:rPr lang="lt-LT" sz="3200" dirty="0"/>
              <a:t> skelbti pirkim</a:t>
            </a:r>
            <a:r>
              <a:rPr lang="en-US" sz="3200" dirty="0"/>
              <a:t>o</a:t>
            </a:r>
            <a:r>
              <a:rPr lang="lt-LT" sz="3200" dirty="0"/>
              <a:t>:</a:t>
            </a:r>
          </a:p>
          <a:p>
            <a:r>
              <a:rPr lang="lt-LT" sz="3200" dirty="0"/>
              <a:t>„</a:t>
            </a:r>
            <a:r>
              <a:rPr lang="lt-LT" sz="3200" dirty="0" err="1"/>
              <a:t>Rail</a:t>
            </a:r>
            <a:r>
              <a:rPr lang="lt-LT" sz="3200" dirty="0"/>
              <a:t> </a:t>
            </a:r>
            <a:r>
              <a:rPr lang="lt-LT" sz="3200" dirty="0" err="1"/>
              <a:t>Baltica</a:t>
            </a:r>
            <a:r>
              <a:rPr lang="lt-LT" sz="3200" dirty="0"/>
              <a:t>“ Naujo</a:t>
            </a:r>
            <a:r>
              <a:rPr lang="en-US" sz="3200" dirty="0"/>
              <a:t>s</a:t>
            </a:r>
            <a:r>
              <a:rPr lang="lt-LT" sz="3200" dirty="0"/>
              <a:t> geležinkelių </a:t>
            </a:r>
            <a:r>
              <a:rPr lang="en-US" sz="3200" dirty="0"/>
              <a:t>v</a:t>
            </a:r>
            <a:r>
              <a:rPr lang="lt-LT" sz="3200" dirty="0" err="1"/>
              <a:t>ėžės</a:t>
            </a:r>
            <a:r>
              <a:rPr lang="lt-LT" sz="3200" dirty="0"/>
              <a:t> nuo Panevėžio iki Lietuvos/Latvijos sienos su Joniškėlio regionine stotimi projektavimas​ ir projekto vykdymo priežiūra</a:t>
            </a:r>
          </a:p>
        </p:txBody>
      </p:sp>
      <p:sp>
        <p:nvSpPr>
          <p:cNvPr id="11" name="Teksto vietos rezervavimo ženklas 10">
            <a:extLst>
              <a:ext uri="{FF2B5EF4-FFF2-40B4-BE49-F238E27FC236}">
                <a16:creationId xmlns:a16="http://schemas.microsoft.com/office/drawing/2014/main" id="{5695F9A9-FBBC-9030-F0E7-50C67D541A0D}"/>
              </a:ext>
            </a:extLst>
          </p:cNvPr>
          <p:cNvSpPr>
            <a:spLocks noGrp="1"/>
          </p:cNvSpPr>
          <p:nvPr>
            <p:ph type="body" sz="quarter" idx="11"/>
          </p:nvPr>
        </p:nvSpPr>
        <p:spPr/>
        <p:txBody>
          <a:bodyPr/>
          <a:lstStyle/>
          <a:p>
            <a:r>
              <a:rPr lang="lt-LT"/>
              <a:t>Prezentacija rinkos konsultacijai</a:t>
            </a:r>
          </a:p>
        </p:txBody>
      </p:sp>
    </p:spTree>
    <p:extLst>
      <p:ext uri="{BB962C8B-B14F-4D97-AF65-F5344CB8AC3E}">
        <p14:creationId xmlns:p14="http://schemas.microsoft.com/office/powerpoint/2010/main" val="394156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01276" y="1876097"/>
            <a:ext cx="11144034" cy="4981904"/>
          </a:xfrm>
        </p:spPr>
        <p:txBody>
          <a:bodyPr vert="horz" lIns="91440" tIns="45720" rIns="91440" bIns="45720" rtlCol="0" anchor="t">
            <a:noAutofit/>
          </a:bodyPr>
          <a:lstStyle/>
          <a:p>
            <a:pPr algn="just" rtl="0" fontAlgn="base"/>
            <a:r>
              <a:rPr lang="lt-LT" sz="1400" b="1" i="0" dirty="0">
                <a:solidFill>
                  <a:srgbClr val="000000"/>
                </a:solidFill>
                <a:effectLst/>
                <a:latin typeface="Arial"/>
                <a:cs typeface="Arial"/>
              </a:rPr>
              <a:t>Fiksuotos kainos ir fiksuoto įkainio kainodaros būdų derinys</a:t>
            </a:r>
            <a:r>
              <a:rPr lang="lt-LT" sz="1400" b="0" i="0" dirty="0">
                <a:solidFill>
                  <a:srgbClr val="000000"/>
                </a:solidFill>
                <a:effectLst/>
                <a:latin typeface="Arial"/>
                <a:cs typeface="Arial"/>
              </a:rPr>
              <a:t> (Kainodaros taisyklių nustatymo metodikos, patvirtintos Viešųjų pirkimų tarnybos direktoriaus 2017 m. birželio 28 d. įsakymu Nr. 1S-95 (toliau – Kainodaros metodika) 12 ir 17.1 p.: </a:t>
            </a:r>
            <a:endParaRPr lang="lt-LT" b="0" i="0" dirty="0">
              <a:solidFill>
                <a:srgbClr val="000000"/>
              </a:solidFill>
              <a:effectLst/>
              <a:latin typeface="Arial"/>
              <a:cs typeface="Arial"/>
            </a:endParaRPr>
          </a:p>
          <a:p>
            <a:pPr algn="just" rtl="0" fontAlgn="base">
              <a:buFont typeface="+mj-lt"/>
              <a:buAutoNum type="arabicPeriod"/>
            </a:pPr>
            <a:r>
              <a:rPr lang="lt-LT" sz="1400" b="1" i="1" dirty="0">
                <a:solidFill>
                  <a:srgbClr val="000000"/>
                </a:solidFill>
                <a:effectLst/>
                <a:latin typeface="Arial"/>
                <a:cs typeface="Arial"/>
              </a:rPr>
              <a:t>fiksuotos kainos kainodaros būdas</a:t>
            </a:r>
            <a:r>
              <a:rPr lang="lt-LT" sz="1400" b="0" i="1" dirty="0">
                <a:solidFill>
                  <a:srgbClr val="000000"/>
                </a:solidFill>
                <a:effectLst/>
                <a:latin typeface="Arial"/>
                <a:cs typeface="Arial"/>
              </a:rPr>
              <a:t> (perkamas fiksuotas kiekis ir sumokama visa tam punktui nustatyta kaina) taikoma:</a:t>
            </a:r>
            <a:r>
              <a:rPr lang="lt-LT" sz="1400" b="0" i="0" dirty="0">
                <a:solidFill>
                  <a:srgbClr val="000000"/>
                </a:solidFill>
                <a:effectLst/>
                <a:latin typeface="Arial"/>
                <a:cs typeface="Arial"/>
              </a:rPr>
              <a:t> </a:t>
            </a:r>
          </a:p>
          <a:p>
            <a:pPr algn="just" fontAlgn="base"/>
            <a:r>
              <a:rPr lang="lt-LT" sz="1400" b="0" i="1" dirty="0">
                <a:solidFill>
                  <a:srgbClr val="000000"/>
                </a:solidFill>
                <a:effectLst/>
                <a:latin typeface="Arial"/>
                <a:cs typeface="Arial"/>
              </a:rPr>
              <a:t>visam </a:t>
            </a:r>
            <a:r>
              <a:rPr lang="lt-LT" i="1" dirty="0">
                <a:solidFill>
                  <a:srgbClr val="000000"/>
                </a:solidFill>
                <a:latin typeface="Arial"/>
                <a:cs typeface="Arial"/>
              </a:rPr>
              <a:t>I-</a:t>
            </a:r>
            <a:r>
              <a:rPr lang="lt-LT" i="1" err="1">
                <a:solidFill>
                  <a:srgbClr val="000000"/>
                </a:solidFill>
                <a:latin typeface="Arial"/>
                <a:cs typeface="Arial"/>
              </a:rPr>
              <a:t>ojo</a:t>
            </a:r>
            <a:r>
              <a:rPr lang="lt-LT" sz="1400" b="0" i="1" dirty="0">
                <a:solidFill>
                  <a:srgbClr val="000000"/>
                </a:solidFill>
                <a:effectLst/>
                <a:latin typeface="Arial"/>
                <a:cs typeface="Arial"/>
              </a:rPr>
              <a:t> paslaugų teikimo etapui „</a:t>
            </a:r>
            <a:r>
              <a:rPr lang="lt-LT" i="1" dirty="0">
                <a:solidFill>
                  <a:srgbClr val="000000"/>
                </a:solidFill>
                <a:latin typeface="Arial"/>
                <a:cs typeface="Arial"/>
              </a:rPr>
              <a:t>Inžineriniai tyrimai ir įvadinės ataskaitos teikimas Joniškėlio regioninei stočiai;</a:t>
            </a:r>
            <a:r>
              <a:rPr lang="lt-LT" sz="1400" b="0" i="1" dirty="0">
                <a:solidFill>
                  <a:srgbClr val="000000"/>
                </a:solidFill>
                <a:effectLst/>
                <a:latin typeface="Arial"/>
                <a:cs typeface="Arial"/>
              </a:rPr>
              <a:t> </a:t>
            </a:r>
            <a:r>
              <a:rPr lang="lt-LT" sz="1400" b="0" i="0" dirty="0">
                <a:solidFill>
                  <a:srgbClr val="000000"/>
                </a:solidFill>
                <a:effectLst/>
                <a:latin typeface="Arial"/>
                <a:cs typeface="Arial"/>
              </a:rPr>
              <a:t> </a:t>
            </a:r>
          </a:p>
          <a:p>
            <a:pPr algn="just"/>
            <a:r>
              <a:rPr lang="lt-LT" dirty="0">
                <a:solidFill>
                  <a:srgbClr val="000000"/>
                </a:solidFill>
                <a:latin typeface="Arial"/>
                <a:cs typeface="Arial"/>
              </a:rPr>
              <a:t>II-</a:t>
            </a:r>
            <a:r>
              <a:rPr lang="lt-LT" err="1">
                <a:solidFill>
                  <a:srgbClr val="000000"/>
                </a:solidFill>
                <a:latin typeface="Arial"/>
                <a:cs typeface="Arial"/>
              </a:rPr>
              <a:t>ojo</a:t>
            </a:r>
            <a:r>
              <a:rPr lang="lt-LT" dirty="0">
                <a:solidFill>
                  <a:srgbClr val="000000"/>
                </a:solidFill>
                <a:latin typeface="Arial"/>
                <a:cs typeface="Arial"/>
              </a:rPr>
              <a:t> </a:t>
            </a:r>
            <a:r>
              <a:rPr lang="lt-LT" err="1">
                <a:solidFill>
                  <a:srgbClr val="000000"/>
                </a:solidFill>
                <a:latin typeface="Arial"/>
                <a:cs typeface="Arial"/>
              </a:rPr>
              <a:t>paslaų</a:t>
            </a:r>
            <a:r>
              <a:rPr lang="lt-LT" dirty="0">
                <a:solidFill>
                  <a:srgbClr val="000000"/>
                </a:solidFill>
                <a:latin typeface="Arial"/>
                <a:cs typeface="Arial"/>
              </a:rPr>
              <a:t> teikimo etapui "Inžinerinių topografinių tyrimų atnaujinimas"  ir "Papildomi geologiniai tyrinėjimai DS2"  (išskyrus Projektinių pasiūlymų parengimas, derinimas, tvirtinimas, viešinimas, statybą leidžiančio dokumento gavimas )</a:t>
            </a:r>
          </a:p>
          <a:p>
            <a:pPr algn="just" rtl="0" fontAlgn="base">
              <a:buFont typeface="+mj-lt"/>
              <a:buAutoNum type="arabicPeriod" startAt="2"/>
            </a:pPr>
            <a:r>
              <a:rPr lang="lt-LT" sz="1400" b="1" i="1" dirty="0">
                <a:solidFill>
                  <a:srgbClr val="000000"/>
                </a:solidFill>
                <a:effectLst/>
                <a:latin typeface="Arial"/>
                <a:cs typeface="Arial"/>
              </a:rPr>
              <a:t>Fiksuoto įkainio kainodaros būdas</a:t>
            </a:r>
            <a:r>
              <a:rPr lang="lt-LT" sz="1400" b="0" i="1" dirty="0">
                <a:solidFill>
                  <a:srgbClr val="000000"/>
                </a:solidFill>
                <a:effectLst/>
                <a:latin typeface="Arial"/>
                <a:cs typeface="Arial"/>
              </a:rPr>
              <a:t> (perkama pagal poreikį pagal Sutartyje numatytus įkainius), taikoma:</a:t>
            </a:r>
            <a:r>
              <a:rPr lang="lt-LT" sz="1400" b="0" i="0" dirty="0">
                <a:solidFill>
                  <a:srgbClr val="000000"/>
                </a:solidFill>
                <a:effectLst/>
                <a:latin typeface="Arial"/>
                <a:cs typeface="Arial"/>
              </a:rPr>
              <a:t> </a:t>
            </a:r>
          </a:p>
          <a:p>
            <a:pPr algn="just" fontAlgn="base"/>
            <a:r>
              <a:rPr lang="lt-LT" sz="1400" b="0" i="1" dirty="0">
                <a:solidFill>
                  <a:srgbClr val="000000"/>
                </a:solidFill>
                <a:effectLst/>
                <a:latin typeface="Arial"/>
                <a:cs typeface="Arial"/>
              </a:rPr>
              <a:t>visam </a:t>
            </a:r>
            <a:r>
              <a:rPr lang="lt-LT" i="1" dirty="0">
                <a:solidFill>
                  <a:srgbClr val="000000"/>
                </a:solidFill>
                <a:latin typeface="Arial"/>
                <a:cs typeface="Arial"/>
              </a:rPr>
              <a:t>II-</a:t>
            </a:r>
            <a:r>
              <a:rPr lang="lt-LT" i="1" dirty="0" err="1">
                <a:solidFill>
                  <a:srgbClr val="000000"/>
                </a:solidFill>
                <a:latin typeface="Arial"/>
                <a:cs typeface="Arial"/>
              </a:rPr>
              <a:t>ajam</a:t>
            </a:r>
            <a:r>
              <a:rPr lang="lt-LT" sz="1400" b="0" i="1" dirty="0">
                <a:solidFill>
                  <a:srgbClr val="000000"/>
                </a:solidFill>
                <a:effectLst/>
                <a:latin typeface="Arial"/>
                <a:cs typeface="Arial"/>
              </a:rPr>
              <a:t> </a:t>
            </a:r>
            <a:r>
              <a:rPr lang="lt-LT" i="1" dirty="0">
                <a:solidFill>
                  <a:srgbClr val="000000"/>
                </a:solidFill>
                <a:latin typeface="Arial"/>
                <a:cs typeface="Arial"/>
              </a:rPr>
              <a:t>ir III-</a:t>
            </a:r>
            <a:r>
              <a:rPr lang="lt-LT" i="1" dirty="0" err="1">
                <a:solidFill>
                  <a:srgbClr val="000000"/>
                </a:solidFill>
                <a:latin typeface="Arial"/>
                <a:cs typeface="Arial"/>
              </a:rPr>
              <a:t>ajam</a:t>
            </a:r>
            <a:r>
              <a:rPr lang="lt-LT" i="1" dirty="0">
                <a:solidFill>
                  <a:srgbClr val="000000"/>
                </a:solidFill>
                <a:latin typeface="Arial"/>
                <a:cs typeface="Arial"/>
              </a:rPr>
              <a:t> </a:t>
            </a:r>
            <a:r>
              <a:rPr lang="lt-LT" sz="1400" b="0" i="1" dirty="0">
                <a:solidFill>
                  <a:srgbClr val="000000"/>
                </a:solidFill>
                <a:effectLst/>
                <a:latin typeface="Arial"/>
                <a:cs typeface="Arial"/>
              </a:rPr>
              <a:t>paslaugų teikimo etapui </a:t>
            </a:r>
            <a:r>
              <a:rPr lang="lt-LT" i="1" dirty="0">
                <a:solidFill>
                  <a:srgbClr val="000000"/>
                </a:solidFill>
                <a:latin typeface="Arial"/>
                <a:cs typeface="Arial"/>
              </a:rPr>
              <a:t> Projektinių pasiūlymų parengimas, derinimas, tvirtinimas, viešinimas, statybą leidžiančio dokumento gavimas.</a:t>
            </a:r>
            <a:endParaRPr lang="lt-LT" sz="1400" b="0" i="1" dirty="0">
              <a:solidFill>
                <a:srgbClr val="000000"/>
              </a:solidFill>
              <a:effectLst/>
              <a:latin typeface="Arial"/>
              <a:cs typeface="Arial"/>
            </a:endParaRPr>
          </a:p>
          <a:p>
            <a:pPr algn="just" fontAlgn="base"/>
            <a:r>
              <a:rPr lang="lt-LT" i="1" dirty="0">
                <a:solidFill>
                  <a:srgbClr val="000000"/>
                </a:solidFill>
                <a:latin typeface="Arial"/>
                <a:cs typeface="Arial"/>
              </a:rPr>
              <a:t>IV-</a:t>
            </a:r>
            <a:r>
              <a:rPr lang="lt-LT" i="1" dirty="0" err="1">
                <a:solidFill>
                  <a:srgbClr val="000000"/>
                </a:solidFill>
                <a:latin typeface="Arial"/>
                <a:cs typeface="Arial"/>
              </a:rPr>
              <a:t>ajam</a:t>
            </a:r>
            <a:r>
              <a:rPr lang="lt-LT" sz="1400" b="0" i="1" dirty="0">
                <a:solidFill>
                  <a:srgbClr val="000000"/>
                </a:solidFill>
                <a:effectLst/>
                <a:latin typeface="Arial"/>
                <a:cs typeface="Arial"/>
              </a:rPr>
              <a:t> </a:t>
            </a:r>
            <a:r>
              <a:rPr lang="lt-LT" i="1" dirty="0">
                <a:solidFill>
                  <a:srgbClr val="000000"/>
                </a:solidFill>
                <a:latin typeface="Arial"/>
                <a:cs typeface="Arial"/>
              </a:rPr>
              <a:t>ir V-</a:t>
            </a:r>
            <a:r>
              <a:rPr lang="lt-LT" i="1" dirty="0" err="1">
                <a:solidFill>
                  <a:srgbClr val="000000"/>
                </a:solidFill>
                <a:latin typeface="Arial"/>
                <a:cs typeface="Arial"/>
              </a:rPr>
              <a:t>ajam</a:t>
            </a:r>
            <a:r>
              <a:rPr lang="lt-LT" i="1" dirty="0">
                <a:solidFill>
                  <a:srgbClr val="000000"/>
                </a:solidFill>
                <a:latin typeface="Arial"/>
                <a:cs typeface="Arial"/>
              </a:rPr>
              <a:t> </a:t>
            </a:r>
            <a:r>
              <a:rPr lang="lt-LT" sz="1400" b="0" i="1" dirty="0">
                <a:solidFill>
                  <a:srgbClr val="000000"/>
                </a:solidFill>
                <a:effectLst/>
                <a:latin typeface="Arial"/>
                <a:cs typeface="Arial"/>
              </a:rPr>
              <a:t>paslaugų teikimo etapui </a:t>
            </a:r>
            <a:r>
              <a:rPr lang="lt-LT" i="1" dirty="0">
                <a:solidFill>
                  <a:srgbClr val="000000"/>
                </a:solidFill>
                <a:latin typeface="Arial"/>
                <a:cs typeface="Arial"/>
              </a:rPr>
              <a:t>Techninio darbo projekto parengimas, derinimas, projekto ekspertizės atlikimas, </a:t>
            </a:r>
            <a:r>
              <a:rPr lang="lt-LT" i="1" dirty="0" err="1">
                <a:solidFill>
                  <a:srgbClr val="000000"/>
                </a:solidFill>
                <a:latin typeface="Arial"/>
                <a:cs typeface="Arial"/>
              </a:rPr>
              <a:t>AsBo</a:t>
            </a:r>
            <a:r>
              <a:rPr lang="lt-LT" i="1" dirty="0">
                <a:solidFill>
                  <a:srgbClr val="000000"/>
                </a:solidFill>
                <a:latin typeface="Arial"/>
                <a:cs typeface="Arial"/>
              </a:rPr>
              <a:t> </a:t>
            </a:r>
            <a:r>
              <a:rPr lang="lt-LT" i="1" dirty="0" err="1">
                <a:solidFill>
                  <a:srgbClr val="000000"/>
                </a:solidFill>
                <a:latin typeface="Arial"/>
                <a:cs typeface="Arial"/>
              </a:rPr>
              <a:t>NoBo</a:t>
            </a:r>
            <a:r>
              <a:rPr lang="lt-LT" i="1" dirty="0">
                <a:solidFill>
                  <a:srgbClr val="000000"/>
                </a:solidFill>
                <a:latin typeface="Arial"/>
                <a:cs typeface="Arial"/>
              </a:rPr>
              <a:t> vertinimų gavimas,</a:t>
            </a:r>
            <a:endParaRPr lang="lt-LT" b="0" i="1" dirty="0">
              <a:solidFill>
                <a:srgbClr val="000000"/>
              </a:solidFill>
              <a:effectLst/>
              <a:latin typeface="Arial"/>
              <a:cs typeface="Arial"/>
            </a:endParaRPr>
          </a:p>
        </p:txBody>
      </p:sp>
      <p:sp>
        <p:nvSpPr>
          <p:cNvPr id="3" name="Text Placeholder 2"/>
          <p:cNvSpPr>
            <a:spLocks noGrp="1"/>
          </p:cNvSpPr>
          <p:nvPr>
            <p:ph type="body" sz="quarter" idx="12"/>
          </p:nvPr>
        </p:nvSpPr>
        <p:spPr>
          <a:xfrm>
            <a:off x="625474" y="1355835"/>
            <a:ext cx="10094777" cy="299544"/>
          </a:xfrm>
        </p:spPr>
        <p:txBody>
          <a:bodyPr>
            <a:noAutofit/>
          </a:bodyPr>
          <a:lstStyle/>
          <a:p>
            <a:pPr lvl="0"/>
            <a:r>
              <a:rPr lang="lt-LT"/>
              <a:t>Kainodara</a:t>
            </a:r>
          </a:p>
        </p:txBody>
      </p:sp>
      <p:sp>
        <p:nvSpPr>
          <p:cNvPr id="7" name="Text Placeholder 1">
            <a:extLst>
              <a:ext uri="{FF2B5EF4-FFF2-40B4-BE49-F238E27FC236}">
                <a16:creationId xmlns:a16="http://schemas.microsoft.com/office/drawing/2014/main" id="{BABA0EC1-026F-79E9-7CF0-2021F7B53BA5}"/>
              </a:ext>
            </a:extLst>
          </p:cNvPr>
          <p:cNvSpPr>
            <a:spLocks noGrp="1"/>
          </p:cNvSpPr>
          <p:nvPr>
            <p:ph type="body" sz="quarter" idx="11"/>
          </p:nvPr>
        </p:nvSpPr>
        <p:spPr>
          <a:xfrm>
            <a:off x="601276" y="559676"/>
            <a:ext cx="7950967" cy="551793"/>
          </a:xfrm>
        </p:spPr>
        <p:txBody>
          <a:bodyPr/>
          <a:lstStyle/>
          <a:p>
            <a:r>
              <a:rPr lang="lt-LT"/>
              <a:t>Esminės Sutarties sąlygos pirkime</a:t>
            </a:r>
          </a:p>
          <a:p>
            <a:endParaRPr lang="lt-LT" sz="1800"/>
          </a:p>
          <a:p>
            <a:endParaRPr lang="lt-LT" sz="1800"/>
          </a:p>
        </p:txBody>
      </p:sp>
    </p:spTree>
    <p:extLst>
      <p:ext uri="{BB962C8B-B14F-4D97-AF65-F5344CB8AC3E}">
        <p14:creationId xmlns:p14="http://schemas.microsoft.com/office/powerpoint/2010/main" val="222317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lt-LT"/>
              <a:t>Numatomos pirkimo procedūros</a:t>
            </a:r>
          </a:p>
          <a:p>
            <a:r>
              <a:rPr lang="pt-BR" sz="1800">
                <a:latin typeface="+mn-lt"/>
              </a:rPr>
              <a:t>(</a:t>
            </a:r>
            <a:r>
              <a:rPr lang="lt-LT" sz="1800">
                <a:latin typeface="+mn-lt"/>
              </a:rPr>
              <a:t>taikoma abiem pirkimams</a:t>
            </a:r>
            <a:r>
              <a:rPr lang="pt-BR" sz="1800">
                <a:latin typeface="+mn-lt"/>
              </a:rPr>
              <a:t>)</a:t>
            </a:r>
          </a:p>
          <a:p>
            <a:pPr lvl="0"/>
            <a:endParaRPr lang="lt-LT"/>
          </a:p>
        </p:txBody>
      </p:sp>
      <p:graphicFrame>
        <p:nvGraphicFramePr>
          <p:cNvPr id="7" name="Table Placeholder 4">
            <a:extLst>
              <a:ext uri="{FF2B5EF4-FFF2-40B4-BE49-F238E27FC236}">
                <a16:creationId xmlns:a16="http://schemas.microsoft.com/office/drawing/2014/main" id="{D1198D28-3A83-CD33-44BF-081AFFEA0788}"/>
              </a:ext>
            </a:extLst>
          </p:cNvPr>
          <p:cNvGraphicFramePr>
            <a:graphicFrameLocks/>
          </p:cNvGraphicFramePr>
          <p:nvPr>
            <p:extLst>
              <p:ext uri="{D42A27DB-BD31-4B8C-83A1-F6EECF244321}">
                <p14:modId xmlns:p14="http://schemas.microsoft.com/office/powerpoint/2010/main" val="1370499807"/>
              </p:ext>
            </p:extLst>
          </p:nvPr>
        </p:nvGraphicFramePr>
        <p:xfrm>
          <a:off x="625475" y="1773010"/>
          <a:ext cx="10956925" cy="4893859"/>
        </p:xfrm>
        <a:graphic>
          <a:graphicData uri="http://schemas.openxmlformats.org/drawingml/2006/table">
            <a:tbl>
              <a:tblPr firstRow="1" bandRow="1">
                <a:tableStyleId>{5C22544A-7EE6-4342-B048-85BDC9FD1C3A}</a:tableStyleId>
              </a:tblPr>
              <a:tblGrid>
                <a:gridCol w="3340133">
                  <a:extLst>
                    <a:ext uri="{9D8B030D-6E8A-4147-A177-3AD203B41FA5}">
                      <a16:colId xmlns:a16="http://schemas.microsoft.com/office/drawing/2014/main" val="1051235805"/>
                    </a:ext>
                  </a:extLst>
                </a:gridCol>
                <a:gridCol w="7616792">
                  <a:extLst>
                    <a:ext uri="{9D8B030D-6E8A-4147-A177-3AD203B41FA5}">
                      <a16:colId xmlns:a16="http://schemas.microsoft.com/office/drawing/2014/main" val="977000331"/>
                    </a:ext>
                  </a:extLst>
                </a:gridCol>
              </a:tblGrid>
              <a:tr h="320543">
                <a:tc gridSpan="2">
                  <a:txBody>
                    <a:bodyPr/>
                    <a:lstStyle/>
                    <a:p>
                      <a:pPr algn="ctr"/>
                      <a:r>
                        <a:rPr lang="lt-LT" sz="1400">
                          <a:solidFill>
                            <a:schemeClr val="bg1"/>
                          </a:solidFill>
                        </a:rPr>
                        <a:t>Pirkimo procedūrų etapai</a:t>
                      </a:r>
                    </a:p>
                  </a:txBody>
                  <a:tcPr anchor="ctr"/>
                </a:tc>
                <a:tc hMerge="1">
                  <a:txBody>
                    <a:bodyPr/>
                    <a:lstStyle/>
                    <a:p>
                      <a:endParaRPr/>
                    </a:p>
                  </a:txBody>
                  <a:tcPr anchor="ctr"/>
                </a:tc>
                <a:extLst>
                  <a:ext uri="{0D108BD9-81ED-4DB2-BD59-A6C34878D82A}">
                    <a16:rowId xmlns:a16="http://schemas.microsoft.com/office/drawing/2014/main" val="3081460950"/>
                  </a:ext>
                </a:extLst>
              </a:tr>
              <a:tr h="320543">
                <a:tc gridSpan="2">
                  <a:txBody>
                    <a:bodyPr/>
                    <a:lstStyle/>
                    <a:p>
                      <a:pPr algn="ctr"/>
                      <a:r>
                        <a:rPr lang="lt-LT" sz="1400" b="1">
                          <a:solidFill>
                            <a:schemeClr val="bg1"/>
                          </a:solidFill>
                        </a:rPr>
                        <a:t>Etapai</a:t>
                      </a:r>
                    </a:p>
                  </a:txBody>
                  <a:tcPr anchor="ctr">
                    <a:solidFill>
                      <a:schemeClr val="accent1"/>
                    </a:solidFill>
                  </a:tcPr>
                </a:tc>
                <a:tc hMerge="1">
                  <a:txBody>
                    <a:bodyPr/>
                    <a:lstStyle/>
                    <a:p>
                      <a:endParaRPr lang="lt-LT"/>
                    </a:p>
                  </a:txBody>
                  <a:tcPr/>
                </a:tc>
                <a:extLst>
                  <a:ext uri="{0D108BD9-81ED-4DB2-BD59-A6C34878D82A}">
                    <a16:rowId xmlns:a16="http://schemas.microsoft.com/office/drawing/2014/main" val="883734216"/>
                  </a:ext>
                </a:extLst>
              </a:tr>
              <a:tr h="288489">
                <a:tc rowSpan="2">
                  <a:txBody>
                    <a:bodyPr/>
                    <a:lstStyle/>
                    <a:p>
                      <a:pPr algn="ctr"/>
                      <a:r>
                        <a:rPr lang="lt-LT" sz="1400" b="1">
                          <a:solidFill>
                            <a:schemeClr val="bg1"/>
                          </a:solidFill>
                        </a:rPr>
                        <a:t>Paraiškos</a:t>
                      </a:r>
                    </a:p>
                  </a:txBody>
                  <a:tcPr anchor="ctr">
                    <a:solidFill>
                      <a:schemeClr val="accent1"/>
                    </a:solidFill>
                  </a:tcPr>
                </a:tc>
                <a:tc>
                  <a:txBody>
                    <a:bodyPr/>
                    <a:lstStyle/>
                    <a:p>
                      <a:pPr algn="l"/>
                      <a:r>
                        <a:rPr lang="lt-LT" sz="1200" noProof="0"/>
                        <a:t>Tiekėjai</a:t>
                      </a:r>
                      <a:r>
                        <a:rPr lang="es-ES" sz="1200"/>
                        <a:t> </a:t>
                      </a:r>
                      <a:r>
                        <a:rPr lang="lt-LT" sz="1200" noProof="0"/>
                        <a:t>teikia</a:t>
                      </a:r>
                      <a:r>
                        <a:rPr lang="es-ES" sz="1200"/>
                        <a:t> </a:t>
                      </a:r>
                      <a:r>
                        <a:rPr lang="lt-LT" sz="1200" noProof="0"/>
                        <a:t>Paraiškas</a:t>
                      </a:r>
                      <a:r>
                        <a:rPr lang="es-ES" sz="1200"/>
                        <a:t> (su </a:t>
                      </a:r>
                      <a:r>
                        <a:rPr lang="lt-LT" sz="1200" noProof="0"/>
                        <a:t>priedais</a:t>
                      </a:r>
                      <a:r>
                        <a:rPr lang="es-ES" sz="1200"/>
                        <a:t>)</a:t>
                      </a:r>
                      <a:endParaRPr lang="lt-LT" sz="1200"/>
                    </a:p>
                  </a:txBody>
                  <a:tcPr anchor="ctr"/>
                </a:tc>
                <a:extLst>
                  <a:ext uri="{0D108BD9-81ED-4DB2-BD59-A6C34878D82A}">
                    <a16:rowId xmlns:a16="http://schemas.microsoft.com/office/drawing/2014/main" val="2543909772"/>
                  </a:ext>
                </a:extLst>
              </a:tr>
              <a:tr h="480815">
                <a:tc vMerge="1">
                  <a:txBody>
                    <a:bodyPr/>
                    <a:lstStyle/>
                    <a:p>
                      <a:pPr algn="ctr"/>
                      <a:endParaRPr lang="lt-LT" sz="1400"/>
                    </a:p>
                  </a:txBody>
                  <a:tcPr anchor="ctr"/>
                </a:tc>
                <a:tc>
                  <a:txBody>
                    <a:bodyPr/>
                    <a:lstStyle/>
                    <a:p>
                      <a:pPr algn="l"/>
                      <a:r>
                        <a:rPr lang="lt-LT" sz="1200"/>
                        <a:t>Vertinamos tiekėjų paraiškos, EBVPD, kiti dokumentai. Tiekėjai, kurių Pateiktos Paraiškos atitiks Pirkimo sąlygų reikalavimus, bus pakviesti teikti Pirminius pasiūlymus.</a:t>
                      </a:r>
                    </a:p>
                  </a:txBody>
                  <a:tcPr anchor="ctr"/>
                </a:tc>
                <a:extLst>
                  <a:ext uri="{0D108BD9-81ED-4DB2-BD59-A6C34878D82A}">
                    <a16:rowId xmlns:a16="http://schemas.microsoft.com/office/drawing/2014/main" val="2278406412"/>
                  </a:ext>
                </a:extLst>
              </a:tr>
              <a:tr h="288489">
                <a:tc rowSpan="2">
                  <a:txBody>
                    <a:bodyPr/>
                    <a:lstStyle/>
                    <a:p>
                      <a:pPr algn="ctr"/>
                      <a:r>
                        <a:rPr lang="lt-LT" sz="1400" b="1">
                          <a:solidFill>
                            <a:schemeClr val="bg1"/>
                          </a:solidFill>
                        </a:rPr>
                        <a:t>Pirminiai pasiūlymai</a:t>
                      </a:r>
                    </a:p>
                  </a:txBody>
                  <a:tcPr anchor="ctr">
                    <a:solidFill>
                      <a:schemeClr val="accent1"/>
                    </a:solidFill>
                  </a:tcPr>
                </a:tc>
                <a:tc>
                  <a:txBody>
                    <a:bodyPr/>
                    <a:lstStyle/>
                    <a:p>
                      <a:pPr algn="l"/>
                      <a:r>
                        <a:rPr lang="lt-LT" sz="1200"/>
                        <a:t>Tiekėjai teikia Pirminius pasiūlymus</a:t>
                      </a:r>
                    </a:p>
                  </a:txBody>
                  <a:tcPr anchor="ctr"/>
                </a:tc>
                <a:extLst>
                  <a:ext uri="{0D108BD9-81ED-4DB2-BD59-A6C34878D82A}">
                    <a16:rowId xmlns:a16="http://schemas.microsoft.com/office/drawing/2014/main" val="2158573832"/>
                  </a:ext>
                </a:extLst>
              </a:tr>
              <a:tr h="288489">
                <a:tc vMerge="1">
                  <a:txBody>
                    <a:bodyPr/>
                    <a:lstStyle/>
                    <a:p>
                      <a:pPr algn="ctr"/>
                      <a:endParaRPr lang="lt-LT" sz="1400" b="1"/>
                    </a:p>
                  </a:txBody>
                  <a:tcPr anchor="ctr"/>
                </a:tc>
                <a:tc>
                  <a:txBody>
                    <a:bodyPr/>
                    <a:lstStyle/>
                    <a:p>
                      <a:pPr algn="l"/>
                      <a:r>
                        <a:rPr lang="lt-LT" sz="1200"/>
                        <a:t>Vertinami tiekėjų Pirminiai pasiūlymai.</a:t>
                      </a:r>
                    </a:p>
                  </a:txBody>
                  <a:tcPr anchor="ctr"/>
                </a:tc>
                <a:extLst>
                  <a:ext uri="{0D108BD9-81ED-4DB2-BD59-A6C34878D82A}">
                    <a16:rowId xmlns:a16="http://schemas.microsoft.com/office/drawing/2014/main" val="673073336"/>
                  </a:ext>
                </a:extLst>
              </a:tr>
              <a:tr h="288489">
                <a:tc rowSpan="2">
                  <a:txBody>
                    <a:bodyPr/>
                    <a:lstStyle/>
                    <a:p>
                      <a:pPr algn="ctr"/>
                      <a:r>
                        <a:rPr lang="lt-LT" sz="1400" b="1">
                          <a:solidFill>
                            <a:schemeClr val="bg1"/>
                          </a:solidFill>
                        </a:rPr>
                        <a:t>Derybos (jei taikoma)</a:t>
                      </a:r>
                    </a:p>
                    <a:p>
                      <a:pPr algn="ctr"/>
                      <a:r>
                        <a:rPr lang="lt-LT" sz="1400" b="1">
                          <a:solidFill>
                            <a:schemeClr val="bg1"/>
                          </a:solidFill>
                        </a:rPr>
                        <a:t>(jei taikoma – Pakeisti pasiūlymai)</a:t>
                      </a:r>
                    </a:p>
                  </a:txBody>
                  <a:tcPr anchor="ctr">
                    <a:solidFill>
                      <a:schemeClr val="accent1"/>
                    </a:solidFill>
                  </a:tcPr>
                </a:tc>
                <a:tc>
                  <a:txBody>
                    <a:bodyPr/>
                    <a:lstStyle/>
                    <a:p>
                      <a:pPr algn="l"/>
                      <a:r>
                        <a:rPr lang="lt-LT" sz="1200"/>
                        <a:t>Derybos dėl pateikto Pirminio pasiūlymo ir Pirkimo dokumentų.</a:t>
                      </a:r>
                    </a:p>
                  </a:txBody>
                  <a:tcPr anchor="ctr"/>
                </a:tc>
                <a:extLst>
                  <a:ext uri="{0D108BD9-81ED-4DB2-BD59-A6C34878D82A}">
                    <a16:rowId xmlns:a16="http://schemas.microsoft.com/office/drawing/2014/main" val="425988456"/>
                  </a:ext>
                </a:extLst>
              </a:tr>
              <a:tr h="865467">
                <a:tc vMerge="1">
                  <a:txBody>
                    <a:bodyPr/>
                    <a:lstStyle/>
                    <a:p>
                      <a:pPr algn="ctr"/>
                      <a:endParaRPr lang="lt-LT" sz="1400" b="1"/>
                    </a:p>
                  </a:txBody>
                  <a:tcPr anchor="ctr">
                    <a:solidFill>
                      <a:schemeClr val="accent3"/>
                    </a:solidFill>
                  </a:tcPr>
                </a:tc>
                <a:tc>
                  <a:txBody>
                    <a:bodyPr/>
                    <a:lstStyle/>
                    <a:p>
                      <a:pPr algn="l"/>
                      <a:r>
                        <a:rPr lang="lt-LT" sz="1200"/>
                        <a:t>Jei Derybų metu daromi Pirkimo dokumentų pakeitimai, LTG prašo pateikti Pakeistus pasiūlymus.​</a:t>
                      </a:r>
                    </a:p>
                    <a:p>
                      <a:pPr algn="l"/>
                      <a:r>
                        <a:rPr lang="lt-LT" sz="1200"/>
                        <a:t>Jei taikomos derybos ir tiekėjas kviečiamas pateikti Pakeistą pasiūlymą, nepateiktas Tiekėjo Pakeistas pasiūlymas vertinamas kaip atsisakymas dalyvauti tolesnėse Pirkimo procedūrose ir Tiekėjo pateiktas Pirminis pasiūlymas nėra prilyginamas Galutiniam pasiūlymui.</a:t>
                      </a:r>
                    </a:p>
                  </a:txBody>
                  <a:tcPr anchor="ctr"/>
                </a:tc>
                <a:extLst>
                  <a:ext uri="{0D108BD9-81ED-4DB2-BD59-A6C34878D82A}">
                    <a16:rowId xmlns:a16="http://schemas.microsoft.com/office/drawing/2014/main" val="62200531"/>
                  </a:ext>
                </a:extLst>
              </a:tr>
              <a:tr h="288489">
                <a:tc rowSpan="2">
                  <a:txBody>
                    <a:bodyPr/>
                    <a:lstStyle/>
                    <a:p>
                      <a:pPr algn="ctr"/>
                      <a:r>
                        <a:rPr lang="lt-LT" sz="1400" b="1">
                          <a:solidFill>
                            <a:schemeClr val="bg1"/>
                          </a:solidFill>
                        </a:rPr>
                        <a:t>Galutiniai pasiūlymai</a:t>
                      </a:r>
                    </a:p>
                  </a:txBody>
                  <a:tcPr anchor="ctr">
                    <a:solidFill>
                      <a:schemeClr val="accent1"/>
                    </a:solidFill>
                  </a:tcPr>
                </a:tc>
                <a:tc>
                  <a:txBody>
                    <a:bodyPr/>
                    <a:lstStyle/>
                    <a:p>
                      <a:pPr algn="l"/>
                      <a:r>
                        <a:rPr lang="lt-LT" sz="1200"/>
                        <a:t>Tiekėjai kviečiami teikti Galutinius pasiūlymus.</a:t>
                      </a:r>
                    </a:p>
                  </a:txBody>
                  <a:tcPr anchor="ctr"/>
                </a:tc>
                <a:extLst>
                  <a:ext uri="{0D108BD9-81ED-4DB2-BD59-A6C34878D82A}">
                    <a16:rowId xmlns:a16="http://schemas.microsoft.com/office/drawing/2014/main" val="4078773836"/>
                  </a:ext>
                </a:extLst>
              </a:tr>
              <a:tr h="320543">
                <a:tc vMerge="1">
                  <a:txBody>
                    <a:bodyPr/>
                    <a:lstStyle/>
                    <a:p>
                      <a:pPr algn="ctr"/>
                      <a:endParaRPr lang="lt-LT" sz="1400"/>
                    </a:p>
                  </a:txBody>
                  <a:tcPr anchor="ctr">
                    <a:solidFill>
                      <a:schemeClr val="accent3"/>
                    </a:solidFill>
                  </a:tcPr>
                </a:tc>
                <a:tc>
                  <a:txBody>
                    <a:bodyPr/>
                    <a:lstStyle/>
                    <a:p>
                      <a:pPr algn="l"/>
                      <a:r>
                        <a:rPr lang="lt-LT" sz="1200"/>
                        <a:t>Vertinami Galutiniai pasiūlymai.</a:t>
                      </a:r>
                    </a:p>
                  </a:txBody>
                  <a:tcPr anchor="ctr"/>
                </a:tc>
                <a:extLst>
                  <a:ext uri="{0D108BD9-81ED-4DB2-BD59-A6C34878D82A}">
                    <a16:rowId xmlns:a16="http://schemas.microsoft.com/office/drawing/2014/main" val="1987203020"/>
                  </a:ext>
                </a:extLst>
              </a:tr>
              <a:tr h="339172">
                <a:tc>
                  <a:txBody>
                    <a:bodyPr/>
                    <a:lstStyle/>
                    <a:p>
                      <a:pPr algn="ctr"/>
                      <a:r>
                        <a:rPr lang="lt-LT" sz="1400" b="1">
                          <a:solidFill>
                            <a:schemeClr val="bg1"/>
                          </a:solidFill>
                        </a:rPr>
                        <a:t>Pasiūlymų eilė</a:t>
                      </a:r>
                    </a:p>
                  </a:txBody>
                  <a:tcPr anchor="ctr">
                    <a:solidFill>
                      <a:schemeClr val="accent1"/>
                    </a:solidFill>
                  </a:tcPr>
                </a:tc>
                <a:tc>
                  <a:txBody>
                    <a:bodyPr/>
                    <a:lstStyle/>
                    <a:p>
                      <a:pPr algn="l"/>
                      <a:r>
                        <a:rPr lang="lt-LT" sz="1200"/>
                        <a:t>Nustatoma pasiūlymų eilė.​ Tikrinami Galimo laimėtojo dokumentai, patvirtinantys pašalinimo pagrindų nebuvimą ir atitiktį kvalifikaciniams reikalavimams, įskaitant reikalavimus dėl atitikties nacionalinio saugumo reikalavimams bei kokybės vadybos sistemos ir aplinkos apsaugos vadybos sistemos standartų reikalavimams.</a:t>
                      </a:r>
                    </a:p>
                  </a:txBody>
                  <a:tcPr anchor="ctr"/>
                </a:tc>
                <a:extLst>
                  <a:ext uri="{0D108BD9-81ED-4DB2-BD59-A6C34878D82A}">
                    <a16:rowId xmlns:a16="http://schemas.microsoft.com/office/drawing/2014/main" val="824994395"/>
                  </a:ext>
                </a:extLst>
              </a:tr>
              <a:tr h="320543">
                <a:tc>
                  <a:txBody>
                    <a:bodyPr/>
                    <a:lstStyle/>
                    <a:p>
                      <a:pPr algn="ctr"/>
                      <a:r>
                        <a:rPr lang="lt-LT" sz="1400" b="1">
                          <a:solidFill>
                            <a:schemeClr val="bg1"/>
                          </a:solidFill>
                        </a:rPr>
                        <a:t>Laimėtojas</a:t>
                      </a:r>
                    </a:p>
                  </a:txBody>
                  <a:tcPr anchor="ctr">
                    <a:solidFill>
                      <a:schemeClr val="accent1"/>
                    </a:solidFill>
                  </a:tcPr>
                </a:tc>
                <a:tc>
                  <a:txBody>
                    <a:bodyPr/>
                    <a:lstStyle/>
                    <a:p>
                      <a:pPr algn="l"/>
                      <a:r>
                        <a:rPr lang="lt-LT" sz="1200"/>
                        <a:t>Nustatomas laimėtojas.​</a:t>
                      </a:r>
                    </a:p>
                  </a:txBody>
                  <a:tcPr anchor="ctr"/>
                </a:tc>
                <a:extLst>
                  <a:ext uri="{0D108BD9-81ED-4DB2-BD59-A6C34878D82A}">
                    <a16:rowId xmlns:a16="http://schemas.microsoft.com/office/drawing/2014/main" val="2711307843"/>
                  </a:ext>
                </a:extLst>
              </a:tr>
            </a:tbl>
          </a:graphicData>
        </a:graphic>
      </p:graphicFrame>
    </p:spTree>
    <p:extLst>
      <p:ext uri="{BB962C8B-B14F-4D97-AF65-F5344CB8AC3E}">
        <p14:creationId xmlns:p14="http://schemas.microsoft.com/office/powerpoint/2010/main" val="303648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01275" y="3105150"/>
            <a:ext cx="5494725" cy="3052582"/>
          </a:xfrm>
        </p:spPr>
        <p:txBody>
          <a:bodyPr vert="horz" lIns="91440" tIns="45720" rIns="91440" bIns="45720" rtlCol="0" anchor="t">
            <a:noAutofit/>
          </a:bodyPr>
          <a:lstStyle/>
          <a:p>
            <a:pPr lvl="0"/>
            <a:r>
              <a:rPr lang="lt-LT" sz="1800" dirty="0"/>
              <a:t>Rinkos konsultacija iki </a:t>
            </a:r>
            <a:r>
              <a:rPr lang="en-US" sz="1800" b="1" dirty="0">
                <a:solidFill>
                  <a:schemeClr val="tx2"/>
                </a:solidFill>
              </a:rPr>
              <a:t>2025-05-16</a:t>
            </a:r>
            <a:endParaRPr lang="en-US" sz="1800" b="1" dirty="0">
              <a:solidFill>
                <a:schemeClr val="tx2"/>
              </a:solidFill>
              <a:cs typeface="Arial"/>
            </a:endParaRPr>
          </a:p>
          <a:p>
            <a:r>
              <a:rPr lang="lt-LT" sz="1800" dirty="0"/>
              <a:t>Pirkimas paskelbiamas CVP IS iki</a:t>
            </a:r>
            <a:r>
              <a:rPr lang="en-US" sz="1800" dirty="0"/>
              <a:t> </a:t>
            </a:r>
            <a:r>
              <a:rPr lang="en-US" sz="1800" b="1" dirty="0">
                <a:solidFill>
                  <a:schemeClr val="tx2"/>
                </a:solidFill>
              </a:rPr>
              <a:t>2025-06</a:t>
            </a:r>
            <a:r>
              <a:rPr lang="lt-LT" sz="1800" b="1" dirty="0">
                <a:solidFill>
                  <a:schemeClr val="tx2"/>
                </a:solidFill>
              </a:rPr>
              <a:t>-</a:t>
            </a:r>
            <a:r>
              <a:rPr lang="en-US" sz="1800" b="1" dirty="0">
                <a:solidFill>
                  <a:schemeClr val="tx2"/>
                </a:solidFill>
              </a:rPr>
              <a:t>30</a:t>
            </a:r>
            <a:endParaRPr lang="lt-LT" sz="1800" dirty="0">
              <a:solidFill>
                <a:schemeClr val="tx2"/>
              </a:solidFill>
            </a:endParaRPr>
          </a:p>
          <a:p>
            <a:r>
              <a:rPr lang="lt-LT" sz="1800" dirty="0"/>
              <a:t>Laimėtojas nustatomas iki</a:t>
            </a:r>
            <a:r>
              <a:rPr lang="en-US" sz="1800" dirty="0"/>
              <a:t> </a:t>
            </a:r>
            <a:r>
              <a:rPr lang="en-US" sz="1800" b="1" dirty="0">
                <a:solidFill>
                  <a:schemeClr val="tx2"/>
                </a:solidFill>
              </a:rPr>
              <a:t>2026-</a:t>
            </a:r>
            <a:r>
              <a:rPr lang="lt-LT" sz="1800" b="1" dirty="0">
                <a:solidFill>
                  <a:schemeClr val="tx2"/>
                </a:solidFill>
              </a:rPr>
              <a:t>06-30</a:t>
            </a:r>
            <a:endParaRPr lang="en-US" sz="1800" b="1" dirty="0">
              <a:solidFill>
                <a:schemeClr val="tx2"/>
              </a:solidFill>
              <a:cs typeface="Arial"/>
            </a:endParaRPr>
          </a:p>
          <a:p>
            <a:r>
              <a:rPr lang="lt-LT" sz="1800" dirty="0"/>
              <a:t>Sutartis pasirašoma iki</a:t>
            </a:r>
            <a:r>
              <a:rPr lang="en-US" sz="1800" dirty="0"/>
              <a:t> </a:t>
            </a:r>
            <a:r>
              <a:rPr lang="en-US" sz="1800" b="1" dirty="0">
                <a:solidFill>
                  <a:schemeClr val="tx2"/>
                </a:solidFill>
              </a:rPr>
              <a:t>2026-</a:t>
            </a:r>
            <a:r>
              <a:rPr lang="lt-LT" sz="1800" b="1" dirty="0">
                <a:solidFill>
                  <a:schemeClr val="tx2"/>
                </a:solidFill>
              </a:rPr>
              <a:t>07-</a:t>
            </a:r>
            <a:r>
              <a:rPr lang="en-US" sz="1800" b="1" dirty="0">
                <a:solidFill>
                  <a:schemeClr val="tx2"/>
                </a:solidFill>
              </a:rPr>
              <a:t> 30</a:t>
            </a:r>
            <a:endParaRPr lang="lt-LT" sz="1800" b="1" dirty="0">
              <a:solidFill>
                <a:schemeClr val="tx2"/>
              </a:solidFill>
            </a:endParaRPr>
          </a:p>
          <a:p>
            <a:endParaRPr lang="lt-LT" sz="1800" b="1">
              <a:solidFill>
                <a:schemeClr val="tx2"/>
              </a:solidFill>
              <a:cs typeface="Arial"/>
            </a:endParaRPr>
          </a:p>
          <a:p>
            <a:pPr marL="0" indent="0">
              <a:buNone/>
            </a:pPr>
            <a:endParaRPr lang="lt-LT" sz="1800" b="1">
              <a:solidFill>
                <a:schemeClr val="tx2"/>
              </a:solidFill>
              <a:cs typeface="Arial"/>
            </a:endParaRPr>
          </a:p>
          <a:p>
            <a:pPr marL="0" indent="0">
              <a:lnSpc>
                <a:spcPct val="100000"/>
              </a:lnSpc>
              <a:spcBef>
                <a:spcPts val="0"/>
              </a:spcBef>
              <a:buNone/>
            </a:pPr>
            <a:r>
              <a:rPr lang="lt-LT" sz="1100" b="1" i="1" dirty="0">
                <a:solidFill>
                  <a:schemeClr val="tx2"/>
                </a:solidFill>
                <a:cs typeface="Arial"/>
              </a:rPr>
              <a:t>*datos yra preliminarios, jos gali keistis, priklausomai nuo</a:t>
            </a:r>
          </a:p>
          <a:p>
            <a:pPr marL="0" indent="0">
              <a:lnSpc>
                <a:spcPct val="100000"/>
              </a:lnSpc>
              <a:spcBef>
                <a:spcPts val="0"/>
              </a:spcBef>
              <a:buNone/>
            </a:pPr>
            <a:r>
              <a:rPr lang="lt-LT" sz="1100" b="1" i="1" dirty="0">
                <a:solidFill>
                  <a:schemeClr val="tx2"/>
                </a:solidFill>
                <a:cs typeface="Arial"/>
              </a:rPr>
              <a:t>vykdomų pirkimų eigos</a:t>
            </a:r>
            <a:endParaRPr lang="en-US" sz="1100" b="1" i="1" dirty="0">
              <a:solidFill>
                <a:schemeClr val="tx2"/>
              </a:solidFill>
              <a:cs typeface="Arial"/>
            </a:endParaRPr>
          </a:p>
          <a:p>
            <a:pPr marL="0" indent="0">
              <a:buNone/>
            </a:pPr>
            <a:endParaRPr lang="en-US" sz="1100" b="1">
              <a:solidFill>
                <a:schemeClr val="tx2"/>
              </a:solidFill>
              <a:cs typeface="Arial"/>
            </a:endParaRPr>
          </a:p>
        </p:txBody>
      </p:sp>
      <p:sp>
        <p:nvSpPr>
          <p:cNvPr id="15" name="Text Placeholder 8">
            <a:extLst>
              <a:ext uri="{FF2B5EF4-FFF2-40B4-BE49-F238E27FC236}">
                <a16:creationId xmlns:a16="http://schemas.microsoft.com/office/drawing/2014/main" id="{B1B8F2D7-8717-9C3B-2B10-B55C8F27E628}"/>
              </a:ext>
            </a:extLst>
          </p:cNvPr>
          <p:cNvSpPr>
            <a:spLocks noGrp="1"/>
          </p:cNvSpPr>
          <p:nvPr>
            <p:ph type="body" sz="quarter" idx="11"/>
          </p:nvPr>
        </p:nvSpPr>
        <p:spPr>
          <a:xfrm>
            <a:off x="625474" y="798513"/>
            <a:ext cx="5470526" cy="1377950"/>
          </a:xfrm>
        </p:spPr>
        <p:txBody>
          <a:bodyPr vert="horz" lIns="91440" tIns="45720" rIns="91440" bIns="45720" rtlCol="0" anchor="t">
            <a:noAutofit/>
          </a:bodyPr>
          <a:lstStyle/>
          <a:p>
            <a:r>
              <a:rPr lang="lt-LT" dirty="0"/>
              <a:t>Planuojamos</a:t>
            </a:r>
            <a:r>
              <a:rPr lang="en-US" dirty="0"/>
              <a:t> </a:t>
            </a:r>
            <a:r>
              <a:rPr lang="lt-LT" dirty="0"/>
              <a:t>pirkimo</a:t>
            </a:r>
            <a:r>
              <a:rPr lang="en-US" dirty="0"/>
              <a:t> </a:t>
            </a:r>
            <a:r>
              <a:rPr lang="lt-LT" dirty="0"/>
              <a:t>procedūrų datos*       </a:t>
            </a:r>
            <a:endParaRPr lang="lt-LT" sz="1800" dirty="0">
              <a:latin typeface="+mn-lt"/>
              <a:cs typeface="Arial"/>
            </a:endParaRPr>
          </a:p>
          <a:p>
            <a:pPr lvl="0"/>
            <a:endParaRPr lang="lt-LT"/>
          </a:p>
        </p:txBody>
      </p:sp>
      <p:pic>
        <p:nvPicPr>
          <p:cNvPr id="23" name="Picture Placeholder 4">
            <a:extLst>
              <a:ext uri="{FF2B5EF4-FFF2-40B4-BE49-F238E27FC236}">
                <a16:creationId xmlns:a16="http://schemas.microsoft.com/office/drawing/2014/main" id="{0280ADAD-2560-D008-B6AD-EDFE4D312F8A}"/>
              </a:ext>
            </a:extLst>
          </p:cNvPr>
          <p:cNvPicPr>
            <a:picLocks noChangeAspect="1"/>
          </p:cNvPicPr>
          <p:nvPr/>
        </p:nvPicPr>
        <p:blipFill>
          <a:blip r:embed="rId2" cstate="print">
            <a:extLst>
              <a:ext uri="{28A0092B-C50C-407E-A947-70E740481C1C}">
                <a14:useLocalDpi xmlns:a14="http://schemas.microsoft.com/office/drawing/2010/main" val="0"/>
              </a:ext>
            </a:extLst>
          </a:blip>
          <a:srcRect t="24293" b="24293"/>
          <a:stretch>
            <a:fillRect/>
          </a:stretch>
        </p:blipFill>
        <p:spPr>
          <a:xfrm flipH="1">
            <a:off x="6591299" y="0"/>
            <a:ext cx="5600700" cy="6858000"/>
          </a:xfrm>
          <a:prstGeom prst="rect">
            <a:avLst/>
          </a:prstGeom>
        </p:spPr>
      </p:pic>
      <p:grpSp>
        <p:nvGrpSpPr>
          <p:cNvPr id="24" name="Grupė 23">
            <a:extLst>
              <a:ext uri="{FF2B5EF4-FFF2-40B4-BE49-F238E27FC236}">
                <a16:creationId xmlns:a16="http://schemas.microsoft.com/office/drawing/2014/main" id="{2E77F865-EEC7-633D-E02F-8D9BD53047C6}"/>
              </a:ext>
            </a:extLst>
          </p:cNvPr>
          <p:cNvGrpSpPr/>
          <p:nvPr/>
        </p:nvGrpSpPr>
        <p:grpSpPr>
          <a:xfrm>
            <a:off x="6228556" y="-1427311"/>
            <a:ext cx="725489" cy="8557028"/>
            <a:chOff x="6228556" y="-1427311"/>
            <a:chExt cx="725489" cy="8557028"/>
          </a:xfrm>
        </p:grpSpPr>
        <p:sp>
          <p:nvSpPr>
            <p:cNvPr id="20" name="Freeform 13">
              <a:extLst>
                <a:ext uri="{FF2B5EF4-FFF2-40B4-BE49-F238E27FC236}">
                  <a16:creationId xmlns:a16="http://schemas.microsoft.com/office/drawing/2014/main" id="{C8961109-E316-A8A2-DD7B-ADB169E92E28}"/>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21" name="Freeform 13">
              <a:extLst>
                <a:ext uri="{FF2B5EF4-FFF2-40B4-BE49-F238E27FC236}">
                  <a16:creationId xmlns:a16="http://schemas.microsoft.com/office/drawing/2014/main" id="{5453623A-62EF-95CE-BD05-39FF32294908}"/>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22" name="Freeform 13">
              <a:extLst>
                <a:ext uri="{FF2B5EF4-FFF2-40B4-BE49-F238E27FC236}">
                  <a16:creationId xmlns:a16="http://schemas.microsoft.com/office/drawing/2014/main" id="{3D781B9B-680C-18A3-CD03-4737D7E4289F}"/>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grpSp>
    </p:spTree>
    <p:extLst>
      <p:ext uri="{BB962C8B-B14F-4D97-AF65-F5344CB8AC3E}">
        <p14:creationId xmlns:p14="http://schemas.microsoft.com/office/powerpoint/2010/main" val="131650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lt-LT"/>
              <a:t>Mūsų lūkesčiai</a:t>
            </a:r>
          </a:p>
        </p:txBody>
      </p:sp>
      <p:sp>
        <p:nvSpPr>
          <p:cNvPr id="3" name="Text Placeholder 2"/>
          <p:cNvSpPr>
            <a:spLocks noGrp="1"/>
          </p:cNvSpPr>
          <p:nvPr>
            <p:ph type="body" sz="quarter" idx="12"/>
          </p:nvPr>
        </p:nvSpPr>
        <p:spPr>
          <a:xfrm>
            <a:off x="1413863" y="3047999"/>
            <a:ext cx="2029505" cy="3011487"/>
          </a:xfrm>
        </p:spPr>
        <p:txBody>
          <a:bodyPr vert="horz" lIns="91440" tIns="45720" rIns="91440" bIns="45720" rtlCol="0" anchor="t">
            <a:noAutofit/>
          </a:bodyPr>
          <a:lstStyle/>
          <a:p>
            <a:r>
              <a:rPr lang="lt-LT">
                <a:latin typeface="Arial"/>
                <a:cs typeface="Arial"/>
              </a:rPr>
              <a:t>Rinkos dalyviai kviečiami </a:t>
            </a:r>
            <a:r>
              <a:rPr lang="lt-LT" b="1">
                <a:latin typeface="Arial"/>
                <a:cs typeface="Arial"/>
              </a:rPr>
              <a:t>atsakyti į klausimus</a:t>
            </a:r>
            <a:r>
              <a:rPr lang="lt-LT">
                <a:latin typeface="Arial"/>
                <a:cs typeface="Arial"/>
              </a:rPr>
              <a:t> pateiktus priede Nr. 4 "4_Uzsakovo_klausimai_tiekejams</a:t>
            </a:r>
          </a:p>
        </p:txBody>
      </p:sp>
      <p:sp>
        <p:nvSpPr>
          <p:cNvPr id="4" name="Text Placeholder 3"/>
          <p:cNvSpPr>
            <a:spLocks noGrp="1"/>
          </p:cNvSpPr>
          <p:nvPr>
            <p:ph type="body" sz="quarter" idx="13"/>
          </p:nvPr>
        </p:nvSpPr>
        <p:spPr/>
        <p:txBody>
          <a:bodyPr/>
          <a:lstStyle/>
          <a:p>
            <a:r>
              <a:rPr lang="lt-LT"/>
              <a:t>01</a:t>
            </a:r>
          </a:p>
        </p:txBody>
      </p:sp>
      <p:sp>
        <p:nvSpPr>
          <p:cNvPr id="5" name="Text Placeholder 4"/>
          <p:cNvSpPr>
            <a:spLocks noGrp="1"/>
          </p:cNvSpPr>
          <p:nvPr>
            <p:ph type="body" sz="quarter" idx="14"/>
          </p:nvPr>
        </p:nvSpPr>
        <p:spPr>
          <a:xfrm>
            <a:off x="5463349" y="3048000"/>
            <a:ext cx="2029505" cy="3011486"/>
          </a:xfrm>
        </p:spPr>
        <p:txBody>
          <a:bodyPr vert="horz" lIns="91440" tIns="45720" rIns="91440" bIns="45720" rtlCol="0" anchor="t">
            <a:noAutofit/>
          </a:bodyPr>
          <a:lstStyle/>
          <a:p>
            <a:pPr lvl="0"/>
            <a:r>
              <a:rPr lang="lt-LT" dirty="0">
                <a:latin typeface="Arial"/>
                <a:cs typeface="Arial"/>
              </a:rPr>
              <a:t>Rinkos dalyviai prašomi ne vėliau kaip </a:t>
            </a:r>
            <a:r>
              <a:rPr lang="lt-LT" b="1" dirty="0">
                <a:latin typeface="Arial"/>
                <a:cs typeface="Arial"/>
              </a:rPr>
              <a:t>iki 202</a:t>
            </a:r>
            <a:r>
              <a:rPr lang="en-US" b="1" dirty="0">
                <a:latin typeface="Arial"/>
                <a:cs typeface="Arial"/>
              </a:rPr>
              <a:t>5</a:t>
            </a:r>
            <a:r>
              <a:rPr lang="lt-LT" b="1" dirty="0">
                <a:latin typeface="Arial"/>
                <a:cs typeface="Arial"/>
              </a:rPr>
              <a:t>-05-16</a:t>
            </a:r>
            <a:r>
              <a:rPr lang="en-US" b="1" dirty="0">
                <a:latin typeface="Arial"/>
                <a:cs typeface="Arial"/>
              </a:rPr>
              <a:t> </a:t>
            </a:r>
            <a:r>
              <a:rPr lang="lt-LT" b="1" dirty="0">
                <a:latin typeface="Arial"/>
                <a:cs typeface="Arial"/>
              </a:rPr>
              <a:t>imtinai pateikti savo siūlymus </a:t>
            </a:r>
            <a:r>
              <a:rPr lang="lt-LT" dirty="0">
                <a:latin typeface="Arial"/>
                <a:cs typeface="Arial"/>
              </a:rPr>
              <a:t>CVP IS priemonėmis per susirašinėjimo skiltį.</a:t>
            </a:r>
          </a:p>
        </p:txBody>
      </p:sp>
      <p:sp>
        <p:nvSpPr>
          <p:cNvPr id="6" name="Text Placeholder 5"/>
          <p:cNvSpPr>
            <a:spLocks noGrp="1"/>
          </p:cNvSpPr>
          <p:nvPr>
            <p:ph type="body" sz="quarter" idx="15"/>
          </p:nvPr>
        </p:nvSpPr>
        <p:spPr/>
        <p:txBody>
          <a:bodyPr/>
          <a:lstStyle/>
          <a:p>
            <a:r>
              <a:rPr lang="lt-LT"/>
              <a:t>02</a:t>
            </a:r>
          </a:p>
        </p:txBody>
      </p:sp>
      <p:sp>
        <p:nvSpPr>
          <p:cNvPr id="7" name="Text Placeholder 6"/>
          <p:cNvSpPr>
            <a:spLocks noGrp="1"/>
          </p:cNvSpPr>
          <p:nvPr>
            <p:ph type="body" sz="quarter" idx="16"/>
          </p:nvPr>
        </p:nvSpPr>
        <p:spPr>
          <a:xfrm>
            <a:off x="9747966" y="3048000"/>
            <a:ext cx="2029505" cy="3011486"/>
          </a:xfrm>
        </p:spPr>
        <p:txBody>
          <a:bodyPr/>
          <a:lstStyle/>
          <a:p>
            <a:r>
              <a:rPr lang="lt-LT"/>
              <a:t>Rinkos dalyviai kviečiami </a:t>
            </a:r>
            <a:r>
              <a:rPr lang="lt-LT" b="1"/>
              <a:t>pateikti siūlymus</a:t>
            </a:r>
            <a:r>
              <a:rPr lang="lt-LT"/>
              <a:t> kvalifikacijos, techninės dokumentacijos ir kitais klausimais, kurie turėtų pridėtinę vertę pirkimų įgyvendinimui.</a:t>
            </a:r>
          </a:p>
        </p:txBody>
      </p:sp>
      <p:sp>
        <p:nvSpPr>
          <p:cNvPr id="8" name="Text Placeholder 7"/>
          <p:cNvSpPr>
            <a:spLocks noGrp="1"/>
          </p:cNvSpPr>
          <p:nvPr>
            <p:ph type="body" sz="quarter" idx="17"/>
          </p:nvPr>
        </p:nvSpPr>
        <p:spPr/>
        <p:txBody>
          <a:bodyPr/>
          <a:lstStyle/>
          <a:p>
            <a:r>
              <a:rPr lang="lt-LT"/>
              <a:t>03</a:t>
            </a:r>
          </a:p>
        </p:txBody>
      </p:sp>
    </p:spTree>
    <p:extLst>
      <p:ext uri="{BB962C8B-B14F-4D97-AF65-F5344CB8AC3E}">
        <p14:creationId xmlns:p14="http://schemas.microsoft.com/office/powerpoint/2010/main" val="241615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a:lstStyle/>
          <a:p>
            <a:r>
              <a:rPr lang="lt-LT"/>
              <a:t>Ačiū!</a:t>
            </a:r>
          </a:p>
        </p:txBody>
      </p:sp>
      <p:sp>
        <p:nvSpPr>
          <p:cNvPr id="11" name="Date Placeholder 10"/>
          <p:cNvSpPr>
            <a:spLocks noGrp="1"/>
          </p:cNvSpPr>
          <p:nvPr>
            <p:ph type="dt" sz="half" idx="10"/>
          </p:nvPr>
        </p:nvSpPr>
        <p:spPr/>
        <p:txBody>
          <a:bodyPr/>
          <a:lstStyle/>
          <a:p>
            <a:fld id="{BB18C264-BA33-4159-AE4B-E216287A4053}" type="datetime1">
              <a:rPr lang="lt-LT" smtClean="0"/>
              <a:t>2025-05-05</a:t>
            </a:fld>
            <a:endParaRPr lang="lt-LT"/>
          </a:p>
        </p:txBody>
      </p:sp>
    </p:spTree>
    <p:extLst>
      <p:ext uri="{BB962C8B-B14F-4D97-AF65-F5344CB8AC3E}">
        <p14:creationId xmlns:p14="http://schemas.microsoft.com/office/powerpoint/2010/main" val="13196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5474" y="798513"/>
            <a:ext cx="8812440" cy="806767"/>
          </a:xfrm>
        </p:spPr>
        <p:txBody>
          <a:bodyPr/>
          <a:lstStyle/>
          <a:p>
            <a:r>
              <a:rPr lang="lt-LT"/>
              <a:t>Rinkos konsultacijos</a:t>
            </a:r>
            <a:r>
              <a:rPr lang="en-US"/>
              <a:t> </a:t>
            </a:r>
            <a:r>
              <a:rPr lang="lt-LT"/>
              <a:t>tikslai</a:t>
            </a:r>
          </a:p>
        </p:txBody>
      </p:sp>
      <p:sp>
        <p:nvSpPr>
          <p:cNvPr id="3" name="Text Placeholder 2"/>
          <p:cNvSpPr>
            <a:spLocks noGrp="1"/>
          </p:cNvSpPr>
          <p:nvPr>
            <p:ph type="body" sz="quarter" idx="15"/>
          </p:nvPr>
        </p:nvSpPr>
        <p:spPr/>
        <p:txBody>
          <a:bodyPr/>
          <a:lstStyle/>
          <a:p>
            <a:r>
              <a:rPr lang="lt-LT"/>
              <a:t>02</a:t>
            </a:r>
          </a:p>
        </p:txBody>
      </p:sp>
      <p:sp>
        <p:nvSpPr>
          <p:cNvPr id="4" name="Text Placeholder 3"/>
          <p:cNvSpPr>
            <a:spLocks noGrp="1"/>
          </p:cNvSpPr>
          <p:nvPr>
            <p:ph type="body" sz="quarter" idx="18"/>
          </p:nvPr>
        </p:nvSpPr>
        <p:spPr/>
        <p:txBody>
          <a:bodyPr/>
          <a:lstStyle/>
          <a:p>
            <a:r>
              <a:rPr lang="lt-LT"/>
              <a:t>Supažindinti rinkos dalyvius su planuojamų vykdyti viešųjų pirkimų esmine informacija.</a:t>
            </a:r>
          </a:p>
        </p:txBody>
      </p:sp>
      <p:sp>
        <p:nvSpPr>
          <p:cNvPr id="5" name="Text Placeholder 4"/>
          <p:cNvSpPr>
            <a:spLocks noGrp="1"/>
          </p:cNvSpPr>
          <p:nvPr>
            <p:ph type="body" sz="quarter" idx="19"/>
          </p:nvPr>
        </p:nvSpPr>
        <p:spPr/>
        <p:txBody>
          <a:bodyPr/>
          <a:lstStyle/>
          <a:p>
            <a:r>
              <a:rPr lang="lt-LT"/>
              <a:t>01</a:t>
            </a:r>
          </a:p>
        </p:txBody>
      </p:sp>
      <p:sp>
        <p:nvSpPr>
          <p:cNvPr id="6" name="Text Placeholder 5"/>
          <p:cNvSpPr>
            <a:spLocks noGrp="1"/>
          </p:cNvSpPr>
          <p:nvPr>
            <p:ph type="body" sz="quarter" idx="20"/>
          </p:nvPr>
        </p:nvSpPr>
        <p:spPr/>
        <p:txBody>
          <a:bodyPr/>
          <a:lstStyle/>
          <a:p>
            <a:r>
              <a:rPr lang="en-US"/>
              <a:t>S</a:t>
            </a:r>
            <a:r>
              <a:rPr lang="lt-LT" err="1"/>
              <a:t>katinti</a:t>
            </a:r>
            <a:r>
              <a:rPr lang="lt-LT"/>
              <a:t> rinkos dalyvius pateikti savo</a:t>
            </a:r>
            <a:r>
              <a:rPr lang="en-US"/>
              <a:t> </a:t>
            </a:r>
            <a:r>
              <a:rPr lang="lt-LT"/>
              <a:t>nuomonę/</a:t>
            </a:r>
            <a:r>
              <a:rPr lang="en-US"/>
              <a:t> </a:t>
            </a:r>
            <a:r>
              <a:rPr lang="lt-LT"/>
              <a:t>pasiūlymus/</a:t>
            </a:r>
            <a:r>
              <a:rPr lang="en-US"/>
              <a:t> </a:t>
            </a:r>
            <a:r>
              <a:rPr lang="lt-LT"/>
              <a:t>rekomendacijas dėl kvalifikacinių reikalavimų, vertinimo kriterijų, perkamo objekto techninės specifikacijos, pateikiamos techninės dokumentacijos, jos apimties, planuojamo kainodaros modelio, sutartinių sąlygų.​</a:t>
            </a:r>
          </a:p>
        </p:txBody>
      </p:sp>
    </p:spTree>
    <p:extLst>
      <p:ext uri="{BB962C8B-B14F-4D97-AF65-F5344CB8AC3E}">
        <p14:creationId xmlns:p14="http://schemas.microsoft.com/office/powerpoint/2010/main" val="391532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FD5D748A-673A-E49B-2C7F-F0D76789F561}"/>
              </a:ext>
            </a:extLst>
          </p:cNvPr>
          <p:cNvSpPr>
            <a:spLocks noGrp="1"/>
          </p:cNvSpPr>
          <p:nvPr>
            <p:ph type="body" sz="quarter" idx="11"/>
          </p:nvPr>
        </p:nvSpPr>
        <p:spPr>
          <a:xfrm>
            <a:off x="625474" y="798513"/>
            <a:ext cx="7462236" cy="1377950"/>
          </a:xfrm>
        </p:spPr>
        <p:txBody>
          <a:bodyPr/>
          <a:lstStyle/>
          <a:p>
            <a:r>
              <a:rPr lang="lt-LT"/>
              <a:t>Bendra pirkimo informacija</a:t>
            </a:r>
          </a:p>
          <a:p>
            <a:endParaRPr lang="lt-LT"/>
          </a:p>
        </p:txBody>
      </p:sp>
      <p:sp>
        <p:nvSpPr>
          <p:cNvPr id="3" name="Teksto vietos rezervavimo ženklas 2">
            <a:extLst>
              <a:ext uri="{FF2B5EF4-FFF2-40B4-BE49-F238E27FC236}">
                <a16:creationId xmlns:a16="http://schemas.microsoft.com/office/drawing/2014/main" id="{A5C12A4C-EF7A-5F97-DD18-B6A9312C7F53}"/>
              </a:ext>
            </a:extLst>
          </p:cNvPr>
          <p:cNvSpPr>
            <a:spLocks noGrp="1"/>
          </p:cNvSpPr>
          <p:nvPr>
            <p:ph type="body" sz="quarter" idx="12"/>
          </p:nvPr>
        </p:nvSpPr>
        <p:spPr>
          <a:xfrm>
            <a:off x="625473" y="1656827"/>
            <a:ext cx="10646872" cy="199405"/>
          </a:xfrm>
        </p:spPr>
        <p:txBody>
          <a:bodyPr>
            <a:normAutofit fontScale="25000" lnSpcReduction="20000"/>
          </a:bodyPr>
          <a:lstStyle/>
          <a:p>
            <a:endParaRPr lang="lt-LT" sz="1800"/>
          </a:p>
          <a:p>
            <a:endParaRPr lang="lt-LT"/>
          </a:p>
        </p:txBody>
      </p:sp>
      <p:sp>
        <p:nvSpPr>
          <p:cNvPr id="4" name="Teksto vietos rezervavimo ženklas 3">
            <a:extLst>
              <a:ext uri="{FF2B5EF4-FFF2-40B4-BE49-F238E27FC236}">
                <a16:creationId xmlns:a16="http://schemas.microsoft.com/office/drawing/2014/main" id="{9A3C720C-2F09-9512-CC3B-330256F0D12A}"/>
              </a:ext>
            </a:extLst>
          </p:cNvPr>
          <p:cNvSpPr>
            <a:spLocks noGrp="1"/>
          </p:cNvSpPr>
          <p:nvPr>
            <p:ph type="body" sz="quarter" idx="14"/>
          </p:nvPr>
        </p:nvSpPr>
        <p:spPr>
          <a:xfrm>
            <a:off x="625474" y="1944296"/>
            <a:ext cx="10646871" cy="3256877"/>
          </a:xfrm>
        </p:spPr>
        <p:txBody>
          <a:bodyPr/>
          <a:lstStyle/>
          <a:p>
            <a:pPr marL="285750" indent="-285750">
              <a:buFont typeface="Arial" panose="020B0604020202020204" pitchFamily="34" charset="0"/>
              <a:buChar char="•"/>
            </a:pPr>
            <a:r>
              <a:rPr lang="lt-LT"/>
              <a:t>Pirkimai tarptautiniai, bus vykdomi </a:t>
            </a:r>
            <a:r>
              <a:rPr lang="lt-LT" b="1"/>
              <a:t>skelbiamų derybų būdu.</a:t>
            </a:r>
          </a:p>
          <a:p>
            <a:pPr marL="285750" indent="-285750">
              <a:buFont typeface="Arial" panose="020B0604020202020204" pitchFamily="34" charset="0"/>
              <a:buChar char="•"/>
            </a:pPr>
            <a:r>
              <a:rPr lang="lt-LT"/>
              <a:t>Pirkimai </a:t>
            </a:r>
            <a:r>
              <a:rPr lang="lt-LT" b="1"/>
              <a:t>neskaidomi</a:t>
            </a:r>
            <a:r>
              <a:rPr lang="lt-LT"/>
              <a:t> į perkamo objekto dalis.</a:t>
            </a:r>
          </a:p>
          <a:p>
            <a:pPr marL="285750" indent="-285750">
              <a:buFont typeface="Arial" panose="020B0604020202020204" pitchFamily="34" charset="0"/>
              <a:buChar char="•"/>
            </a:pPr>
            <a:r>
              <a:rPr lang="lt-LT">
                <a:latin typeface="+mn-lt"/>
              </a:rPr>
              <a:t>Pasiūlymai bus </a:t>
            </a:r>
            <a:r>
              <a:rPr lang="lt-LT" b="1">
                <a:latin typeface="+mn-lt"/>
              </a:rPr>
              <a:t>vertinami p</a:t>
            </a:r>
            <a:r>
              <a:rPr lang="lt-LT" b="1" i="0">
                <a:solidFill>
                  <a:srgbClr val="000000"/>
                </a:solidFill>
                <a:effectLst/>
                <a:latin typeface="+mn-lt"/>
              </a:rPr>
              <a:t>agal kainos ar sąnaudų ir kokybės santykį​</a:t>
            </a:r>
            <a:r>
              <a:rPr lang="lt-LT" b="0" i="0">
                <a:solidFill>
                  <a:srgbClr val="000000"/>
                </a:solidFill>
                <a:effectLst/>
                <a:latin typeface="+mn-lt"/>
              </a:rPr>
              <a:t>. </a:t>
            </a:r>
          </a:p>
          <a:p>
            <a:pPr marL="285750" indent="-285750">
              <a:buFont typeface="Arial" panose="020B0604020202020204" pitchFamily="34" charset="0"/>
              <a:buChar char="•"/>
            </a:pPr>
            <a:r>
              <a:rPr lang="lt-LT">
                <a:solidFill>
                  <a:srgbClr val="000000"/>
                </a:solidFill>
                <a:latin typeface="+mn-lt"/>
              </a:rPr>
              <a:t>Pirkimams bus </a:t>
            </a:r>
            <a:r>
              <a:rPr lang="lt-LT" b="1">
                <a:solidFill>
                  <a:srgbClr val="000000"/>
                </a:solidFill>
                <a:latin typeface="+mn-lt"/>
              </a:rPr>
              <a:t>taikoma mišri kainodara</a:t>
            </a:r>
            <a:r>
              <a:rPr lang="lt-LT">
                <a:solidFill>
                  <a:srgbClr val="000000"/>
                </a:solidFill>
                <a:latin typeface="+mn-lt"/>
              </a:rPr>
              <a:t>: </a:t>
            </a:r>
            <a:r>
              <a:rPr lang="lt-LT" b="1">
                <a:solidFill>
                  <a:srgbClr val="000000"/>
                </a:solidFill>
                <a:latin typeface="+mn-lt"/>
              </a:rPr>
              <a:t>Fiksuotos kainos ir fiksuoto įkainio kainodaros būdų derinys </a:t>
            </a:r>
            <a:r>
              <a:rPr lang="lt-LT">
                <a:solidFill>
                  <a:srgbClr val="000000"/>
                </a:solidFill>
                <a:latin typeface="+mn-lt"/>
              </a:rPr>
              <a:t>(Kainodaros taisyklių nustatymo metodikos, patvirtintos Viešųjų pirkimų tarnybos direktoriaus 2017 m. birželio 28 d. įsakymu Nr. 1S-95 (toliau – Kainodaros metodika) 12 ir 17.1 p.</a:t>
            </a:r>
          </a:p>
          <a:p>
            <a:pPr marL="285750" indent="-285750">
              <a:buFont typeface="Arial" panose="020B0604020202020204" pitchFamily="34" charset="0"/>
              <a:buChar char="•"/>
            </a:pPr>
            <a:r>
              <a:rPr lang="lt-LT" b="1">
                <a:solidFill>
                  <a:srgbClr val="000000"/>
                </a:solidFill>
                <a:latin typeface="+mn-lt"/>
              </a:rPr>
              <a:t>Taikomas avansinis mokėjimas</a:t>
            </a:r>
            <a:r>
              <a:rPr lang="lt-LT">
                <a:solidFill>
                  <a:srgbClr val="000000"/>
                </a:solidFill>
                <a:latin typeface="+mn-lt"/>
              </a:rPr>
              <a:t>. Avansinis mokėjimas privalo būti užtikrintas pirmo pareikalavimo banko garantija / draudimo bendrovės ar kredito unijos laidavimo draudimo raštu. Avansinio mokėjimo užtikrinimo dydis – 100 procentų nuo pageidaujamos gauti Avansinio mokėjimo sumos.</a:t>
            </a:r>
            <a:endParaRPr lang="lt-LT"/>
          </a:p>
          <a:p>
            <a:endParaRPr lang="lt-LT"/>
          </a:p>
        </p:txBody>
      </p:sp>
    </p:spTree>
    <p:extLst>
      <p:ext uri="{BB962C8B-B14F-4D97-AF65-F5344CB8AC3E}">
        <p14:creationId xmlns:p14="http://schemas.microsoft.com/office/powerpoint/2010/main" val="10473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o vietos rezervavimo ženklas 4">
            <a:extLst>
              <a:ext uri="{FF2B5EF4-FFF2-40B4-BE49-F238E27FC236}">
                <a16:creationId xmlns:a16="http://schemas.microsoft.com/office/drawing/2014/main" id="{ACF5BEAA-4DEB-E6EB-A8D1-E5960ACFFB9B}"/>
              </a:ext>
            </a:extLst>
          </p:cNvPr>
          <p:cNvSpPr>
            <a:spLocks noGrp="1"/>
          </p:cNvSpPr>
          <p:nvPr>
            <p:ph type="body" sz="quarter" idx="16"/>
          </p:nvPr>
        </p:nvSpPr>
        <p:spPr>
          <a:xfrm>
            <a:off x="607113" y="2226722"/>
            <a:ext cx="4608377" cy="4631278"/>
          </a:xfrm>
        </p:spPr>
        <p:txBody>
          <a:bodyPr vert="horz" lIns="91440" tIns="45720" rIns="91440" bIns="45720" rtlCol="0" anchor="t">
            <a:noAutofit/>
          </a:bodyPr>
          <a:lstStyle/>
          <a:p>
            <a:r>
              <a:rPr lang="lt-LT" sz="1200" b="1">
                <a:solidFill>
                  <a:schemeClr val="tx2"/>
                </a:solidFill>
              </a:rPr>
              <a:t>I etapas. </a:t>
            </a:r>
            <a:r>
              <a:rPr lang="lt-LT" sz="1200" b="1" i="1">
                <a:effectLst/>
              </a:rPr>
              <a:t>Inžineriniai tyrimai ir įvadinės ataskaitos teikimas</a:t>
            </a:r>
            <a:r>
              <a:rPr lang="lt-LT" sz="1200" b="1" i="1"/>
              <a:t>(Joniškėlio geležinkelio stotis)</a:t>
            </a:r>
            <a:endParaRPr lang="lt-LT" sz="1200" b="1"/>
          </a:p>
          <a:p>
            <a:r>
              <a:rPr lang="lt-LT" sz="1200" b="1">
                <a:solidFill>
                  <a:schemeClr val="tx2"/>
                </a:solidFill>
              </a:rPr>
              <a:t>II etapas. Suskirstytas į </a:t>
            </a:r>
            <a:r>
              <a:rPr lang="en-US" sz="1200" b="1">
                <a:solidFill>
                  <a:schemeClr val="tx2"/>
                </a:solidFill>
              </a:rPr>
              <a:t>3 </a:t>
            </a:r>
            <a:r>
              <a:rPr lang="en-US" sz="1200" b="1" err="1">
                <a:solidFill>
                  <a:schemeClr val="tx2"/>
                </a:solidFill>
              </a:rPr>
              <a:t>dalis</a:t>
            </a:r>
            <a:r>
              <a:rPr lang="en-US" sz="1200" b="1">
                <a:solidFill>
                  <a:schemeClr val="tx2"/>
                </a:solidFill>
              </a:rPr>
              <a:t> :</a:t>
            </a:r>
            <a:r>
              <a:rPr lang="en-US" sz="1200" b="1" i="1"/>
              <a:t> Projektini</a:t>
            </a:r>
            <a:r>
              <a:rPr lang="lt-LT" sz="1200" b="1" i="1"/>
              <a:t>ų pasiūlymų parengimas, derinimas,</a:t>
            </a:r>
            <a:r>
              <a:rPr lang="en-US" sz="1200" b="1" i="1"/>
              <a:t> </a:t>
            </a:r>
            <a:r>
              <a:rPr lang="lt-LT" sz="1200" b="1" i="1"/>
              <a:t>tvirtinimas, viešinimas, SLD gavimas : </a:t>
            </a:r>
            <a:r>
              <a:rPr lang="en-US" sz="1200" b="1" i="1"/>
              <a:t>DPS2B,DPS3,DPS4</a:t>
            </a:r>
            <a:endParaRPr lang="lt-LT" sz="1200" b="1" i="1"/>
          </a:p>
          <a:p>
            <a:r>
              <a:rPr lang="lt-LT" sz="1200" b="1">
                <a:solidFill>
                  <a:schemeClr val="tx2"/>
                </a:solidFill>
              </a:rPr>
              <a:t>III etapas. </a:t>
            </a:r>
            <a:r>
              <a:rPr lang="lt-LT" sz="1200" b="1" err="1">
                <a:solidFill>
                  <a:schemeClr val="tx2"/>
                </a:solidFill>
              </a:rPr>
              <a:t>Joniškėlių</a:t>
            </a:r>
            <a:r>
              <a:rPr lang="lt-LT" sz="1200" b="1">
                <a:solidFill>
                  <a:schemeClr val="tx2"/>
                </a:solidFill>
              </a:rPr>
              <a:t> regionine stotis ,</a:t>
            </a:r>
            <a:r>
              <a:rPr lang="en-US" sz="1200" b="1">
                <a:solidFill>
                  <a:schemeClr val="tx2"/>
                </a:solidFill>
              </a:rPr>
              <a:t> : </a:t>
            </a:r>
            <a:r>
              <a:rPr lang="en-US" sz="1200" b="1" i="1"/>
              <a:t>Projektini</a:t>
            </a:r>
            <a:r>
              <a:rPr lang="lt-LT" sz="1200" b="1" i="1"/>
              <a:t>ų pasiūlymų parengimas, derinimas, tvirtinimas, viešinimas, SLD gavimas </a:t>
            </a:r>
          </a:p>
          <a:p>
            <a:r>
              <a:rPr lang="lt-LT" sz="1200" b="1">
                <a:solidFill>
                  <a:schemeClr val="tx2"/>
                </a:solidFill>
              </a:rPr>
              <a:t>IV etapas. Suskirstytas į </a:t>
            </a:r>
            <a:r>
              <a:rPr lang="en-US" sz="1200" b="1">
                <a:solidFill>
                  <a:schemeClr val="tx2"/>
                </a:solidFill>
              </a:rPr>
              <a:t>3 </a:t>
            </a:r>
            <a:r>
              <a:rPr lang="en-US" sz="1200" b="1" err="1">
                <a:solidFill>
                  <a:schemeClr val="tx2"/>
                </a:solidFill>
              </a:rPr>
              <a:t>dalis</a:t>
            </a:r>
            <a:r>
              <a:rPr lang="en-US" sz="1200" b="1">
                <a:solidFill>
                  <a:schemeClr val="tx2"/>
                </a:solidFill>
              </a:rPr>
              <a:t> : </a:t>
            </a:r>
            <a:r>
              <a:rPr lang="lt-LT" sz="1200" b="1" i="1">
                <a:effectLst/>
              </a:rPr>
              <a:t>Techninio darbo projekto parengimas, derinimas, </a:t>
            </a:r>
            <a:r>
              <a:rPr lang="en-US" sz="1200" b="1" i="1" err="1">
                <a:effectLst/>
              </a:rPr>
              <a:t>projekto</a:t>
            </a:r>
            <a:r>
              <a:rPr lang="en-US" sz="1200" b="1" i="1"/>
              <a:t> </a:t>
            </a:r>
            <a:r>
              <a:rPr lang="lt-LT" sz="1200" b="1" i="1">
                <a:effectLst/>
              </a:rPr>
              <a:t>projekto ekspertizės atlikimas, </a:t>
            </a:r>
            <a:r>
              <a:rPr lang="lt-LT" sz="1200" b="1" i="1" err="1">
                <a:effectLst/>
              </a:rPr>
              <a:t>AsBo</a:t>
            </a:r>
            <a:r>
              <a:rPr lang="lt-LT" sz="1200" b="1" i="1">
                <a:effectLst/>
              </a:rPr>
              <a:t> </a:t>
            </a:r>
            <a:r>
              <a:rPr lang="lt-LT" sz="1200" b="1" i="1" err="1">
                <a:effectLst/>
              </a:rPr>
              <a:t>NoBo</a:t>
            </a:r>
            <a:r>
              <a:rPr lang="lt-LT" sz="1200" b="1" i="1">
                <a:effectLst/>
              </a:rPr>
              <a:t> vertinimų gavimas : DPS</a:t>
            </a:r>
            <a:r>
              <a:rPr lang="en-US" sz="1200" b="1" i="1">
                <a:effectLst/>
              </a:rPr>
              <a:t>2B,DPS3,DPS4</a:t>
            </a:r>
            <a:endParaRPr lang="lt-LT" sz="1200" b="1" i="1"/>
          </a:p>
          <a:p>
            <a:r>
              <a:rPr lang="lt-LT" sz="1200" b="1">
                <a:solidFill>
                  <a:schemeClr val="tx2"/>
                </a:solidFill>
              </a:rPr>
              <a:t>V etapas. </a:t>
            </a:r>
            <a:r>
              <a:rPr lang="en-US" sz="1200" b="1">
                <a:solidFill>
                  <a:schemeClr val="tx2"/>
                </a:solidFill>
              </a:rPr>
              <a:t>Joni</a:t>
            </a:r>
            <a:r>
              <a:rPr lang="lt-LT" sz="1200" b="1" err="1">
                <a:solidFill>
                  <a:schemeClr val="tx2"/>
                </a:solidFill>
              </a:rPr>
              <a:t>škėlio</a:t>
            </a:r>
            <a:r>
              <a:rPr lang="lt-LT" sz="1200" b="1">
                <a:solidFill>
                  <a:schemeClr val="tx2"/>
                </a:solidFill>
              </a:rPr>
              <a:t> regioninės stoties : </a:t>
            </a:r>
            <a:r>
              <a:rPr lang="lt-LT" sz="1200" b="1">
                <a:effectLst/>
              </a:rPr>
              <a:t>Techninio darbo projekto parengimas, derinimas, projekto ekspertizės atlikimas, </a:t>
            </a:r>
            <a:r>
              <a:rPr lang="lt-LT" sz="1200" b="1" err="1">
                <a:effectLst/>
              </a:rPr>
              <a:t>AsBo</a:t>
            </a:r>
            <a:r>
              <a:rPr lang="lt-LT" sz="1200" b="1">
                <a:effectLst/>
              </a:rPr>
              <a:t> </a:t>
            </a:r>
            <a:r>
              <a:rPr lang="lt-LT" sz="1200" b="1" err="1">
                <a:effectLst/>
              </a:rPr>
              <a:t>NoBo</a:t>
            </a:r>
            <a:r>
              <a:rPr lang="lt-LT" sz="1200" b="1">
                <a:effectLst/>
              </a:rPr>
              <a:t> vertinimų gavimas</a:t>
            </a:r>
            <a:endParaRPr lang="lt-LT" sz="1200" b="1"/>
          </a:p>
          <a:p>
            <a:r>
              <a:rPr lang="lt-LT" sz="1200" b="1">
                <a:solidFill>
                  <a:schemeClr val="tx2"/>
                </a:solidFill>
              </a:rPr>
              <a:t>VI etapas. </a:t>
            </a:r>
            <a:r>
              <a:rPr lang="lt-LT" sz="1200" b="1" i="1"/>
              <a:t>Projekto Vykdymo Priežiūra </a:t>
            </a:r>
            <a:endParaRPr lang="lt-LT" sz="1200" i="1"/>
          </a:p>
          <a:p>
            <a:pPr marL="0" indent="0">
              <a:buNone/>
            </a:pPr>
            <a:endParaRPr lang="lt-LT" i="0">
              <a:solidFill>
                <a:srgbClr val="000000"/>
              </a:solidFill>
              <a:effectLst/>
              <a:latin typeface="Arial" panose="020B0604020202020204" pitchFamily="34" charset="0"/>
            </a:endParaRPr>
          </a:p>
        </p:txBody>
      </p:sp>
      <p:grpSp>
        <p:nvGrpSpPr>
          <p:cNvPr id="12" name="Grupė 11">
            <a:extLst>
              <a:ext uri="{FF2B5EF4-FFF2-40B4-BE49-F238E27FC236}">
                <a16:creationId xmlns:a16="http://schemas.microsoft.com/office/drawing/2014/main" id="{A4B7B86C-2B4F-32FE-4276-0C66662D3D77}"/>
              </a:ext>
            </a:extLst>
          </p:cNvPr>
          <p:cNvGrpSpPr/>
          <p:nvPr/>
        </p:nvGrpSpPr>
        <p:grpSpPr>
          <a:xfrm>
            <a:off x="6228556" y="-1427311"/>
            <a:ext cx="725489" cy="8557028"/>
            <a:chOff x="6228556" y="-1427311"/>
            <a:chExt cx="725489" cy="8557028"/>
          </a:xfrm>
        </p:grpSpPr>
        <p:sp>
          <p:nvSpPr>
            <p:cNvPr id="13" name="Freeform 13">
              <a:extLst>
                <a:ext uri="{FF2B5EF4-FFF2-40B4-BE49-F238E27FC236}">
                  <a16:creationId xmlns:a16="http://schemas.microsoft.com/office/drawing/2014/main" id="{141E6C07-854E-0E2B-94DC-F9225F96CE06}"/>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4" name="Freeform 13">
              <a:extLst>
                <a:ext uri="{FF2B5EF4-FFF2-40B4-BE49-F238E27FC236}">
                  <a16:creationId xmlns:a16="http://schemas.microsoft.com/office/drawing/2014/main" id="{82DFAB38-2419-46B5-1BE4-1AFAC0C51096}"/>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5" name="Freeform 13">
              <a:extLst>
                <a:ext uri="{FF2B5EF4-FFF2-40B4-BE49-F238E27FC236}">
                  <a16:creationId xmlns:a16="http://schemas.microsoft.com/office/drawing/2014/main" id="{189248A2-55B7-4870-D9E5-443ABD1EFFB3}"/>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grpSp>
      <p:sp>
        <p:nvSpPr>
          <p:cNvPr id="20" name="Text Placeholder 8">
            <a:extLst>
              <a:ext uri="{FF2B5EF4-FFF2-40B4-BE49-F238E27FC236}">
                <a16:creationId xmlns:a16="http://schemas.microsoft.com/office/drawing/2014/main" id="{FCBE71A7-AFB2-BFE6-2A95-849E7672CB68}"/>
              </a:ext>
            </a:extLst>
          </p:cNvPr>
          <p:cNvSpPr>
            <a:spLocks noGrp="1"/>
          </p:cNvSpPr>
          <p:nvPr>
            <p:ph type="body" sz="quarter" idx="11"/>
          </p:nvPr>
        </p:nvSpPr>
        <p:spPr>
          <a:xfrm>
            <a:off x="607113" y="798513"/>
            <a:ext cx="5617417" cy="1377950"/>
          </a:xfrm>
        </p:spPr>
        <p:txBody>
          <a:bodyPr vert="horz" lIns="91440" tIns="45720" rIns="91440" bIns="45720" rtlCol="0" anchor="t">
            <a:noAutofit/>
          </a:bodyPr>
          <a:lstStyle/>
          <a:p>
            <a:r>
              <a:rPr lang="lt-LT"/>
              <a:t>Preliminarūs perkamų paslaugų etapai ir numatomos trukmės </a:t>
            </a:r>
          </a:p>
        </p:txBody>
      </p:sp>
      <p:sp>
        <p:nvSpPr>
          <p:cNvPr id="3" name="Teksto vietos rezervavimo ženklas 4">
            <a:extLst>
              <a:ext uri="{FF2B5EF4-FFF2-40B4-BE49-F238E27FC236}">
                <a16:creationId xmlns:a16="http://schemas.microsoft.com/office/drawing/2014/main" id="{C27424E5-A351-A2C6-ED8E-6ECC75F8DF58}"/>
              </a:ext>
            </a:extLst>
          </p:cNvPr>
          <p:cNvSpPr txBox="1">
            <a:spLocks/>
          </p:cNvSpPr>
          <p:nvPr/>
        </p:nvSpPr>
        <p:spPr>
          <a:xfrm>
            <a:off x="6950664" y="2179830"/>
            <a:ext cx="4771794" cy="5025085"/>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r>
              <a:rPr lang="lt-LT" sz="1200" b="1">
                <a:solidFill>
                  <a:schemeClr val="tx2"/>
                </a:solidFill>
              </a:rPr>
              <a:t>I etapas. </a:t>
            </a:r>
            <a:r>
              <a:rPr lang="lt-LT" sz="1200" b="1"/>
              <a:t> </a:t>
            </a:r>
            <a:r>
              <a:rPr lang="lt-LT" sz="1200" b="1" i="1"/>
              <a:t>Turi būti užbaigti per 7 mėnesius nuo sutarties įsigaliojimo.</a:t>
            </a:r>
            <a:endParaRPr lang="lt-LT" sz="1200" b="1" i="1">
              <a:cs typeface="Arial"/>
            </a:endParaRPr>
          </a:p>
          <a:p>
            <a:r>
              <a:rPr lang="lt-LT" sz="1200" b="1">
                <a:solidFill>
                  <a:schemeClr val="tx2"/>
                </a:solidFill>
              </a:rPr>
              <a:t>II etapas. </a:t>
            </a:r>
            <a:r>
              <a:rPr lang="lt-LT" sz="1200" b="1" i="1"/>
              <a:t>Tu</a:t>
            </a:r>
            <a:r>
              <a:rPr lang="lt-LT" sz="1200" b="1" i="1">
                <a:solidFill>
                  <a:srgbClr val="000000"/>
                </a:solidFill>
              </a:rPr>
              <a:t>ri būti užbaigti per 12 mėnesių nuo sutarties įsigaliojimo.</a:t>
            </a:r>
            <a:endParaRPr lang="lt-LT" sz="1200" i="1">
              <a:solidFill>
                <a:srgbClr val="000000"/>
              </a:solidFill>
              <a:cs typeface="Arial"/>
            </a:endParaRPr>
          </a:p>
          <a:p>
            <a:r>
              <a:rPr lang="lt-LT" sz="1200" b="1">
                <a:solidFill>
                  <a:schemeClr val="tx2"/>
                </a:solidFill>
              </a:rPr>
              <a:t>III etapas. </a:t>
            </a:r>
            <a:r>
              <a:rPr lang="lt-LT" sz="1200" b="1" i="1"/>
              <a:t>Tur</a:t>
            </a:r>
            <a:r>
              <a:rPr lang="lt-LT" sz="1200" b="1" i="1">
                <a:solidFill>
                  <a:srgbClr val="000000"/>
                </a:solidFill>
              </a:rPr>
              <a:t>i būti užbaigti per 23 mėnesius nuo sutarties įsigaliojimo</a:t>
            </a:r>
            <a:r>
              <a:rPr lang="lt-LT" sz="1200" b="1">
                <a:solidFill>
                  <a:srgbClr val="000000"/>
                </a:solidFill>
              </a:rPr>
              <a:t>.</a:t>
            </a:r>
            <a:endParaRPr lang="lt-LT" sz="1200">
              <a:solidFill>
                <a:srgbClr val="000000"/>
              </a:solidFill>
              <a:cs typeface="Arial"/>
            </a:endParaRPr>
          </a:p>
          <a:p>
            <a:r>
              <a:rPr lang="lt-LT" sz="1200" b="1">
                <a:solidFill>
                  <a:schemeClr val="tx2"/>
                </a:solidFill>
              </a:rPr>
              <a:t>IV etapas. </a:t>
            </a:r>
            <a:r>
              <a:rPr lang="lt-LT" sz="1200" b="1" i="1"/>
              <a:t>Tur</a:t>
            </a:r>
            <a:r>
              <a:rPr lang="lt-LT" sz="1200" b="1" i="1">
                <a:solidFill>
                  <a:srgbClr val="000000"/>
                </a:solidFill>
              </a:rPr>
              <a:t>i būti užbaigti per 36 mėnesius nuo sutarties įsigaliojimo.</a:t>
            </a:r>
            <a:endParaRPr lang="lt-LT" sz="1200" i="1">
              <a:solidFill>
                <a:srgbClr val="000000"/>
              </a:solidFill>
              <a:cs typeface="Arial"/>
            </a:endParaRPr>
          </a:p>
          <a:p>
            <a:r>
              <a:rPr lang="lt-LT" sz="1200" b="1">
                <a:solidFill>
                  <a:schemeClr val="tx2"/>
                </a:solidFill>
              </a:rPr>
              <a:t>V etapas. </a:t>
            </a:r>
            <a:r>
              <a:rPr lang="lt-LT" sz="1200" b="1" i="1"/>
              <a:t>Tu</a:t>
            </a:r>
            <a:r>
              <a:rPr lang="lt-LT" sz="1200" b="1" i="1">
                <a:solidFill>
                  <a:srgbClr val="000000"/>
                </a:solidFill>
              </a:rPr>
              <a:t>ri būti užbaigti per 42 mėnesius nuo sutarties įsigaliojimo.</a:t>
            </a:r>
            <a:endParaRPr lang="lt-LT" sz="1200" i="1">
              <a:solidFill>
                <a:srgbClr val="000000"/>
              </a:solidFill>
              <a:cs typeface="Arial"/>
            </a:endParaRPr>
          </a:p>
          <a:p>
            <a:r>
              <a:rPr lang="lt-LT" sz="1200" b="1">
                <a:solidFill>
                  <a:schemeClr val="tx2"/>
                </a:solidFill>
              </a:rPr>
              <a:t>VI etapas. </a:t>
            </a:r>
            <a:r>
              <a:rPr lang="lt-LT" sz="1200" b="1" i="1"/>
              <a:t>Paslauga turės būti teikiama visą statinio statybos laikotarpį iki statybos darbų užbaigimo dokumentų pasirašymo dienos, bet ne ilgiau nei 36 mėn. nuo rangos darbų pradžios</a:t>
            </a:r>
            <a:endParaRPr lang="lt-LT" sz="1200" b="1" i="1">
              <a:cs typeface="Arial"/>
            </a:endParaRPr>
          </a:p>
          <a:p>
            <a:endParaRPr lang="lt-LT" b="1">
              <a:solidFill>
                <a:schemeClr val="tx2"/>
              </a:solidFill>
              <a:cs typeface="Arial"/>
            </a:endParaRPr>
          </a:p>
        </p:txBody>
      </p:sp>
    </p:spTree>
    <p:extLst>
      <p:ext uri="{BB962C8B-B14F-4D97-AF65-F5344CB8AC3E}">
        <p14:creationId xmlns:p14="http://schemas.microsoft.com/office/powerpoint/2010/main" val="306610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ė 11">
            <a:extLst>
              <a:ext uri="{FF2B5EF4-FFF2-40B4-BE49-F238E27FC236}">
                <a16:creationId xmlns:a16="http://schemas.microsoft.com/office/drawing/2014/main" id="{A4B7B86C-2B4F-32FE-4276-0C66662D3D77}"/>
              </a:ext>
            </a:extLst>
          </p:cNvPr>
          <p:cNvGrpSpPr/>
          <p:nvPr/>
        </p:nvGrpSpPr>
        <p:grpSpPr>
          <a:xfrm>
            <a:off x="6228556" y="-1427311"/>
            <a:ext cx="725489" cy="8557028"/>
            <a:chOff x="6228556" y="-1427311"/>
            <a:chExt cx="725489" cy="8557028"/>
          </a:xfrm>
        </p:grpSpPr>
        <p:sp>
          <p:nvSpPr>
            <p:cNvPr id="13" name="Freeform 13">
              <a:extLst>
                <a:ext uri="{FF2B5EF4-FFF2-40B4-BE49-F238E27FC236}">
                  <a16:creationId xmlns:a16="http://schemas.microsoft.com/office/drawing/2014/main" id="{141E6C07-854E-0E2B-94DC-F9225F96CE06}"/>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4" name="Freeform 13">
              <a:extLst>
                <a:ext uri="{FF2B5EF4-FFF2-40B4-BE49-F238E27FC236}">
                  <a16:creationId xmlns:a16="http://schemas.microsoft.com/office/drawing/2014/main" id="{82DFAB38-2419-46B5-1BE4-1AFAC0C51096}"/>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5" name="Freeform 13">
              <a:extLst>
                <a:ext uri="{FF2B5EF4-FFF2-40B4-BE49-F238E27FC236}">
                  <a16:creationId xmlns:a16="http://schemas.microsoft.com/office/drawing/2014/main" id="{189248A2-55B7-4870-D9E5-443ABD1EFFB3}"/>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grpSp>
      <p:sp>
        <p:nvSpPr>
          <p:cNvPr id="20" name="Text Placeholder 8">
            <a:extLst>
              <a:ext uri="{FF2B5EF4-FFF2-40B4-BE49-F238E27FC236}">
                <a16:creationId xmlns:a16="http://schemas.microsoft.com/office/drawing/2014/main" id="{FCBE71A7-AFB2-BFE6-2A95-849E7672CB68}"/>
              </a:ext>
            </a:extLst>
          </p:cNvPr>
          <p:cNvSpPr>
            <a:spLocks noGrp="1"/>
          </p:cNvSpPr>
          <p:nvPr>
            <p:ph type="body" sz="quarter" idx="11"/>
          </p:nvPr>
        </p:nvSpPr>
        <p:spPr>
          <a:xfrm>
            <a:off x="607113" y="798513"/>
            <a:ext cx="5617417" cy="1377950"/>
          </a:xfrm>
        </p:spPr>
        <p:txBody>
          <a:bodyPr vert="horz" lIns="91440" tIns="45720" rIns="91440" bIns="45720" rtlCol="0" anchor="t">
            <a:noAutofit/>
          </a:bodyPr>
          <a:lstStyle/>
          <a:p>
            <a:r>
              <a:rPr lang="lt-LT">
                <a:cs typeface="Arial"/>
              </a:rPr>
              <a:t>Pirkimo metu pateikiama techninė dokumentacija</a:t>
            </a:r>
          </a:p>
        </p:txBody>
      </p:sp>
      <p:sp>
        <p:nvSpPr>
          <p:cNvPr id="3" name="Teksto vietos rezervavimo ženklas 4">
            <a:extLst>
              <a:ext uri="{FF2B5EF4-FFF2-40B4-BE49-F238E27FC236}">
                <a16:creationId xmlns:a16="http://schemas.microsoft.com/office/drawing/2014/main" id="{1706897E-B0D7-A857-F72C-C5B3D1B79A0B}"/>
              </a:ext>
            </a:extLst>
          </p:cNvPr>
          <p:cNvSpPr txBox="1">
            <a:spLocks/>
          </p:cNvSpPr>
          <p:nvPr/>
        </p:nvSpPr>
        <p:spPr>
          <a:xfrm>
            <a:off x="7252138" y="2270125"/>
            <a:ext cx="4098342" cy="3896787"/>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endParaRPr lang="lt-LT">
              <a:cs typeface="Arial"/>
            </a:endParaRPr>
          </a:p>
        </p:txBody>
      </p:sp>
      <p:sp>
        <p:nvSpPr>
          <p:cNvPr id="6" name="Teksto vietos rezervavimo ženklas 4">
            <a:extLst>
              <a:ext uri="{FF2B5EF4-FFF2-40B4-BE49-F238E27FC236}">
                <a16:creationId xmlns:a16="http://schemas.microsoft.com/office/drawing/2014/main" id="{A97DB290-B174-742B-0C2A-FEC53F5FBAEF}"/>
              </a:ext>
            </a:extLst>
          </p:cNvPr>
          <p:cNvSpPr txBox="1">
            <a:spLocks/>
          </p:cNvSpPr>
          <p:nvPr/>
        </p:nvSpPr>
        <p:spPr>
          <a:xfrm>
            <a:off x="601276" y="2270125"/>
            <a:ext cx="4608377" cy="4241034"/>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indent="0">
              <a:buNone/>
            </a:pPr>
            <a:r>
              <a:rPr lang="lt-LT" b="1">
                <a:solidFill>
                  <a:schemeClr val="tx2"/>
                </a:solidFill>
              </a:rPr>
              <a:t>Techninės specifikacijos</a:t>
            </a:r>
            <a:r>
              <a:rPr lang="lt-LT" b="1">
                <a:solidFill>
                  <a:schemeClr val="tx2"/>
                </a:solidFill>
                <a:cs typeface="Arial"/>
              </a:rPr>
              <a:t>*</a:t>
            </a:r>
          </a:p>
          <a:p>
            <a:pPr marL="0" indent="0">
              <a:buNone/>
            </a:pPr>
            <a:r>
              <a:rPr lang="lt-LT">
                <a:cs typeface="Arial"/>
              </a:rPr>
              <a:t>Techninių specifikacijų priedai:</a:t>
            </a:r>
            <a:endParaRPr lang="lt-LT">
              <a:solidFill>
                <a:srgbClr val="007749"/>
              </a:solidFill>
              <a:cs typeface="Arial"/>
            </a:endParaRPr>
          </a:p>
          <a:p>
            <a:r>
              <a:rPr lang="lt-LT">
                <a:solidFill>
                  <a:srgbClr val="000000"/>
                </a:solidFill>
                <a:cs typeface="Arial"/>
              </a:rPr>
              <a:t>„Rail </a:t>
            </a:r>
            <a:r>
              <a:rPr lang="lt-LT" err="1">
                <a:solidFill>
                  <a:srgbClr val="000000"/>
                </a:solidFill>
                <a:cs typeface="Arial"/>
              </a:rPr>
              <a:t>Baltica</a:t>
            </a:r>
            <a:r>
              <a:rPr lang="lt-LT">
                <a:solidFill>
                  <a:srgbClr val="000000"/>
                </a:solidFill>
                <a:cs typeface="Arial"/>
              </a:rPr>
              <a:t>“ projektavimo gairės (Design </a:t>
            </a:r>
            <a:r>
              <a:rPr lang="lt-LT" err="1">
                <a:solidFill>
                  <a:srgbClr val="000000"/>
                </a:solidFill>
                <a:cs typeface="Arial"/>
              </a:rPr>
              <a:t>guidelines</a:t>
            </a:r>
            <a:r>
              <a:rPr lang="lt-LT">
                <a:solidFill>
                  <a:srgbClr val="000000"/>
                </a:solidFill>
                <a:cs typeface="Arial"/>
              </a:rPr>
              <a:t>) (tik anglų kalba);</a:t>
            </a:r>
            <a:endParaRPr lang="en-US">
              <a:solidFill>
                <a:srgbClr val="000000"/>
              </a:solidFill>
              <a:cs typeface="Arial"/>
            </a:endParaRPr>
          </a:p>
          <a:p>
            <a:r>
              <a:rPr lang="en-US">
                <a:solidFill>
                  <a:srgbClr val="000000"/>
                </a:solidFill>
                <a:cs typeface="Arial"/>
              </a:rPr>
              <a:t>“Rail Baltica” </a:t>
            </a:r>
            <a:r>
              <a:rPr lang="en-US" err="1">
                <a:solidFill>
                  <a:srgbClr val="000000"/>
                </a:solidFill>
                <a:cs typeface="Arial"/>
              </a:rPr>
              <a:t>ruo</a:t>
            </a:r>
            <a:r>
              <a:rPr lang="lt-LT" err="1">
                <a:solidFill>
                  <a:srgbClr val="000000"/>
                </a:solidFill>
                <a:cs typeface="Arial"/>
              </a:rPr>
              <a:t>žo</a:t>
            </a:r>
            <a:r>
              <a:rPr lang="lt-LT">
                <a:solidFill>
                  <a:srgbClr val="000000"/>
                </a:solidFill>
                <a:cs typeface="Arial"/>
              </a:rPr>
              <a:t> Panevėžys – Lietuvos/Latvijos siena Vertės inžinerijos, projektiniai pasiūlymai, Kelių auditai, Inžinerinių geologinių tyrinėjimų ataskaitos, Topografijos .</a:t>
            </a:r>
          </a:p>
          <a:p>
            <a:r>
              <a:rPr lang="lt-LT">
                <a:solidFill>
                  <a:srgbClr val="000000"/>
                </a:solidFill>
                <a:cs typeface="Arial"/>
              </a:rPr>
              <a:t>„Rail </a:t>
            </a:r>
            <a:r>
              <a:rPr lang="lt-LT" err="1">
                <a:solidFill>
                  <a:srgbClr val="000000"/>
                </a:solidFill>
                <a:cs typeface="Arial"/>
              </a:rPr>
              <a:t>Baltica</a:t>
            </a:r>
            <a:r>
              <a:rPr lang="lt-LT">
                <a:solidFill>
                  <a:srgbClr val="000000"/>
                </a:solidFill>
                <a:cs typeface="Arial"/>
              </a:rPr>
              <a:t>“ geležinkelio linijos Kaunas – Lietuvos ir Latvijos valstybių siena inžinerinių sistemų ir regioninių stočių susisiekimo komunikacijų inžinerinės infrastruktūros specialųjį planą.</a:t>
            </a:r>
          </a:p>
          <a:p>
            <a:pPr marL="0" indent="0">
              <a:buNone/>
            </a:pPr>
            <a:r>
              <a:rPr lang="lt-LT" i="1">
                <a:solidFill>
                  <a:srgbClr val="000000"/>
                </a:solidFill>
                <a:latin typeface="Arial" panose="020B0604020202020204" pitchFamily="34" charset="0"/>
              </a:rPr>
              <a:t>* Perkamo objekto apimtis ir aprašymas pirkimo paskelbimo metu gali skirtis, priklausomai nuo rangos darbus reglamentuojančių įstatymų pasikeitimų</a:t>
            </a:r>
            <a:endParaRPr lang="lt-LT" i="1">
              <a:solidFill>
                <a:srgbClr val="000000"/>
              </a:solidFill>
              <a:effectLst/>
              <a:latin typeface="Arial" panose="020B0604020202020204" pitchFamily="34" charset="0"/>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b="1">
              <a:solidFill>
                <a:srgbClr val="007749"/>
              </a:solidFill>
              <a:cs typeface="Arial"/>
            </a:endParaRPr>
          </a:p>
        </p:txBody>
      </p:sp>
      <p:sp>
        <p:nvSpPr>
          <p:cNvPr id="4" name="TextBox 3">
            <a:extLst>
              <a:ext uri="{FF2B5EF4-FFF2-40B4-BE49-F238E27FC236}">
                <a16:creationId xmlns:a16="http://schemas.microsoft.com/office/drawing/2014/main" id="{B3053B30-F013-3D0C-4905-377241B41999}"/>
              </a:ext>
            </a:extLst>
          </p:cNvPr>
          <p:cNvSpPr txBox="1"/>
          <p:nvPr/>
        </p:nvSpPr>
        <p:spPr>
          <a:xfrm>
            <a:off x="7252138" y="2176461"/>
            <a:ext cx="4587764" cy="224676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lt-LT" sz="1400">
              <a:solidFill>
                <a:srgbClr val="000000"/>
              </a:solidFill>
              <a:cs typeface="Arial"/>
            </a:endParaRPr>
          </a:p>
          <a:p>
            <a:pPr marL="285750" indent="-285750">
              <a:buFont typeface="Arial" panose="020B0604020202020204" pitchFamily="34" charset="0"/>
              <a:buChar char="•"/>
            </a:pPr>
            <a:r>
              <a:rPr lang="lt-LT" sz="1400">
                <a:solidFill>
                  <a:srgbClr val="000000"/>
                </a:solidFill>
                <a:cs typeface="Arial"/>
              </a:rPr>
              <a:t>Papildomi reikalavimai tyrinėjimams (</a:t>
            </a:r>
            <a:r>
              <a:rPr lang="lt-LT" sz="1400" err="1">
                <a:solidFill>
                  <a:srgbClr val="000000"/>
                </a:solidFill>
                <a:cs typeface="Arial"/>
              </a:rPr>
              <a:t>Additional</a:t>
            </a:r>
            <a:r>
              <a:rPr lang="lt-LT" sz="1400">
                <a:solidFill>
                  <a:srgbClr val="000000"/>
                </a:solidFill>
                <a:cs typeface="Arial"/>
              </a:rPr>
              <a:t> </a:t>
            </a:r>
            <a:r>
              <a:rPr lang="lt-LT" sz="1400" err="1">
                <a:solidFill>
                  <a:srgbClr val="000000"/>
                </a:solidFill>
                <a:cs typeface="Arial"/>
              </a:rPr>
              <a:t>requirements</a:t>
            </a:r>
            <a:r>
              <a:rPr lang="lt-LT" sz="1400">
                <a:solidFill>
                  <a:srgbClr val="000000"/>
                </a:solidFill>
                <a:cs typeface="Arial"/>
              </a:rPr>
              <a:t> </a:t>
            </a:r>
            <a:r>
              <a:rPr lang="lt-LT" sz="1400" err="1">
                <a:solidFill>
                  <a:srgbClr val="000000"/>
                </a:solidFill>
                <a:cs typeface="Arial"/>
              </a:rPr>
              <a:t>for</a:t>
            </a:r>
            <a:r>
              <a:rPr lang="lt-LT" sz="1400">
                <a:solidFill>
                  <a:srgbClr val="000000"/>
                </a:solidFill>
                <a:cs typeface="Arial"/>
              </a:rPr>
              <a:t> </a:t>
            </a:r>
            <a:r>
              <a:rPr lang="lt-LT" sz="1400" err="1">
                <a:solidFill>
                  <a:srgbClr val="000000"/>
                </a:solidFill>
                <a:cs typeface="Arial"/>
              </a:rPr>
              <a:t>site</a:t>
            </a:r>
            <a:r>
              <a:rPr lang="lt-LT" sz="1400">
                <a:solidFill>
                  <a:srgbClr val="000000"/>
                </a:solidFill>
                <a:cs typeface="Arial"/>
              </a:rPr>
              <a:t> </a:t>
            </a:r>
            <a:r>
              <a:rPr lang="lt-LT" sz="1400" err="1">
                <a:solidFill>
                  <a:srgbClr val="000000"/>
                </a:solidFill>
                <a:cs typeface="Arial"/>
              </a:rPr>
              <a:t>investigations</a:t>
            </a:r>
            <a:r>
              <a:rPr lang="lt-LT" sz="1400">
                <a:solidFill>
                  <a:srgbClr val="000000"/>
                </a:solidFill>
                <a:cs typeface="Arial"/>
              </a:rPr>
              <a:t>) (tik anglų kalba);</a:t>
            </a:r>
          </a:p>
          <a:p>
            <a:pPr marL="285750" indent="-285750">
              <a:buFont typeface="Arial" panose="020B0604020202020204" pitchFamily="34" charset="0"/>
              <a:buChar char="•"/>
            </a:pPr>
            <a:r>
              <a:rPr lang="lt-LT" sz="1400" b="0" i="0">
                <a:solidFill>
                  <a:srgbClr val="000000"/>
                </a:solidFill>
                <a:effectLst/>
                <a:latin typeface="Arial" panose="020B0604020202020204" pitchFamily="34" charset="0"/>
              </a:rPr>
              <a:t>Minimalūs reikalavimai medžiagų saugojimo aikštelėms (</a:t>
            </a:r>
            <a:r>
              <a:rPr lang="lt-LT" sz="1400" b="0" i="0" err="1">
                <a:solidFill>
                  <a:srgbClr val="000000"/>
                </a:solidFill>
                <a:effectLst/>
                <a:latin typeface="Arial" panose="020B0604020202020204" pitchFamily="34" charset="0"/>
              </a:rPr>
              <a:t>Material</a:t>
            </a:r>
            <a:r>
              <a:rPr lang="lt-LT" sz="1400" b="0" i="0">
                <a:solidFill>
                  <a:srgbClr val="000000"/>
                </a:solidFill>
                <a:effectLst/>
                <a:latin typeface="Arial" panose="020B0604020202020204" pitchFamily="34" charset="0"/>
              </a:rPr>
              <a:t> bases </a:t>
            </a:r>
            <a:r>
              <a:rPr lang="lt-LT" sz="1400" b="0" i="0" err="1">
                <a:solidFill>
                  <a:srgbClr val="000000"/>
                </a:solidFill>
                <a:effectLst/>
                <a:latin typeface="Arial" panose="020B0604020202020204" pitchFamily="34" charset="0"/>
              </a:rPr>
              <a:t>minimum</a:t>
            </a:r>
            <a:r>
              <a:rPr lang="lt-LT" sz="1400" b="0" i="0">
                <a:solidFill>
                  <a:srgbClr val="000000"/>
                </a:solidFill>
                <a:effectLst/>
                <a:latin typeface="Arial" panose="020B0604020202020204" pitchFamily="34" charset="0"/>
              </a:rPr>
              <a:t> </a:t>
            </a:r>
            <a:r>
              <a:rPr lang="lt-LT" sz="1400" b="0" i="0" err="1">
                <a:solidFill>
                  <a:srgbClr val="000000"/>
                </a:solidFill>
                <a:effectLst/>
                <a:latin typeface="Arial" panose="020B0604020202020204" pitchFamily="34" charset="0"/>
              </a:rPr>
              <a:t>requirements</a:t>
            </a:r>
            <a:r>
              <a:rPr lang="lt-LT" sz="1400" b="0" i="0">
                <a:solidFill>
                  <a:srgbClr val="000000"/>
                </a:solidFill>
                <a:effectLst/>
                <a:latin typeface="Arial" panose="020B0604020202020204" pitchFamily="34" charset="0"/>
              </a:rPr>
              <a:t>) (tik anglų kalba);</a:t>
            </a:r>
          </a:p>
          <a:p>
            <a:pPr marL="285750" indent="-285750">
              <a:buFont typeface="Arial" panose="020B0604020202020204" pitchFamily="34" charset="0"/>
              <a:buChar char="•"/>
            </a:pPr>
            <a:r>
              <a:rPr lang="lt-LT" sz="1400" b="0" i="0">
                <a:solidFill>
                  <a:srgbClr val="000000"/>
                </a:solidFill>
                <a:effectLst/>
                <a:latin typeface="Arial" panose="020B0604020202020204" pitchFamily="34" charset="0"/>
              </a:rPr>
              <a:t>Tvarkaraščių sudarymo ir dokumentų numeracijos reikalavimai (tik anglų kalba);</a:t>
            </a:r>
          </a:p>
          <a:p>
            <a:pPr marL="285750" indent="-285750">
              <a:buFont typeface="Arial" panose="020B0604020202020204" pitchFamily="34" charset="0"/>
              <a:buChar char="•"/>
            </a:pPr>
            <a:r>
              <a:rPr lang="lt-LT" sz="1400" b="0" i="0">
                <a:solidFill>
                  <a:srgbClr val="000000"/>
                </a:solidFill>
                <a:effectLst/>
                <a:latin typeface="Arial" panose="020B0604020202020204" pitchFamily="34" charset="0"/>
              </a:rPr>
              <a:t>Darbų kiekių žiniaraščio pavyzdys.</a:t>
            </a:r>
            <a:endParaRPr lang="lt-LT" sz="1400">
              <a:solidFill>
                <a:srgbClr val="000000"/>
              </a:solidFill>
              <a:cs typeface="Arial"/>
            </a:endParaRPr>
          </a:p>
        </p:txBody>
      </p:sp>
    </p:spTree>
    <p:extLst>
      <p:ext uri="{BB962C8B-B14F-4D97-AF65-F5344CB8AC3E}">
        <p14:creationId xmlns:p14="http://schemas.microsoft.com/office/powerpoint/2010/main" val="169556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328" y="3101711"/>
            <a:ext cx="10098923" cy="3056021"/>
          </a:xfrm>
        </p:spPr>
        <p:txBody>
          <a:bodyPr vert="horz" lIns="91440" tIns="45720" rIns="91440" bIns="45720" rtlCol="0" anchor="t">
            <a:noAutofit/>
          </a:bodyPr>
          <a:lstStyle/>
          <a:p>
            <a:pPr marL="342900" lvl="0" indent="-342900" algn="just">
              <a:buAutoNum type="alphaLcParenBoth"/>
            </a:pPr>
            <a:r>
              <a:rPr lang="lt-LT"/>
              <a:t>Derybos gali būti vykdomos dėl visų tiekėjo pasiūlyme nurodytų perkamo objekto savybių, įskaitant kainą, neatitikimą techninei(-</a:t>
            </a:r>
            <a:r>
              <a:rPr lang="lt-LT" err="1"/>
              <a:t>ėms</a:t>
            </a:r>
            <a:r>
              <a:rPr lang="lt-LT"/>
              <a:t>) specifikacijai(-</a:t>
            </a:r>
            <a:r>
              <a:rPr lang="lt-LT" err="1"/>
              <a:t>oms</a:t>
            </a:r>
            <a:r>
              <a:rPr lang="lt-LT"/>
              <a:t>) ir Pirkimo sąlygoms, išskyrus (b) punkte nurodytas sąlygas.​</a:t>
            </a:r>
          </a:p>
          <a:p>
            <a:pPr marL="342900" lvl="0" indent="-342900" algn="just">
              <a:buAutoNum type="alphaLcParenBoth"/>
            </a:pPr>
            <a:r>
              <a:rPr lang="lt-LT"/>
              <a:t>Derybos nebus vykdomos dėl Pasiūlymų vertinimo kriterijų ir tvarkos, kainodaros, galutinių derybų rezultatų, užfiksuotų Galutiniuose pasiūlymuose, Pirkimo sutarčiai taikytinos teisės, mokėjimo valiutos, pretenzijų ir (arba) ginčų nagrinėjimo sąlygų, Duomenų tvarkymo sutarties (jei ji būtų pasirašyta) 1-10 skyrių, o esminės Pirkimo dokumentų sąlygos, nurodytos Sąlygų Specialiojoje dalyje, negali būti keičiamos Derybų metu.</a:t>
            </a:r>
            <a:endParaRPr lang="lt-LT">
              <a:cs typeface="Arial"/>
            </a:endParaRPr>
          </a:p>
        </p:txBody>
      </p:sp>
      <p:sp>
        <p:nvSpPr>
          <p:cNvPr id="3" name="Text Placeholder 2"/>
          <p:cNvSpPr>
            <a:spLocks noGrp="1"/>
          </p:cNvSpPr>
          <p:nvPr>
            <p:ph type="body" sz="quarter" idx="12"/>
          </p:nvPr>
        </p:nvSpPr>
        <p:spPr>
          <a:xfrm>
            <a:off x="625474" y="2270125"/>
            <a:ext cx="10094777" cy="450850"/>
          </a:xfrm>
        </p:spPr>
        <p:txBody>
          <a:bodyPr>
            <a:noAutofit/>
          </a:bodyPr>
          <a:lstStyle/>
          <a:p>
            <a:pPr lvl="0"/>
            <a:r>
              <a:rPr lang="lt-LT"/>
              <a:t>Tarptautiniai pirkimai planuojami vykdyti skelbiamų derybų būdu:</a:t>
            </a:r>
          </a:p>
        </p:txBody>
      </p:sp>
      <p:sp>
        <p:nvSpPr>
          <p:cNvPr id="7" name="Text Placeholder 1">
            <a:extLst>
              <a:ext uri="{FF2B5EF4-FFF2-40B4-BE49-F238E27FC236}">
                <a16:creationId xmlns:a16="http://schemas.microsoft.com/office/drawing/2014/main" id="{BABA0EC1-026F-79E9-7CF0-2021F7B53BA5}"/>
              </a:ext>
            </a:extLst>
          </p:cNvPr>
          <p:cNvSpPr>
            <a:spLocks noGrp="1"/>
          </p:cNvSpPr>
          <p:nvPr>
            <p:ph type="body" sz="quarter" idx="11"/>
          </p:nvPr>
        </p:nvSpPr>
        <p:spPr>
          <a:xfrm>
            <a:off x="625474" y="798513"/>
            <a:ext cx="6295588" cy="1377950"/>
          </a:xfrm>
        </p:spPr>
        <p:txBody>
          <a:bodyPr/>
          <a:lstStyle/>
          <a:p>
            <a:r>
              <a:rPr lang="lt-LT"/>
              <a:t>Viešojo pirkimo būdas ir svarbiausi akcentai </a:t>
            </a:r>
          </a:p>
        </p:txBody>
      </p:sp>
    </p:spTree>
    <p:extLst>
      <p:ext uri="{BB962C8B-B14F-4D97-AF65-F5344CB8AC3E}">
        <p14:creationId xmlns:p14="http://schemas.microsoft.com/office/powerpoint/2010/main" val="12794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328" y="2349063"/>
            <a:ext cx="10098923" cy="3808670"/>
          </a:xfrm>
        </p:spPr>
        <p:txBody>
          <a:bodyPr vert="horz" lIns="91440" tIns="45720" rIns="91440" bIns="45720" rtlCol="0" anchor="t">
            <a:noAutofit/>
          </a:bodyPr>
          <a:lstStyle/>
          <a:p>
            <a:pPr marL="342900" lvl="0" indent="-342900" algn="just">
              <a:buAutoNum type="alphaLcParenBoth"/>
            </a:pPr>
            <a:r>
              <a:rPr lang="lt-LT"/>
              <a:t>Paraiškos/Pasiūlymai bus teikiami Centrinės viešųjų pirkimų informacinės sistemos (CVP IS) priemonėmis.​</a:t>
            </a:r>
          </a:p>
          <a:p>
            <a:pPr marL="342900" lvl="0" indent="-342900" algn="just">
              <a:buAutoNum type="alphaLcParenBoth"/>
            </a:pPr>
            <a:r>
              <a:rPr lang="lt-LT"/>
              <a:t>Pasiūlymų vertinimo kriterijus - Kainos arba išlaidų ir kokybės santykis.​</a:t>
            </a:r>
            <a:endParaRPr lang="lt-LT">
              <a:cs typeface="Arial"/>
            </a:endParaRPr>
          </a:p>
          <a:p>
            <a:pPr marL="342900" indent="-342900" algn="just">
              <a:buAutoNum type="alphaLcParenBoth"/>
            </a:pPr>
            <a:r>
              <a:rPr lang="lt-LT"/>
              <a:t>Dokumentų, patvirtinančių pašalinimo pagrindų nebuvimą ir atitiktį kvalifikaciniams reikalavimams, įskaitant reikalavimus dėl atitikties nacionalinio saugumo reikalavimams bei kokybės vadybos sistemos ir aplinkos apsaugos vadybos sistemos standartų reikalavimams,</a:t>
            </a:r>
            <a:r>
              <a:rPr lang="lt-LT" b="1"/>
              <a:t> LTG reikalaus tik iš to tiekėjo, kurio pasiūlymas pagal vertinimo rezultatus galės būti pripažintas laimėjusiu.</a:t>
            </a:r>
            <a:endParaRPr lang="lt-LT" b="1">
              <a:cs typeface="Arial"/>
            </a:endParaRPr>
          </a:p>
          <a:p>
            <a:pPr marL="342900" indent="-342900" algn="just">
              <a:buAutoNum type="alphaLcParenBoth"/>
            </a:pPr>
            <a:r>
              <a:rPr lang="lt-LT">
                <a:cs typeface="Arial"/>
              </a:rPr>
              <a:t>Jei Tiekėjas, kuris bus kviečiamas sudaryti Sutartį, atsisakys ją sudaryti arba nepateiks sutarties įvykdymo užtikrinimo garantijos (jei taikoma), jis, pareikalavus, turės sumokėti  3 (trys) proc. nuo Pasiūlymo kainos be PVM dydžio baudą. </a:t>
            </a:r>
            <a:endParaRPr lang="en-GB">
              <a:cs typeface="Arial"/>
            </a:endParaRPr>
          </a:p>
          <a:p>
            <a:pPr marL="342900" indent="-342900" algn="just">
              <a:buFont typeface="Arial" panose="020B0604020202020204" pitchFamily="34" charset="0"/>
              <a:buAutoNum type="alphaLcParenBoth"/>
            </a:pPr>
            <a:r>
              <a:rPr lang="lt-LT"/>
              <a:t>Atkreipiame dėmesį, kad Įgyvendinančioji institucija yra svarbi </a:t>
            </a:r>
            <a:r>
              <a:rPr lang="lt-LT" b="1"/>
              <a:t>užtikrinant Lietuvos nacionalinį saugumą</a:t>
            </a:r>
            <a:r>
              <a:rPr lang="lt-LT"/>
              <a:t>, o Konkurso objektas yra susijęs su Lietuvos nacionalinio saugumo interesais. Taigi, laikantis Lietuvos Respublikos nacionaliniam saugumui užtikrinti svarbių objektų apsaugos įstatymo reikalavimų, Konkurso sutartis su Įgyvendinančiąja institucija gali būti sudaroma tik tuo atveju ir tik tada, kai Lietuvos nacionaliniam saugumui užtikrinti svarbių objektų apsaugos koordinavimo komisija patvirtina, kad Konkurso dalyvis atitinka Lietuvos nacionalinio saugumo interesus.</a:t>
            </a:r>
            <a:endParaRPr lang="lt-LT">
              <a:cs typeface="Arial"/>
            </a:endParaRPr>
          </a:p>
          <a:p>
            <a:pPr marL="0" indent="0" algn="just">
              <a:buNone/>
            </a:pPr>
            <a:endParaRPr lang="lt-LT">
              <a:highlight>
                <a:srgbClr val="FFFF00"/>
              </a:highlight>
              <a:cs typeface="Arial"/>
            </a:endParaRPr>
          </a:p>
        </p:txBody>
      </p:sp>
      <p:sp>
        <p:nvSpPr>
          <p:cNvPr id="9" name="Text Placeholder 1">
            <a:extLst>
              <a:ext uri="{FF2B5EF4-FFF2-40B4-BE49-F238E27FC236}">
                <a16:creationId xmlns:a16="http://schemas.microsoft.com/office/drawing/2014/main" id="{6BAB8B63-45D8-EE66-ED8F-7D9510634C92}"/>
              </a:ext>
            </a:extLst>
          </p:cNvPr>
          <p:cNvSpPr>
            <a:spLocks noGrp="1"/>
          </p:cNvSpPr>
          <p:nvPr>
            <p:ph type="body" sz="quarter" idx="11"/>
          </p:nvPr>
        </p:nvSpPr>
        <p:spPr>
          <a:xfrm>
            <a:off x="625473" y="798513"/>
            <a:ext cx="7232651" cy="1377950"/>
          </a:xfrm>
        </p:spPr>
        <p:txBody>
          <a:bodyPr/>
          <a:lstStyle/>
          <a:p>
            <a:r>
              <a:rPr lang="lt-LT"/>
              <a:t>Viešojo pirkimo būdas ir svarbiausi akcentai </a:t>
            </a:r>
          </a:p>
          <a:p>
            <a:pPr lvl="0"/>
            <a:endParaRPr lang="lt-LT" sz="1000"/>
          </a:p>
        </p:txBody>
      </p:sp>
    </p:spTree>
    <p:extLst>
      <p:ext uri="{BB962C8B-B14F-4D97-AF65-F5344CB8AC3E}">
        <p14:creationId xmlns:p14="http://schemas.microsoft.com/office/powerpoint/2010/main" val="48936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5474" y="1432965"/>
            <a:ext cx="10965250" cy="5248069"/>
          </a:xfrm>
        </p:spPr>
        <p:txBody>
          <a:bodyPr vert="horz" lIns="91440" tIns="45720" rIns="91440" bIns="45720" rtlCol="0" anchor="t">
            <a:noAutofit/>
          </a:bodyPr>
          <a:lstStyle/>
          <a:p>
            <a:pPr algn="just"/>
            <a:r>
              <a:rPr lang="lt-LT" sz="1800" b="1" i="0" dirty="0">
                <a:solidFill>
                  <a:srgbClr val="000000"/>
                </a:solidFill>
                <a:effectLst/>
                <a:latin typeface="Calibri"/>
                <a:cs typeface="Calibri"/>
              </a:rPr>
              <a:t>​</a:t>
            </a:r>
            <a:r>
              <a:rPr lang="lt-LT" sz="1200" b="1" i="0" dirty="0">
                <a:solidFill>
                  <a:srgbClr val="000000"/>
                </a:solidFill>
                <a:effectLst/>
                <a:latin typeface="Calibri"/>
                <a:cs typeface="Calibri"/>
              </a:rPr>
              <a:t>​</a:t>
            </a:r>
            <a:r>
              <a:rPr lang="lt-LT" sz="1200" b="1" i="0" dirty="0">
                <a:solidFill>
                  <a:srgbClr val="000000"/>
                </a:solidFill>
                <a:effectLst/>
                <a:latin typeface="+mn-lt"/>
              </a:rPr>
              <a:t>Sutartis laikoma sudaryta ir įsigalioja įgaliotiems Šalių atstovams pasirašius Sutarties specialiąsias sąlygas ir pateikus sutarties įvykdymo užtikrinimą​</a:t>
            </a:r>
            <a:r>
              <a:rPr lang="lt-LT" sz="1200" b="0" i="1" dirty="0">
                <a:solidFill>
                  <a:srgbClr val="000000"/>
                </a:solidFill>
                <a:effectLst/>
                <a:latin typeface="+mn-lt"/>
              </a:rPr>
              <a:t>.</a:t>
            </a:r>
            <a:r>
              <a:rPr lang="lt-LT" sz="1200" b="0" i="0" dirty="0">
                <a:solidFill>
                  <a:srgbClr val="000000"/>
                </a:solidFill>
                <a:effectLst/>
                <a:latin typeface="+mn-lt"/>
              </a:rPr>
              <a:t> Sutartis galioja iki visiško Sutarties Šalių prievolių įvykdymo, bet ne ilgiau nei</a:t>
            </a:r>
            <a:r>
              <a:rPr lang="lt-LT" sz="1200" dirty="0">
                <a:solidFill>
                  <a:srgbClr val="000000"/>
                </a:solidFill>
                <a:latin typeface="+mn-lt"/>
              </a:rPr>
              <a:t> 48</a:t>
            </a:r>
            <a:r>
              <a:rPr lang="lt-LT" sz="1200" b="1" i="0" dirty="0">
                <a:solidFill>
                  <a:srgbClr val="000000"/>
                </a:solidFill>
                <a:effectLst/>
                <a:latin typeface="+mn-lt"/>
              </a:rPr>
              <a:t> (</a:t>
            </a:r>
            <a:r>
              <a:rPr lang="en-GB" sz="1200" b="1" err="1">
                <a:solidFill>
                  <a:srgbClr val="000000"/>
                </a:solidFill>
                <a:latin typeface="+mn-lt"/>
              </a:rPr>
              <a:t>dešimt</a:t>
            </a:r>
            <a:r>
              <a:rPr lang="lt-LT" sz="1200" b="1" i="0" dirty="0">
                <a:solidFill>
                  <a:srgbClr val="000000"/>
                </a:solidFill>
                <a:effectLst/>
                <a:latin typeface="+mn-lt"/>
              </a:rPr>
              <a:t>) mėnesių</a:t>
            </a:r>
            <a:r>
              <a:rPr lang="lt-LT" sz="1200" b="0" i="0" dirty="0">
                <a:solidFill>
                  <a:srgbClr val="000000"/>
                </a:solidFill>
                <a:effectLst/>
                <a:latin typeface="+mn-lt"/>
              </a:rPr>
              <a:t>, įskaitant mokėjimo už paslaugas terminą. </a:t>
            </a:r>
            <a:endParaRPr lang="lt-LT" sz="1200" b="0" i="0">
              <a:solidFill>
                <a:srgbClr val="000000"/>
              </a:solidFill>
              <a:effectLst/>
              <a:latin typeface="+mn-lt"/>
              <a:cs typeface="Arial"/>
            </a:endParaRPr>
          </a:p>
          <a:p>
            <a:pPr algn="just"/>
            <a:r>
              <a:rPr lang="lt-LT" sz="1200" dirty="0">
                <a:latin typeface="+mn-lt"/>
              </a:rPr>
              <a:t>Sutarties įvykdymo užtikrinimo vertė tu būti ne mažesnė nei 5</a:t>
            </a:r>
            <a:r>
              <a:rPr lang="lt-LT" sz="1200" b="1" dirty="0">
                <a:latin typeface="+mn-lt"/>
              </a:rPr>
              <a:t> (penki) proc. </a:t>
            </a:r>
            <a:r>
              <a:rPr lang="lt-LT" sz="1200" dirty="0">
                <a:latin typeface="+mn-lt"/>
              </a:rPr>
              <a:t>nuo Maksimalios sutarties kainos be PVM. Sutarties vykdymas užtikrinamas ​banko garantija / draudimo bendrovės ar kredito unijos laidavimo draudimo raštu​. </a:t>
            </a:r>
            <a:endParaRPr lang="lt-LT" sz="1200" dirty="0">
              <a:latin typeface="+mn-lt"/>
              <a:cs typeface="Arial"/>
            </a:endParaRPr>
          </a:p>
          <a:p>
            <a:pPr algn="just"/>
            <a:r>
              <a:rPr lang="lt-LT" sz="1200" dirty="0">
                <a:latin typeface="+mn-lt"/>
              </a:rPr>
              <a:t>Projektuotojui pageidaujant, gali būti mokamas </a:t>
            </a:r>
            <a:r>
              <a:rPr lang="lt-LT" sz="1200" b="1" dirty="0">
                <a:latin typeface="+mn-lt"/>
              </a:rPr>
              <a:t>iki 30 (trisdešimties) proc. Avansas</a:t>
            </a:r>
            <a:r>
              <a:rPr lang="lt-LT" sz="1200" dirty="0">
                <a:latin typeface="+mn-lt"/>
              </a:rPr>
              <a:t> nuo maksimalios  Sutarties kainos tuo atveju, jeigu jis pateikia Sutarties sąlygas atitinkantį Avansinio mokėjimo užtikrinimą bei įgyvendina kitus Sutartyje numatytus reikalavimus. Avansinis mokėjimas privalo būti užtikrintas pirmo pareikalavimo banko garantija  / draudimo bendrovės ar kredito unijos laidavimo draudimo raštu (toliau – laidavimo raštas). Avansinio mokėjimo užtikrinimo dydis  ­– 100 (šimtas) procentų  nuo pageidaujamos gauti Avansinio mokėjimo sumos. </a:t>
            </a:r>
            <a:endParaRPr lang="lt-LT" sz="1200" dirty="0">
              <a:latin typeface="+mn-lt"/>
              <a:cs typeface="Arial"/>
            </a:endParaRPr>
          </a:p>
          <a:p>
            <a:pPr algn="just"/>
            <a:r>
              <a:rPr lang="lt-LT" sz="1200" dirty="0">
                <a:latin typeface="+mn-lt"/>
                <a:cs typeface="Arial"/>
              </a:rPr>
              <a:t>Etapai Nr. IV ir V gali būti užsakinėjimai atskiromis dalimis arba visai neužsakomi priklausomai nuo aplinkybių. </a:t>
            </a:r>
          </a:p>
          <a:p>
            <a:pPr algn="just"/>
            <a:r>
              <a:rPr lang="lt-LT" sz="1200" dirty="0">
                <a:latin typeface="+mn-lt"/>
                <a:cs typeface="Arial"/>
              </a:rPr>
              <a:t>Projektuotojas sutinka ir taip pat pateikia architektūros kūrinio autoriaus sutikimą, kad tuo atveju jeigu vadovaujantis Sutarties Specialiosios dalies 14.4 p. priimtas sprendimas, jog Projektuotojo pradėtas paslaugas tęsia kitas Užsakovo pasitelktas projektuotojas.</a:t>
            </a:r>
            <a:endParaRPr lang="lt-LT"/>
          </a:p>
          <a:p>
            <a:pPr algn="just"/>
            <a:r>
              <a:rPr lang="lt-LT" sz="1200" dirty="0">
                <a:latin typeface="+mn-lt"/>
                <a:cs typeface="Arial"/>
              </a:rPr>
              <a:t>Kai po projektinių pasiūlymų parengimo, suderinimo, tvirtinimo, išviešinimo bei statybą leidžiančio dokumento gavimo </a:t>
            </a:r>
            <a:r>
              <a:rPr lang="lt-LT" sz="1200" b="1" dirty="0">
                <a:latin typeface="+mn-lt"/>
                <a:cs typeface="Arial"/>
              </a:rPr>
              <a:t>etapo Nr. III </a:t>
            </a:r>
            <a:r>
              <a:rPr lang="lt-LT" sz="1200" dirty="0">
                <a:latin typeface="+mn-lt"/>
                <a:cs typeface="Arial"/>
              </a:rPr>
              <a:t>įvykdymo Užsakovas nusprendžia netęsti tolimesnių </a:t>
            </a:r>
            <a:r>
              <a:rPr lang="lt-LT" sz="1200" b="1" dirty="0">
                <a:latin typeface="+mn-lt"/>
                <a:cs typeface="Arial"/>
              </a:rPr>
              <a:t>etapų Nr. IV, V</a:t>
            </a:r>
            <a:r>
              <a:rPr lang="lt-LT" sz="1200" dirty="0">
                <a:latin typeface="+mn-lt"/>
                <a:cs typeface="Arial"/>
              </a:rPr>
              <a:t> . Užsakovas privalo atlyginti Projektuotojui už tinkamai pagal Sutartį faktiškai suteiktas Paslaugas iki nutraukimo momento. Tačiau Užsakovas neprivalo atlyginti galimų nuostolių dėl tokio Sutarties nutraukimo (negautų pajamų ir kt.). Jei Projektuotojas, parengęs projektinius pasiūlymus ir gavęs statybą leidžiantį dokumentą, pats nerengia techninio darbo projekto, jis privalo raštu patvirtinti, kad sutinka su kito projektuotojo parengtu techniniu darbo projektu, užtikrindamas, jog jo sprendiniai yra išlaikomi vadovaujantis Statybos techninio reglamento STR 1.04.04:2017 „Statinio projektavimas, projekto ekspertizė“ nustatyta tvarka.</a:t>
            </a:r>
            <a:endParaRPr lang="lt-LT" dirty="0">
              <a:cs typeface="Arial"/>
            </a:endParaRPr>
          </a:p>
          <a:p>
            <a:pPr algn="just"/>
            <a:endParaRPr lang="lt-LT" sz="1200" dirty="0">
              <a:latin typeface="+mn-lt"/>
              <a:cs typeface="Arial"/>
            </a:endParaRPr>
          </a:p>
          <a:p>
            <a:pPr algn="just"/>
            <a:endParaRPr lang="lt-LT">
              <a:latin typeface="+mn-lt"/>
              <a:cs typeface="Arial"/>
            </a:endParaRPr>
          </a:p>
        </p:txBody>
      </p:sp>
      <p:sp>
        <p:nvSpPr>
          <p:cNvPr id="7" name="Teksto vietos rezervavimo ženklas 1">
            <a:extLst>
              <a:ext uri="{FF2B5EF4-FFF2-40B4-BE49-F238E27FC236}">
                <a16:creationId xmlns:a16="http://schemas.microsoft.com/office/drawing/2014/main" id="{42670960-893B-F283-6E01-8B5727083761}"/>
              </a:ext>
            </a:extLst>
          </p:cNvPr>
          <p:cNvSpPr>
            <a:spLocks noGrp="1"/>
          </p:cNvSpPr>
          <p:nvPr>
            <p:ph type="body" sz="quarter" idx="11"/>
          </p:nvPr>
        </p:nvSpPr>
        <p:spPr>
          <a:xfrm>
            <a:off x="625474" y="798513"/>
            <a:ext cx="7872140" cy="636149"/>
          </a:xfrm>
        </p:spPr>
        <p:txBody>
          <a:bodyPr vert="horz" lIns="91440" tIns="45720" rIns="91440" bIns="45720" rtlCol="0" anchor="t">
            <a:noAutofit/>
          </a:bodyPr>
          <a:lstStyle/>
          <a:p>
            <a:r>
              <a:rPr lang="lt-LT"/>
              <a:t>Esminės Sutarties sąlygos pirkime</a:t>
            </a:r>
          </a:p>
          <a:p>
            <a:endParaRPr lang="lt-LT" sz="1800"/>
          </a:p>
        </p:txBody>
      </p:sp>
    </p:spTree>
    <p:extLst>
      <p:ext uri="{BB962C8B-B14F-4D97-AF65-F5344CB8AC3E}">
        <p14:creationId xmlns:p14="http://schemas.microsoft.com/office/powerpoint/2010/main" val="236168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19637" y="2049517"/>
            <a:ext cx="11148864" cy="4259538"/>
          </a:xfrm>
        </p:spPr>
        <p:txBody>
          <a:bodyPr vert="horz" lIns="91440" tIns="45720" rIns="91440" bIns="45720" rtlCol="0" anchor="t">
            <a:noAutofit/>
          </a:bodyPr>
          <a:lstStyle/>
          <a:p>
            <a:pPr marL="0" lvl="0" indent="0" algn="just">
              <a:buNone/>
            </a:pPr>
            <a:r>
              <a:rPr lang="lt-LT" b="1" i="0">
                <a:solidFill>
                  <a:srgbClr val="000000"/>
                </a:solidFill>
                <a:effectLst/>
                <a:latin typeface="+mn-lt"/>
              </a:rPr>
              <a:t>Projektuotojo draudimas</a:t>
            </a:r>
            <a:endParaRPr lang="lt-LT" b="1" i="0">
              <a:solidFill>
                <a:srgbClr val="000000"/>
              </a:solidFill>
              <a:effectLst/>
              <a:latin typeface="+mn-lt"/>
              <a:cs typeface="Arial"/>
            </a:endParaRPr>
          </a:p>
          <a:p>
            <a:pPr algn="just"/>
            <a:r>
              <a:rPr lang="lt-LT">
                <a:latin typeface="+mn-lt"/>
              </a:rPr>
              <a:t>Statinio projektuotojo privalomasis civilinės atsakomybės draudimas, kai atliekamas statinio projektavimas: </a:t>
            </a:r>
            <a:endParaRPr lang="lt-LT">
              <a:latin typeface="+mn-lt"/>
              <a:cs typeface="Arial"/>
            </a:endParaRPr>
          </a:p>
          <a:p>
            <a:pPr marL="0" indent="0" algn="just">
              <a:buNone/>
            </a:pPr>
            <a:r>
              <a:rPr lang="lt-LT">
                <a:latin typeface="+mn-lt"/>
              </a:rPr>
              <a:t>Draudimo laikotarpis - nuo statinio projektavimo pradžios iki statinio projektavimo pabaigos. Draudimo apsaugos terminas turi apimti laikotarpį nuo statinio projektavimo pradžios iki Civilinio kodekso 6.698 straipsnio 1 dalies 1 punkte nurodyto garantinio termino pabaigos.</a:t>
            </a:r>
            <a:endParaRPr lang="lt-LT">
              <a:latin typeface="+mn-lt"/>
              <a:cs typeface="Arial"/>
            </a:endParaRPr>
          </a:p>
          <a:p>
            <a:pPr marL="0" indent="0" algn="just">
              <a:buNone/>
            </a:pPr>
            <a:r>
              <a:rPr lang="lt-LT">
                <a:latin typeface="+mn-lt"/>
              </a:rPr>
              <a:t>Civilinės atsakomybės draudimo suma turi būti ne mažesnė nei 4.500.000,00 EUR vienam draudžiamajam įvykiui, kiekvienam statiniui atskirai ir visam draudimo sutarties galiojimo laikotarpiui, kai pateikiama draudimo sutartis konkrečiam objektui, arba 4.500.000,00 EUR vienam draudžiamajam įvykiui ir visam draudimo sutarties galiojimo laikotarpiui, kai pateikiama metinė  (</a:t>
            </a:r>
            <a:r>
              <a:rPr lang="lt-LT" err="1">
                <a:latin typeface="+mn-lt"/>
              </a:rPr>
              <a:t>t.y</a:t>
            </a:r>
            <a:r>
              <a:rPr lang="lt-LT">
                <a:latin typeface="+mn-lt"/>
              </a:rPr>
              <a:t>. atsižvelgiant į statinio projektuotojo statinių projektavimo darbų mastą per metus) draudimo sutartis. Besąlyginė išskaita neturi būti didesnė nei nurodyta Statinio projektuotojo CA draudimo taisyklės.</a:t>
            </a:r>
            <a:endParaRPr lang="lt-LT">
              <a:latin typeface="+mn-lt"/>
              <a:cs typeface="Arial"/>
            </a:endParaRPr>
          </a:p>
          <a:p>
            <a:pPr algn="just"/>
            <a:r>
              <a:rPr lang="lt-LT">
                <a:latin typeface="+mn-lt"/>
              </a:rPr>
              <a:t>Statinio Projektuotojo privalomasis civilinės atsakomybės draudimas, kai atliekama statinio projekto vykdymo priežiūra: </a:t>
            </a:r>
            <a:endParaRPr lang="lt-LT">
              <a:latin typeface="+mn-lt"/>
              <a:cs typeface="Arial"/>
            </a:endParaRPr>
          </a:p>
          <a:p>
            <a:pPr marL="0" indent="0" algn="just">
              <a:buNone/>
            </a:pPr>
            <a:r>
              <a:rPr lang="lt-LT">
                <a:latin typeface="+mn-lt"/>
              </a:rPr>
              <a:t>Minimali statinio projektuotojo privalomojo civilinės atsakomybės draudimo suma – ne mažesnė kaip  750.000,00 Eur (septyni šimtai penkiasdešimt tūkstančių eurų, 00 ct.) vienam draudžiamajam įvykiui ir visam draudimo sutarties galiojimo laikotarpiui, kai pateikiama draudimo sutartis konkrečiam statiniui, arba 1.000.000,00 Eur (vienas milijonas eurų, 00 ct.) vienam draudžiamajam įvykiui ir visam draudimo sutarties galiojimo laikotarpiui, kai pateikiama metinė  (</a:t>
            </a:r>
            <a:r>
              <a:rPr lang="lt-LT" err="1">
                <a:latin typeface="+mn-lt"/>
              </a:rPr>
              <a:t>t.y</a:t>
            </a:r>
            <a:r>
              <a:rPr lang="lt-LT">
                <a:latin typeface="+mn-lt"/>
              </a:rPr>
              <a:t>. atsižvelgiant į statinio projektuotojo statinių projektavimo darbų mastą per metus) draudimo sutartis.</a:t>
            </a:r>
            <a:endParaRPr lang="lt-LT">
              <a:latin typeface="+mn-lt"/>
              <a:cs typeface="Arial"/>
            </a:endParaRPr>
          </a:p>
        </p:txBody>
      </p:sp>
      <p:sp>
        <p:nvSpPr>
          <p:cNvPr id="7" name="Teksto vietos rezervavimo ženklas 1">
            <a:extLst>
              <a:ext uri="{FF2B5EF4-FFF2-40B4-BE49-F238E27FC236}">
                <a16:creationId xmlns:a16="http://schemas.microsoft.com/office/drawing/2014/main" id="{42670960-893B-F283-6E01-8B5727083761}"/>
              </a:ext>
            </a:extLst>
          </p:cNvPr>
          <p:cNvSpPr>
            <a:spLocks noGrp="1"/>
          </p:cNvSpPr>
          <p:nvPr>
            <p:ph type="body" sz="quarter" idx="11"/>
          </p:nvPr>
        </p:nvSpPr>
        <p:spPr>
          <a:xfrm>
            <a:off x="625473" y="798513"/>
            <a:ext cx="11309023" cy="888398"/>
          </a:xfrm>
        </p:spPr>
        <p:txBody>
          <a:bodyPr vert="horz" lIns="91440" tIns="45720" rIns="91440" bIns="45720" rtlCol="0" anchor="t">
            <a:noAutofit/>
          </a:bodyPr>
          <a:lstStyle/>
          <a:p>
            <a:r>
              <a:rPr lang="lt-LT"/>
              <a:t>Esminės Sutarties sąlygos pirkime</a:t>
            </a:r>
          </a:p>
          <a:p>
            <a:r>
              <a:rPr lang="lt-LT" sz="1800">
                <a:solidFill>
                  <a:schemeClr val="accent1"/>
                </a:solidFill>
              </a:rPr>
              <a:t>​</a:t>
            </a:r>
            <a:endParaRPr lang="pt-BR" sz="1800">
              <a:solidFill>
                <a:schemeClr val="accent1"/>
              </a:solidFill>
              <a:cs typeface="Arial"/>
            </a:endParaRPr>
          </a:p>
          <a:p>
            <a:endParaRPr lang="lt-LT"/>
          </a:p>
          <a:p>
            <a:endParaRPr lang="lt-LT" sz="800" b="0" strike="sngStrike"/>
          </a:p>
        </p:txBody>
      </p:sp>
    </p:spTree>
    <p:extLst>
      <p:ext uri="{BB962C8B-B14F-4D97-AF65-F5344CB8AC3E}">
        <p14:creationId xmlns:p14="http://schemas.microsoft.com/office/powerpoint/2010/main" val="2201245374"/>
      </p:ext>
    </p:extLst>
  </p:cSld>
  <p:clrMapOvr>
    <a:masterClrMapping/>
  </p:clrMapOvr>
</p:sld>
</file>

<file path=ppt/theme/theme1.xml><?xml version="1.0" encoding="utf-8"?>
<a:theme xmlns:a="http://schemas.openxmlformats.org/drawingml/2006/main" name="Office Theme">
  <a:themeElements>
    <a:clrScheme name="LTG INFRA">
      <a:dk1>
        <a:sysClr val="windowText" lastClr="000000"/>
      </a:dk1>
      <a:lt1>
        <a:sysClr val="window" lastClr="FFFFFF"/>
      </a:lt1>
      <a:dk2>
        <a:srgbClr val="007749"/>
      </a:dk2>
      <a:lt2>
        <a:srgbClr val="FFFFFF"/>
      </a:lt2>
      <a:accent1>
        <a:srgbClr val="007749"/>
      </a:accent1>
      <a:accent2>
        <a:srgbClr val="D0D3D4"/>
      </a:accent2>
      <a:accent3>
        <a:srgbClr val="FFDF00"/>
      </a:accent3>
      <a:accent4>
        <a:srgbClr val="00BF6F"/>
      </a:accent4>
      <a:accent5>
        <a:srgbClr val="007749"/>
      </a:accent5>
      <a:accent6>
        <a:srgbClr val="000000"/>
      </a:accent6>
      <a:hlink>
        <a:srgbClr val="FFFFFF"/>
      </a:hlink>
      <a:folHlink>
        <a:srgbClr val="007749"/>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ba1af4-2161-4c64-acc8-670f6b2143f7" xsi:nil="true"/>
    <lcf76f155ced4ddcb4097134ff3c332f xmlns="21723750-963b-404e-9ae7-6855eaff11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01AFAFC2E955D144ACEF2145959DA43F" ma:contentTypeVersion="17" ma:contentTypeDescription="Kurkite naują dokumentą." ma:contentTypeScope="" ma:versionID="113c7f0fecda355b10560e26bb165632">
  <xsd:schema xmlns:xsd="http://www.w3.org/2001/XMLSchema" xmlns:xs="http://www.w3.org/2001/XMLSchema" xmlns:p="http://schemas.microsoft.com/office/2006/metadata/properties" xmlns:ns2="21723750-963b-404e-9ae7-6855eaff11fa" xmlns:ns3="74ba1af4-2161-4c64-acc8-670f6b2143f7" targetNamespace="http://schemas.microsoft.com/office/2006/metadata/properties" ma:root="true" ma:fieldsID="073bb794122a2886c2d2f560700e8e88" ns2:_="" ns3:_="">
    <xsd:import namespace="21723750-963b-404e-9ae7-6855eaff11fa"/>
    <xsd:import namespace="74ba1af4-2161-4c64-acc8-670f6b2143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23750-963b-404e-9ae7-6855eaff1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28133eaa-83fd-4405-874f-af0ffe8f43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a1af4-2161-4c64-acc8-670f6b2143f7"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2b2b9b9-0c51-46fc-95e9-9e5f8190dbb4}" ma:internalName="TaxCatchAll" ma:showField="CatchAllData" ma:web="74ba1af4-2161-4c64-acc8-670f6b2143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12C79-D7DC-4F70-84C6-B5B7BAB7D459}">
  <ds:schemaRefs>
    <ds:schemaRef ds:uri="http://schemas.microsoft.com/sharepoint/v3/contenttype/forms"/>
  </ds:schemaRefs>
</ds:datastoreItem>
</file>

<file path=customXml/itemProps2.xml><?xml version="1.0" encoding="utf-8"?>
<ds:datastoreItem xmlns:ds="http://schemas.openxmlformats.org/officeDocument/2006/customXml" ds:itemID="{169594EA-872D-42CB-B5A8-A2216E34117A}">
  <ds:schemaRefs>
    <ds:schemaRef ds:uri="21723750-963b-404e-9ae7-6855eaff11fa"/>
    <ds:schemaRef ds:uri="74ba1af4-2161-4c64-acc8-670f6b2143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61CF6E-8136-4866-83B5-BBF0A6A07018}">
  <ds:schemaRefs>
    <ds:schemaRef ds:uri="21723750-963b-404e-9ae7-6855eaff11fa"/>
    <ds:schemaRef ds:uri="74ba1af4-2161-4c64-acc8-670f6b2143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Widescreen</PresentationFormat>
  <Paragraphs>120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Ignas</dc:creator>
  <cp:lastModifiedBy>Ugnė Andriuškevičiūtė</cp:lastModifiedBy>
  <cp:revision>38</cp:revision>
  <dcterms:created xsi:type="dcterms:W3CDTF">2020-06-30T08:13:27Z</dcterms:created>
  <dcterms:modified xsi:type="dcterms:W3CDTF">2025-05-05T13:33:57Z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0x01010001AFAFC2E955D144ACEF2145959DA43F</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SIP_Label_cfcb905c-755b-4fd4-bd20-0d682d4f1d27_Enabled">
    <vt:lpwstr>true</vt:lpwstr>
  </property>
  <property fmtid="{D5CDD505-2E9C-101B-9397-08002B2CF9AE}" pid="9" name="MSIP_Label_cfcb905c-755b-4fd4-bd20-0d682d4f1d27_SetDate">
    <vt:lpwstr>2024-04-16T14:46:21Z</vt:lpwstr>
  </property>
  <property fmtid="{D5CDD505-2E9C-101B-9397-08002B2CF9AE}" pid="10" name="MSIP_Label_cfcb905c-755b-4fd4-bd20-0d682d4f1d27_Method">
    <vt:lpwstr>Standard</vt:lpwstr>
  </property>
  <property fmtid="{D5CDD505-2E9C-101B-9397-08002B2CF9AE}" pid="11" name="MSIP_Label_cfcb905c-755b-4fd4-bd20-0d682d4f1d27_Name">
    <vt:lpwstr>Internal</vt:lpwstr>
  </property>
  <property fmtid="{D5CDD505-2E9C-101B-9397-08002B2CF9AE}" pid="12" name="MSIP_Label_cfcb905c-755b-4fd4-bd20-0d682d4f1d27_SiteId">
    <vt:lpwstr>d91d5b65-9d38-4908-9bd1-ebc28a01cade</vt:lpwstr>
  </property>
  <property fmtid="{D5CDD505-2E9C-101B-9397-08002B2CF9AE}" pid="13" name="MSIP_Label_cfcb905c-755b-4fd4-bd20-0d682d4f1d27_ActionId">
    <vt:lpwstr>f67e9f87-f71c-407b-9b07-fb40ed5359df</vt:lpwstr>
  </property>
  <property fmtid="{D5CDD505-2E9C-101B-9397-08002B2CF9AE}" pid="14" name="MSIP_Label_cfcb905c-755b-4fd4-bd20-0d682d4f1d27_ContentBits">
    <vt:lpwstr>0</vt:lpwstr>
  </property>
  <property fmtid="{D5CDD505-2E9C-101B-9397-08002B2CF9AE}" pid="15" name="MediaServiceImageTags">
    <vt:lpwstr/>
  </property>
</Properties>
</file>