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59" r:id="rId3"/>
  </p:sldIdLst>
  <p:sldSz cx="12192000" cy="6858000"/>
  <p:notesSz cx="6797675" cy="992505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D1A9E-54FC-4EA5-9C15-7BF935609DDD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A6529-727B-4737-A2D3-E00F7B962F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9644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C74248-B9F2-ED6D-C42A-462ADCF93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65CCA65-649A-40D7-7CF7-B405999B1F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4673D40-0EB1-CBFE-33F6-F99144215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48A338E-E032-0869-D582-3BE8116D1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5AF1229-A5F2-93C4-7C14-06CB46DBB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720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9A8C765-ECBE-3A07-8B02-3D543F233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99611DCF-CED5-B3A1-E878-0B0BAB672A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011E192-52EB-483A-4D37-5C483447F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91156E2-2B14-8925-5494-24E65921F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6BD4695-B3E6-B082-ECB4-FB1F42F79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9355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2263B24A-7B75-BF27-2989-DEDF54815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04E7E8B8-A781-7B39-8910-1EF7C49E6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C65B2E61-BAC1-D6E8-C350-62729F492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D0B1D46-F7FD-851C-0FFB-D3AB225A1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E5E2801-5FFC-5A07-42DE-3F127433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4591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4586076-98C3-93E8-E5BB-E08A47D2B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0A32E62-D2ED-42A6-3B3D-577C956BD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20ED6BE-598F-D567-5E17-7C637D5A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A0E6CCA5-FED6-38E7-645D-90ACCDC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180E1FD-6360-C60A-91DC-F76FC5F2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050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FB4967A-1D24-D8BE-C1D7-F04F02EB9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261F58FB-B3E7-E36B-837F-B8E07DF38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AE3C162-0ADC-E558-7D98-ADFCE690C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2D9B1B5-A05F-9295-1518-12B9594D1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44FF91CA-51CC-CFA7-EA9D-B0D744E4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7528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E351313-F29F-1619-E67E-166D0A07C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8F26106-9FB5-B2FE-994F-EF295F8F7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C9DA3FF-A324-6870-F5A0-1E6B9903A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BFF4F91C-AA02-BEAE-F530-8BE6B158E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534A64F3-B04B-2E9F-28E5-391F4301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8E724E89-F5F1-F1DC-6C7E-686853A2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722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3C9C897-FAE8-9B76-68BD-0E1C8E7A8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4E43F2C4-EF5C-B19F-661A-00259B166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8C621E7-A49F-2363-E475-D6FB26294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58B63A8E-A770-412B-5595-42E4B8517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3751F939-F6DC-B365-2215-6819C7CC1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755C7281-6323-5BB0-D200-21329083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CB69CD0E-D312-B535-4D4D-214E935D8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F67D43C-D06C-9BFD-7F5D-01378C4C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608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8F75B85-D687-B6D6-CE64-415A2BC2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6F97282E-1225-A454-ED80-034B8C882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15B591D3-8F73-F83D-024E-72DA87F54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A27F0B6B-CAF3-8152-59CF-5B59A9DA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2856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55FDA9E0-E0C3-89CB-4A9A-C2B98F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FAD5E10E-EAC8-EC08-6C30-2B4F64E2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A7BADF56-8A5E-F59E-BFC1-4395B8EB5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316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3A40FE4-CE31-5F5F-3264-07FF31BCF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B60B508-12FB-31A7-5C9E-09562E167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A4BED529-9708-10BD-9517-145DD20E73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B99256ED-A668-166B-14B1-807A7761C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F734190-09C4-DCD7-15FF-A3024DE76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963DED1-A865-C668-4341-F50DB27BE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266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96F29EE-2D9E-F481-032A-E6E46DAC0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492C4647-5E72-A21E-F457-9A2C0F18C4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84F545E9-AE9E-71C6-BD5F-78E7F094C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1FF8F1D-188C-86A3-34EB-1ACDE2FFA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32463B7A-E678-E748-D968-316E89D3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5E1E8DD-57C7-1700-6B00-85AB3BCB1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0032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39778CB1-4126-1788-6655-FA3FC38AA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5DD56FA-6FAE-1E71-B161-77869A75B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01D210D-FA25-63D4-67EA-AC27D64B3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11A8F-C519-45F2-9591-AC0AC75DB1D5}" type="datetimeFigureOut">
              <a:rPr lang="lt-LT" smtClean="0"/>
              <a:t>2025-07-08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704A35D-FAA7-E441-8B9E-FD55B9BDD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A6C4D2F-0AD4-A242-4A23-5471B77AD0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6BFD9-6547-4A28-B870-F00E7042DB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0547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uktūrinė schema: jungtis 1">
            <a:extLst>
              <a:ext uri="{FF2B5EF4-FFF2-40B4-BE49-F238E27FC236}">
                <a16:creationId xmlns:a16="http://schemas.microsoft.com/office/drawing/2014/main" id="{1156BF4C-BE2F-A0DF-0B3D-E536347382A7}"/>
              </a:ext>
            </a:extLst>
          </p:cNvPr>
          <p:cNvSpPr/>
          <p:nvPr/>
        </p:nvSpPr>
        <p:spPr>
          <a:xfrm>
            <a:off x="3623281" y="995080"/>
            <a:ext cx="4912659" cy="4867836"/>
          </a:xfrm>
          <a:prstGeom prst="flowChartConnector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FDFA35-976E-6A15-4255-4EE2E773C805}"/>
              </a:ext>
            </a:extLst>
          </p:cNvPr>
          <p:cNvSpPr txBox="1"/>
          <p:nvPr/>
        </p:nvSpPr>
        <p:spPr>
          <a:xfrm>
            <a:off x="4686986" y="197224"/>
            <a:ext cx="27852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400" b="1" dirty="0"/>
              <a:t>Šulinys prie Šilo g.10</a:t>
            </a:r>
          </a:p>
        </p:txBody>
      </p:sp>
      <p:cxnSp>
        <p:nvCxnSpPr>
          <p:cNvPr id="4" name="Tiesioji jungtis 3">
            <a:extLst>
              <a:ext uri="{FF2B5EF4-FFF2-40B4-BE49-F238E27FC236}">
                <a16:creationId xmlns:a16="http://schemas.microsoft.com/office/drawing/2014/main" id="{6CB52B44-E1C0-4781-107C-00A7D521FDE8}"/>
              </a:ext>
            </a:extLst>
          </p:cNvPr>
          <p:cNvCxnSpPr>
            <a:cxnSpLocks/>
          </p:cNvCxnSpPr>
          <p:nvPr/>
        </p:nvCxnSpPr>
        <p:spPr>
          <a:xfrm flipV="1">
            <a:off x="2402541" y="3429000"/>
            <a:ext cx="2528047" cy="1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truktūrinė schema: priešprieša 5">
            <a:extLst>
              <a:ext uri="{FF2B5EF4-FFF2-40B4-BE49-F238E27FC236}">
                <a16:creationId xmlns:a16="http://schemas.microsoft.com/office/drawing/2014/main" id="{1DE3702C-337F-3C4A-AAC7-727F89BB2205}"/>
              </a:ext>
            </a:extLst>
          </p:cNvPr>
          <p:cNvSpPr/>
          <p:nvPr/>
        </p:nvSpPr>
        <p:spPr>
          <a:xfrm rot="16200000">
            <a:off x="5019676" y="3236818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7" name="Tiesioji jungtis 6">
            <a:extLst>
              <a:ext uri="{FF2B5EF4-FFF2-40B4-BE49-F238E27FC236}">
                <a16:creationId xmlns:a16="http://schemas.microsoft.com/office/drawing/2014/main" id="{4CC5D11A-B6F2-453D-092D-529D958F8AB4}"/>
              </a:ext>
            </a:extLst>
          </p:cNvPr>
          <p:cNvCxnSpPr>
            <a:cxnSpLocks/>
          </p:cNvCxnSpPr>
          <p:nvPr/>
        </p:nvCxnSpPr>
        <p:spPr>
          <a:xfrm>
            <a:off x="5314952" y="3428999"/>
            <a:ext cx="130730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Tiesioji jungtis 8">
            <a:extLst>
              <a:ext uri="{FF2B5EF4-FFF2-40B4-BE49-F238E27FC236}">
                <a16:creationId xmlns:a16="http://schemas.microsoft.com/office/drawing/2014/main" id="{AADB67E6-DA3C-E37A-A086-4C2C807B10CB}"/>
              </a:ext>
            </a:extLst>
          </p:cNvPr>
          <p:cNvCxnSpPr>
            <a:cxnSpLocks/>
          </p:cNvCxnSpPr>
          <p:nvPr/>
        </p:nvCxnSpPr>
        <p:spPr>
          <a:xfrm flipV="1">
            <a:off x="7006622" y="3428998"/>
            <a:ext cx="2528047" cy="1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truktūrinė schema: priešprieša 9">
            <a:extLst>
              <a:ext uri="{FF2B5EF4-FFF2-40B4-BE49-F238E27FC236}">
                <a16:creationId xmlns:a16="http://schemas.microsoft.com/office/drawing/2014/main" id="{8FFFF7D7-C29E-45B6-3FA0-086394D8DDF6}"/>
              </a:ext>
            </a:extLst>
          </p:cNvPr>
          <p:cNvSpPr/>
          <p:nvPr/>
        </p:nvSpPr>
        <p:spPr>
          <a:xfrm rot="16200000">
            <a:off x="6711347" y="3236817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058EDA-CF2E-2228-ABEB-39DDC07EB145}"/>
              </a:ext>
            </a:extLst>
          </p:cNvPr>
          <p:cNvSpPr txBox="1"/>
          <p:nvPr/>
        </p:nvSpPr>
        <p:spPr>
          <a:xfrm>
            <a:off x="4842084" y="2891572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D50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1E0E72-F94E-D2E1-D636-17FD44F3FCFE}"/>
              </a:ext>
            </a:extLst>
          </p:cNvPr>
          <p:cNvSpPr txBox="1"/>
          <p:nvPr/>
        </p:nvSpPr>
        <p:spPr>
          <a:xfrm>
            <a:off x="6507860" y="2905025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D50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002A79-64F3-D6CE-EB11-10C74FE40CD9}"/>
              </a:ext>
            </a:extLst>
          </p:cNvPr>
          <p:cNvSpPr txBox="1"/>
          <p:nvPr/>
        </p:nvSpPr>
        <p:spPr>
          <a:xfrm>
            <a:off x="724745" y="4267956"/>
            <a:ext cx="2941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Preliminari pasijungimo vieta </a:t>
            </a:r>
          </a:p>
        </p:txBody>
      </p:sp>
      <p:cxnSp>
        <p:nvCxnSpPr>
          <p:cNvPr id="14" name="Tiesioji jungtis 13">
            <a:extLst>
              <a:ext uri="{FF2B5EF4-FFF2-40B4-BE49-F238E27FC236}">
                <a16:creationId xmlns:a16="http://schemas.microsoft.com/office/drawing/2014/main" id="{CDE6B3F3-32B2-5DAB-3954-E86E9224A1DB}"/>
              </a:ext>
            </a:extLst>
          </p:cNvPr>
          <p:cNvCxnSpPr>
            <a:cxnSpLocks/>
          </p:cNvCxnSpPr>
          <p:nvPr/>
        </p:nvCxnSpPr>
        <p:spPr>
          <a:xfrm flipV="1">
            <a:off x="3526521" y="3438230"/>
            <a:ext cx="2392678" cy="12071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truktūrinė schema: jungtis 14">
            <a:extLst>
              <a:ext uri="{FF2B5EF4-FFF2-40B4-BE49-F238E27FC236}">
                <a16:creationId xmlns:a16="http://schemas.microsoft.com/office/drawing/2014/main" id="{027950AD-A137-3536-EA35-CC07E5477A39}"/>
              </a:ext>
            </a:extLst>
          </p:cNvPr>
          <p:cNvSpPr/>
          <p:nvPr/>
        </p:nvSpPr>
        <p:spPr>
          <a:xfrm>
            <a:off x="5825170" y="3343709"/>
            <a:ext cx="143435" cy="152121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6" name="Tiesioji jungtis 15">
            <a:extLst>
              <a:ext uri="{FF2B5EF4-FFF2-40B4-BE49-F238E27FC236}">
                <a16:creationId xmlns:a16="http://schemas.microsoft.com/office/drawing/2014/main" id="{03FC2F46-C1E2-590E-5A52-3F4D8E3C5DCC}"/>
              </a:ext>
            </a:extLst>
          </p:cNvPr>
          <p:cNvCxnSpPr>
            <a:cxnSpLocks/>
          </p:cNvCxnSpPr>
          <p:nvPr/>
        </p:nvCxnSpPr>
        <p:spPr>
          <a:xfrm>
            <a:off x="677459" y="4645398"/>
            <a:ext cx="2849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3CF46FE-2846-B580-3125-0345EFA24B92}"/>
              </a:ext>
            </a:extLst>
          </p:cNvPr>
          <p:cNvSpPr txBox="1"/>
          <p:nvPr/>
        </p:nvSpPr>
        <p:spPr>
          <a:xfrm>
            <a:off x="1676400" y="5342965"/>
            <a:ext cx="1899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Šulinio D 1000mm</a:t>
            </a:r>
            <a:endParaRPr lang="en-US" dirty="0"/>
          </a:p>
        </p:txBody>
      </p:sp>
      <p:cxnSp>
        <p:nvCxnSpPr>
          <p:cNvPr id="17" name="Tiesioji rodyklės jungtis 16">
            <a:extLst>
              <a:ext uri="{FF2B5EF4-FFF2-40B4-BE49-F238E27FC236}">
                <a16:creationId xmlns:a16="http://schemas.microsoft.com/office/drawing/2014/main" id="{71DE3D30-64A6-F778-B631-7FDE528E2BA6}"/>
              </a:ext>
            </a:extLst>
          </p:cNvPr>
          <p:cNvCxnSpPr>
            <a:stCxn id="2" idx="3"/>
            <a:endCxn id="5" idx="3"/>
          </p:cNvCxnSpPr>
          <p:nvPr/>
        </p:nvCxnSpPr>
        <p:spPr>
          <a:xfrm flipH="1">
            <a:off x="3576279" y="5150038"/>
            <a:ext cx="766444" cy="37759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47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uktūrinė schema: jungtis 1">
            <a:extLst>
              <a:ext uri="{FF2B5EF4-FFF2-40B4-BE49-F238E27FC236}">
                <a16:creationId xmlns:a16="http://schemas.microsoft.com/office/drawing/2014/main" id="{6DF3FFA9-97D6-1875-D2E5-3F6C472AB4C2}"/>
              </a:ext>
            </a:extLst>
          </p:cNvPr>
          <p:cNvSpPr/>
          <p:nvPr/>
        </p:nvSpPr>
        <p:spPr>
          <a:xfrm>
            <a:off x="3623282" y="1185682"/>
            <a:ext cx="4912659" cy="4867836"/>
          </a:xfrm>
          <a:prstGeom prst="flowChartConnector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4" name="Tiesioji jungtis 3">
            <a:extLst>
              <a:ext uri="{FF2B5EF4-FFF2-40B4-BE49-F238E27FC236}">
                <a16:creationId xmlns:a16="http://schemas.microsoft.com/office/drawing/2014/main" id="{2AF68953-F273-3C21-C4E3-6593D57C64C1}"/>
              </a:ext>
            </a:extLst>
          </p:cNvPr>
          <p:cNvCxnSpPr>
            <a:cxnSpLocks/>
          </p:cNvCxnSpPr>
          <p:nvPr/>
        </p:nvCxnSpPr>
        <p:spPr>
          <a:xfrm>
            <a:off x="5576047" y="3164541"/>
            <a:ext cx="374724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Tiesioji jungtis 4">
            <a:extLst>
              <a:ext uri="{FF2B5EF4-FFF2-40B4-BE49-F238E27FC236}">
                <a16:creationId xmlns:a16="http://schemas.microsoft.com/office/drawing/2014/main" id="{B0B54FFC-82E8-BD98-4C72-C60F16020A61}"/>
              </a:ext>
            </a:extLst>
          </p:cNvPr>
          <p:cNvCxnSpPr>
            <a:cxnSpLocks/>
          </p:cNvCxnSpPr>
          <p:nvPr/>
        </p:nvCxnSpPr>
        <p:spPr>
          <a:xfrm>
            <a:off x="5593976" y="3706906"/>
            <a:ext cx="37293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iesioji jungtis 17">
            <a:extLst>
              <a:ext uri="{FF2B5EF4-FFF2-40B4-BE49-F238E27FC236}">
                <a16:creationId xmlns:a16="http://schemas.microsoft.com/office/drawing/2014/main" id="{D33A8ABD-28A0-3374-1DE3-912CC8BE11DD}"/>
              </a:ext>
            </a:extLst>
          </p:cNvPr>
          <p:cNvCxnSpPr>
            <a:cxnSpLocks/>
          </p:cNvCxnSpPr>
          <p:nvPr/>
        </p:nvCxnSpPr>
        <p:spPr>
          <a:xfrm>
            <a:off x="5593976" y="3164541"/>
            <a:ext cx="0" cy="5423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Tiesioji jungtis 20">
            <a:extLst>
              <a:ext uri="{FF2B5EF4-FFF2-40B4-BE49-F238E27FC236}">
                <a16:creationId xmlns:a16="http://schemas.microsoft.com/office/drawing/2014/main" id="{753CE64C-FD63-5032-DC69-42D9D57A1A86}"/>
              </a:ext>
            </a:extLst>
          </p:cNvPr>
          <p:cNvCxnSpPr>
            <a:cxnSpLocks/>
            <a:endCxn id="30" idx="0"/>
          </p:cNvCxnSpPr>
          <p:nvPr/>
        </p:nvCxnSpPr>
        <p:spPr>
          <a:xfrm flipV="1">
            <a:off x="2348753" y="3295651"/>
            <a:ext cx="2098301" cy="1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jungtis 22">
            <a:extLst>
              <a:ext uri="{FF2B5EF4-FFF2-40B4-BE49-F238E27FC236}">
                <a16:creationId xmlns:a16="http://schemas.microsoft.com/office/drawing/2014/main" id="{9305F283-7CE1-E6FB-E21A-1AA83914BC9F}"/>
              </a:ext>
            </a:extLst>
          </p:cNvPr>
          <p:cNvCxnSpPr>
            <a:cxnSpLocks/>
            <a:endCxn id="31" idx="0"/>
          </p:cNvCxnSpPr>
          <p:nvPr/>
        </p:nvCxnSpPr>
        <p:spPr>
          <a:xfrm flipV="1">
            <a:off x="2366682" y="3574676"/>
            <a:ext cx="2080372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Tiesioji jungtis 23">
            <a:extLst>
              <a:ext uri="{FF2B5EF4-FFF2-40B4-BE49-F238E27FC236}">
                <a16:creationId xmlns:a16="http://schemas.microsoft.com/office/drawing/2014/main" id="{5B189390-BDCD-B52C-6EF5-051874A7F672}"/>
              </a:ext>
            </a:extLst>
          </p:cNvPr>
          <p:cNvCxnSpPr>
            <a:cxnSpLocks/>
          </p:cNvCxnSpPr>
          <p:nvPr/>
        </p:nvCxnSpPr>
        <p:spPr>
          <a:xfrm>
            <a:off x="2366682" y="3296771"/>
            <a:ext cx="0" cy="27790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Tiesioji jungtis 25">
            <a:extLst>
              <a:ext uri="{FF2B5EF4-FFF2-40B4-BE49-F238E27FC236}">
                <a16:creationId xmlns:a16="http://schemas.microsoft.com/office/drawing/2014/main" id="{4ADC4439-2887-BC45-5726-6C07F1DDD75F}"/>
              </a:ext>
            </a:extLst>
          </p:cNvPr>
          <p:cNvCxnSpPr>
            <a:cxnSpLocks/>
          </p:cNvCxnSpPr>
          <p:nvPr/>
        </p:nvCxnSpPr>
        <p:spPr>
          <a:xfrm flipV="1">
            <a:off x="1013012" y="3429000"/>
            <a:ext cx="1335741" cy="672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truktūrinė schema: priešprieša 29">
            <a:extLst>
              <a:ext uri="{FF2B5EF4-FFF2-40B4-BE49-F238E27FC236}">
                <a16:creationId xmlns:a16="http://schemas.microsoft.com/office/drawing/2014/main" id="{C27F0A92-4D11-B802-B78F-00A4960BD418}"/>
              </a:ext>
            </a:extLst>
          </p:cNvPr>
          <p:cNvSpPr/>
          <p:nvPr/>
        </p:nvSpPr>
        <p:spPr>
          <a:xfrm rot="16200000">
            <a:off x="4536141" y="3103469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31" name="Struktūrinė schema: priešprieša 30">
            <a:extLst>
              <a:ext uri="{FF2B5EF4-FFF2-40B4-BE49-F238E27FC236}">
                <a16:creationId xmlns:a16="http://schemas.microsoft.com/office/drawing/2014/main" id="{67057C47-D1E3-1B8B-83C1-797F66F40FBA}"/>
              </a:ext>
            </a:extLst>
          </p:cNvPr>
          <p:cNvSpPr/>
          <p:nvPr/>
        </p:nvSpPr>
        <p:spPr>
          <a:xfrm rot="16200000">
            <a:off x="4529977" y="3381935"/>
            <a:ext cx="219635" cy="385482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33" name="Tiesioji jungtis 32">
            <a:extLst>
              <a:ext uri="{FF2B5EF4-FFF2-40B4-BE49-F238E27FC236}">
                <a16:creationId xmlns:a16="http://schemas.microsoft.com/office/drawing/2014/main" id="{C27AD89D-8287-A404-75D1-CB219E116C39}"/>
              </a:ext>
            </a:extLst>
          </p:cNvPr>
          <p:cNvCxnSpPr>
            <a:cxnSpLocks/>
          </p:cNvCxnSpPr>
          <p:nvPr/>
        </p:nvCxnSpPr>
        <p:spPr>
          <a:xfrm>
            <a:off x="4840101" y="3304054"/>
            <a:ext cx="7359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Tiesioji jungtis 36">
            <a:extLst>
              <a:ext uri="{FF2B5EF4-FFF2-40B4-BE49-F238E27FC236}">
                <a16:creationId xmlns:a16="http://schemas.microsoft.com/office/drawing/2014/main" id="{85D1964B-43C7-D9C6-186F-5881A23F25F7}"/>
              </a:ext>
            </a:extLst>
          </p:cNvPr>
          <p:cNvCxnSpPr>
            <a:cxnSpLocks/>
          </p:cNvCxnSpPr>
          <p:nvPr/>
        </p:nvCxnSpPr>
        <p:spPr>
          <a:xfrm>
            <a:off x="4840101" y="3574676"/>
            <a:ext cx="7359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tačiakampis 37">
            <a:extLst>
              <a:ext uri="{FF2B5EF4-FFF2-40B4-BE49-F238E27FC236}">
                <a16:creationId xmlns:a16="http://schemas.microsoft.com/office/drawing/2014/main" id="{693C02A8-EBFB-1AD2-DD1A-1CF6CC431379}"/>
              </a:ext>
            </a:extLst>
          </p:cNvPr>
          <p:cNvSpPr/>
          <p:nvPr/>
        </p:nvSpPr>
        <p:spPr>
          <a:xfrm>
            <a:off x="7933766" y="3192556"/>
            <a:ext cx="932311" cy="4919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45" name="Tiesioji jungtis 44">
            <a:extLst>
              <a:ext uri="{FF2B5EF4-FFF2-40B4-BE49-F238E27FC236}">
                <a16:creationId xmlns:a16="http://schemas.microsoft.com/office/drawing/2014/main" id="{63D7C1D5-0001-F10E-47EF-F4B238F30FC2}"/>
              </a:ext>
            </a:extLst>
          </p:cNvPr>
          <p:cNvCxnSpPr>
            <a:cxnSpLocks/>
            <a:endCxn id="49" idx="2"/>
          </p:cNvCxnSpPr>
          <p:nvPr/>
        </p:nvCxnSpPr>
        <p:spPr>
          <a:xfrm>
            <a:off x="5773830" y="609600"/>
            <a:ext cx="0" cy="14169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Struktūrinė schema: priešprieša 47">
            <a:extLst>
              <a:ext uri="{FF2B5EF4-FFF2-40B4-BE49-F238E27FC236}">
                <a16:creationId xmlns:a16="http://schemas.microsoft.com/office/drawing/2014/main" id="{F3E4751D-0629-00D3-2ADA-2C7811D29414}"/>
              </a:ext>
            </a:extLst>
          </p:cNvPr>
          <p:cNvSpPr/>
          <p:nvPr/>
        </p:nvSpPr>
        <p:spPr>
          <a:xfrm>
            <a:off x="6103005" y="2046191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sp>
        <p:nvSpPr>
          <p:cNvPr id="49" name="Struktūrinė schema: priešprieša 48">
            <a:extLst>
              <a:ext uri="{FF2B5EF4-FFF2-40B4-BE49-F238E27FC236}">
                <a16:creationId xmlns:a16="http://schemas.microsoft.com/office/drawing/2014/main" id="{8B7B9CB6-A819-0347-BFFA-E6A55E6CD761}"/>
              </a:ext>
            </a:extLst>
          </p:cNvPr>
          <p:cNvSpPr/>
          <p:nvPr/>
        </p:nvSpPr>
        <p:spPr>
          <a:xfrm rot="10800000">
            <a:off x="5670736" y="2026583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51" name="Tiesioji jungtis 50">
            <a:extLst>
              <a:ext uri="{FF2B5EF4-FFF2-40B4-BE49-F238E27FC236}">
                <a16:creationId xmlns:a16="http://schemas.microsoft.com/office/drawing/2014/main" id="{5ECBCF82-82B2-666A-C6F0-47426D9C1C72}"/>
              </a:ext>
            </a:extLst>
          </p:cNvPr>
          <p:cNvCxnSpPr>
            <a:cxnSpLocks/>
          </p:cNvCxnSpPr>
          <p:nvPr/>
        </p:nvCxnSpPr>
        <p:spPr>
          <a:xfrm>
            <a:off x="5773830" y="2410946"/>
            <a:ext cx="0" cy="7535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Tiesioji jungtis 53">
            <a:extLst>
              <a:ext uri="{FF2B5EF4-FFF2-40B4-BE49-F238E27FC236}">
                <a16:creationId xmlns:a16="http://schemas.microsoft.com/office/drawing/2014/main" id="{69E0F208-2722-B037-F54A-D51B8CF6343D}"/>
              </a:ext>
            </a:extLst>
          </p:cNvPr>
          <p:cNvCxnSpPr>
            <a:cxnSpLocks/>
          </p:cNvCxnSpPr>
          <p:nvPr/>
        </p:nvCxnSpPr>
        <p:spPr>
          <a:xfrm flipH="1">
            <a:off x="6195172" y="609600"/>
            <a:ext cx="10927" cy="14169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Tiesioji jungtis 54">
            <a:extLst>
              <a:ext uri="{FF2B5EF4-FFF2-40B4-BE49-F238E27FC236}">
                <a16:creationId xmlns:a16="http://schemas.microsoft.com/office/drawing/2014/main" id="{3D0F6920-41E0-C2E3-013C-EF877E4EA563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6206099" y="2430554"/>
            <a:ext cx="4482" cy="7535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Tiesioji jungtis 57">
            <a:extLst>
              <a:ext uri="{FF2B5EF4-FFF2-40B4-BE49-F238E27FC236}">
                <a16:creationId xmlns:a16="http://schemas.microsoft.com/office/drawing/2014/main" id="{2A3675F0-DD9C-7708-43AF-FC209089C35B}"/>
              </a:ext>
            </a:extLst>
          </p:cNvPr>
          <p:cNvCxnSpPr>
            <a:cxnSpLocks/>
          </p:cNvCxnSpPr>
          <p:nvPr/>
        </p:nvCxnSpPr>
        <p:spPr>
          <a:xfrm>
            <a:off x="6907866" y="609600"/>
            <a:ext cx="0" cy="14343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Tiesioji jungtis 58">
            <a:extLst>
              <a:ext uri="{FF2B5EF4-FFF2-40B4-BE49-F238E27FC236}">
                <a16:creationId xmlns:a16="http://schemas.microsoft.com/office/drawing/2014/main" id="{CD6824B6-D6BE-CDB1-CBF8-BC6AB503E781}"/>
              </a:ext>
            </a:extLst>
          </p:cNvPr>
          <p:cNvCxnSpPr>
            <a:cxnSpLocks/>
          </p:cNvCxnSpPr>
          <p:nvPr/>
        </p:nvCxnSpPr>
        <p:spPr>
          <a:xfrm>
            <a:off x="6907866" y="2401982"/>
            <a:ext cx="4482" cy="7535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Struktūrinė schema: priešprieša 59">
            <a:extLst>
              <a:ext uri="{FF2B5EF4-FFF2-40B4-BE49-F238E27FC236}">
                <a16:creationId xmlns:a16="http://schemas.microsoft.com/office/drawing/2014/main" id="{05D8A83B-F5EE-E916-5142-11A34040D67A}"/>
              </a:ext>
            </a:extLst>
          </p:cNvPr>
          <p:cNvSpPr/>
          <p:nvPr/>
        </p:nvSpPr>
        <p:spPr>
          <a:xfrm>
            <a:off x="6804772" y="2026583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62" name="Tiesioji jungtis 61">
            <a:extLst>
              <a:ext uri="{FF2B5EF4-FFF2-40B4-BE49-F238E27FC236}">
                <a16:creationId xmlns:a16="http://schemas.microsoft.com/office/drawing/2014/main" id="{B738F5AF-84C0-4DDC-E865-37F8B12AA7B8}"/>
              </a:ext>
            </a:extLst>
          </p:cNvPr>
          <p:cNvCxnSpPr>
            <a:cxnSpLocks/>
          </p:cNvCxnSpPr>
          <p:nvPr/>
        </p:nvCxnSpPr>
        <p:spPr>
          <a:xfrm>
            <a:off x="7368990" y="2430554"/>
            <a:ext cx="0" cy="59796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Tiesioji jungtis 62">
            <a:extLst>
              <a:ext uri="{FF2B5EF4-FFF2-40B4-BE49-F238E27FC236}">
                <a16:creationId xmlns:a16="http://schemas.microsoft.com/office/drawing/2014/main" id="{F3681D49-9A16-4062-D50A-90B46EF431CF}"/>
              </a:ext>
            </a:extLst>
          </p:cNvPr>
          <p:cNvCxnSpPr>
            <a:cxnSpLocks/>
            <a:stCxn id="66" idx="2"/>
          </p:cNvCxnSpPr>
          <p:nvPr/>
        </p:nvCxnSpPr>
        <p:spPr>
          <a:xfrm>
            <a:off x="7396929" y="3942060"/>
            <a:ext cx="28188" cy="23992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Lankas 65">
            <a:extLst>
              <a:ext uri="{FF2B5EF4-FFF2-40B4-BE49-F238E27FC236}">
                <a16:creationId xmlns:a16="http://schemas.microsoft.com/office/drawing/2014/main" id="{613AAEFF-41FB-4165-7554-436B41A52339}"/>
              </a:ext>
            </a:extLst>
          </p:cNvPr>
          <p:cNvSpPr/>
          <p:nvPr/>
        </p:nvSpPr>
        <p:spPr>
          <a:xfrm>
            <a:off x="6911790" y="3028514"/>
            <a:ext cx="914400" cy="914400"/>
          </a:xfrm>
          <a:prstGeom prst="arc">
            <a:avLst>
              <a:gd name="adj1" fmla="val 16200000"/>
              <a:gd name="adj2" fmla="val 518978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>
              <a:solidFill>
                <a:sysClr val="windowText" lastClr="000000"/>
              </a:solidFill>
            </a:endParaRPr>
          </a:p>
        </p:txBody>
      </p:sp>
      <p:sp>
        <p:nvSpPr>
          <p:cNvPr id="68" name="Struktūrinė schema: priešprieša 67">
            <a:extLst>
              <a:ext uri="{FF2B5EF4-FFF2-40B4-BE49-F238E27FC236}">
                <a16:creationId xmlns:a16="http://schemas.microsoft.com/office/drawing/2014/main" id="{31EF6499-7B9E-C73E-DE89-A9A558656712}"/>
              </a:ext>
            </a:extLst>
          </p:cNvPr>
          <p:cNvSpPr/>
          <p:nvPr/>
        </p:nvSpPr>
        <p:spPr>
          <a:xfrm>
            <a:off x="7265896" y="2034985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69" name="Tiesioji jungtis 68">
            <a:extLst>
              <a:ext uri="{FF2B5EF4-FFF2-40B4-BE49-F238E27FC236}">
                <a16:creationId xmlns:a16="http://schemas.microsoft.com/office/drawing/2014/main" id="{404F37C2-E7C9-F38D-6C27-E14F1118616C}"/>
              </a:ext>
            </a:extLst>
          </p:cNvPr>
          <p:cNvCxnSpPr>
            <a:cxnSpLocks/>
          </p:cNvCxnSpPr>
          <p:nvPr/>
        </p:nvCxnSpPr>
        <p:spPr>
          <a:xfrm>
            <a:off x="7368990" y="609600"/>
            <a:ext cx="0" cy="14253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iesioji jungtis 70">
            <a:extLst>
              <a:ext uri="{FF2B5EF4-FFF2-40B4-BE49-F238E27FC236}">
                <a16:creationId xmlns:a16="http://schemas.microsoft.com/office/drawing/2014/main" id="{A46DD525-3E45-576A-3345-DE7AE2714C69}"/>
              </a:ext>
            </a:extLst>
          </p:cNvPr>
          <p:cNvCxnSpPr>
            <a:cxnSpLocks/>
          </p:cNvCxnSpPr>
          <p:nvPr/>
        </p:nvCxnSpPr>
        <p:spPr>
          <a:xfrm>
            <a:off x="5208074" y="3420036"/>
            <a:ext cx="4617244" cy="229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3C22E759-096A-5470-7D71-F0D707B24B29}"/>
              </a:ext>
            </a:extLst>
          </p:cNvPr>
          <p:cNvSpPr txBox="1"/>
          <p:nvPr/>
        </p:nvSpPr>
        <p:spPr>
          <a:xfrm>
            <a:off x="6104641" y="3192556"/>
            <a:ext cx="24237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lt-LT" dirty="0"/>
              <a:t>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81472A2-31D0-3C55-31A0-9A7EDA8E80E6}"/>
              </a:ext>
            </a:extLst>
          </p:cNvPr>
          <p:cNvSpPr txBox="1"/>
          <p:nvPr/>
        </p:nvSpPr>
        <p:spPr>
          <a:xfrm>
            <a:off x="8221965" y="3192556"/>
            <a:ext cx="24237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lt-LT" dirty="0"/>
              <a:t>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3F6F71A-DF5E-B063-4E09-6605F1834722}"/>
              </a:ext>
            </a:extLst>
          </p:cNvPr>
          <p:cNvSpPr txBox="1"/>
          <p:nvPr/>
        </p:nvSpPr>
        <p:spPr>
          <a:xfrm>
            <a:off x="7307565" y="3192556"/>
            <a:ext cx="242374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lt-LT" dirty="0"/>
              <a:t>.</a:t>
            </a:r>
          </a:p>
        </p:txBody>
      </p:sp>
      <p:cxnSp>
        <p:nvCxnSpPr>
          <p:cNvPr id="83" name="Tiesioji jungtis 82">
            <a:extLst>
              <a:ext uri="{FF2B5EF4-FFF2-40B4-BE49-F238E27FC236}">
                <a16:creationId xmlns:a16="http://schemas.microsoft.com/office/drawing/2014/main" id="{62739994-FA3D-4284-E4A9-BA300D7D3FCA}"/>
              </a:ext>
            </a:extLst>
          </p:cNvPr>
          <p:cNvCxnSpPr>
            <a:cxnSpLocks/>
          </p:cNvCxnSpPr>
          <p:nvPr/>
        </p:nvCxnSpPr>
        <p:spPr>
          <a:xfrm>
            <a:off x="9323294" y="2947147"/>
            <a:ext cx="0" cy="9973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9A73A54A-13F9-F8C0-5D68-3D9E8C651B58}"/>
              </a:ext>
            </a:extLst>
          </p:cNvPr>
          <p:cNvSpPr txBox="1"/>
          <p:nvPr/>
        </p:nvSpPr>
        <p:spPr>
          <a:xfrm rot="16200000">
            <a:off x="9087243" y="3258340"/>
            <a:ext cx="27188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t-LT" dirty="0"/>
              <a:t>„</a:t>
            </a:r>
          </a:p>
        </p:txBody>
      </p:sp>
      <p:cxnSp>
        <p:nvCxnSpPr>
          <p:cNvPr id="93" name="Tiesioji rodyklės jungtis 92">
            <a:extLst>
              <a:ext uri="{FF2B5EF4-FFF2-40B4-BE49-F238E27FC236}">
                <a16:creationId xmlns:a16="http://schemas.microsoft.com/office/drawing/2014/main" id="{C1F855E4-2184-23ED-45DA-508BA28B4EC0}"/>
              </a:ext>
            </a:extLst>
          </p:cNvPr>
          <p:cNvCxnSpPr>
            <a:cxnSpLocks/>
          </p:cNvCxnSpPr>
          <p:nvPr/>
        </p:nvCxnSpPr>
        <p:spPr>
          <a:xfrm>
            <a:off x="9012752" y="2238372"/>
            <a:ext cx="0" cy="93513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Tiesioji rodyklės jungtis 93">
            <a:extLst>
              <a:ext uri="{FF2B5EF4-FFF2-40B4-BE49-F238E27FC236}">
                <a16:creationId xmlns:a16="http://schemas.microsoft.com/office/drawing/2014/main" id="{CB5A65AB-C1E5-369F-28B7-21A02864211B}"/>
              </a:ext>
            </a:extLst>
          </p:cNvPr>
          <p:cNvCxnSpPr>
            <a:cxnSpLocks/>
          </p:cNvCxnSpPr>
          <p:nvPr/>
        </p:nvCxnSpPr>
        <p:spPr>
          <a:xfrm flipV="1">
            <a:off x="9018494" y="3698500"/>
            <a:ext cx="0" cy="9003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>
            <a:extLst>
              <a:ext uri="{FF2B5EF4-FFF2-40B4-BE49-F238E27FC236}">
                <a16:creationId xmlns:a16="http://schemas.microsoft.com/office/drawing/2014/main" id="{0AD63745-91D5-97E1-7B09-C5681DE77CE5}"/>
              </a:ext>
            </a:extLst>
          </p:cNvPr>
          <p:cNvSpPr txBox="1"/>
          <p:nvPr/>
        </p:nvSpPr>
        <p:spPr>
          <a:xfrm rot="16200000">
            <a:off x="8508986" y="4097444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D150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12E29A8-F673-4820-64E4-B4AA4E762B01}"/>
              </a:ext>
            </a:extLst>
          </p:cNvPr>
          <p:cNvSpPr txBox="1"/>
          <p:nvPr/>
        </p:nvSpPr>
        <p:spPr>
          <a:xfrm>
            <a:off x="3713241" y="2932713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D32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015996E-212C-B116-6B7F-5F095EAC436A}"/>
              </a:ext>
            </a:extLst>
          </p:cNvPr>
          <p:cNvSpPr txBox="1"/>
          <p:nvPr/>
        </p:nvSpPr>
        <p:spPr>
          <a:xfrm>
            <a:off x="3713241" y="3587331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D32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C8F2B40-84AB-603D-A6BA-E43D9656ECA3}"/>
              </a:ext>
            </a:extLst>
          </p:cNvPr>
          <p:cNvSpPr txBox="1"/>
          <p:nvPr/>
        </p:nvSpPr>
        <p:spPr>
          <a:xfrm rot="16200000">
            <a:off x="6914940" y="64790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D50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75DE91C3-2271-3656-E15A-2829C6471971}"/>
              </a:ext>
            </a:extLst>
          </p:cNvPr>
          <p:cNvSpPr txBox="1"/>
          <p:nvPr/>
        </p:nvSpPr>
        <p:spPr>
          <a:xfrm rot="16200000">
            <a:off x="6442515" y="653743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D50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32C19FB-BE7B-4F51-09F7-5F6EE8A808F4}"/>
              </a:ext>
            </a:extLst>
          </p:cNvPr>
          <p:cNvSpPr txBox="1"/>
          <p:nvPr/>
        </p:nvSpPr>
        <p:spPr>
          <a:xfrm rot="16200000">
            <a:off x="5780904" y="665837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D50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2787BB1-D1DD-DD07-01AD-987E07A9B802}"/>
              </a:ext>
            </a:extLst>
          </p:cNvPr>
          <p:cNvSpPr txBox="1"/>
          <p:nvPr/>
        </p:nvSpPr>
        <p:spPr>
          <a:xfrm rot="16200000">
            <a:off x="5334212" y="687474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D50</a:t>
            </a:r>
          </a:p>
        </p:txBody>
      </p:sp>
      <p:cxnSp>
        <p:nvCxnSpPr>
          <p:cNvPr id="114" name="Tiesioji rodyklės jungtis 113">
            <a:extLst>
              <a:ext uri="{FF2B5EF4-FFF2-40B4-BE49-F238E27FC236}">
                <a16:creationId xmlns:a16="http://schemas.microsoft.com/office/drawing/2014/main" id="{D22BAFAE-E2F9-599C-516A-EBEF72344FAD}"/>
              </a:ext>
            </a:extLst>
          </p:cNvPr>
          <p:cNvCxnSpPr>
            <a:cxnSpLocks/>
          </p:cNvCxnSpPr>
          <p:nvPr/>
        </p:nvCxnSpPr>
        <p:spPr>
          <a:xfrm flipV="1">
            <a:off x="3404932" y="5082125"/>
            <a:ext cx="2025300" cy="11398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Tiesioji jungtis 117">
            <a:extLst>
              <a:ext uri="{FF2B5EF4-FFF2-40B4-BE49-F238E27FC236}">
                <a16:creationId xmlns:a16="http://schemas.microsoft.com/office/drawing/2014/main" id="{E313D562-71E0-66BD-D6EE-C0CC5EBE534B}"/>
              </a:ext>
            </a:extLst>
          </p:cNvPr>
          <p:cNvCxnSpPr>
            <a:cxnSpLocks/>
          </p:cNvCxnSpPr>
          <p:nvPr/>
        </p:nvCxnSpPr>
        <p:spPr>
          <a:xfrm>
            <a:off x="555870" y="6221995"/>
            <a:ext cx="2849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4C2B6BCB-8961-1EC2-C133-504DBF1AAF4E}"/>
              </a:ext>
            </a:extLst>
          </p:cNvPr>
          <p:cNvSpPr txBox="1"/>
          <p:nvPr/>
        </p:nvSpPr>
        <p:spPr>
          <a:xfrm>
            <a:off x="497905" y="5852663"/>
            <a:ext cx="257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Šulinio D1500 mm vidus</a:t>
            </a:r>
          </a:p>
        </p:txBody>
      </p:sp>
      <p:cxnSp>
        <p:nvCxnSpPr>
          <p:cNvPr id="126" name="Tiesioji jungtis 125">
            <a:extLst>
              <a:ext uri="{FF2B5EF4-FFF2-40B4-BE49-F238E27FC236}">
                <a16:creationId xmlns:a16="http://schemas.microsoft.com/office/drawing/2014/main" id="{20A5EED8-310F-D07E-0419-1D5225FEFCB6}"/>
              </a:ext>
            </a:extLst>
          </p:cNvPr>
          <p:cNvCxnSpPr>
            <a:cxnSpLocks/>
          </p:cNvCxnSpPr>
          <p:nvPr/>
        </p:nvCxnSpPr>
        <p:spPr>
          <a:xfrm>
            <a:off x="555870" y="4769056"/>
            <a:ext cx="2849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>
            <a:extLst>
              <a:ext uri="{FF2B5EF4-FFF2-40B4-BE49-F238E27FC236}">
                <a16:creationId xmlns:a16="http://schemas.microsoft.com/office/drawing/2014/main" id="{80B1918B-999E-5E1E-E14E-B1D6F7739E30}"/>
              </a:ext>
            </a:extLst>
          </p:cNvPr>
          <p:cNvSpPr txBox="1"/>
          <p:nvPr/>
        </p:nvSpPr>
        <p:spPr>
          <a:xfrm>
            <a:off x="473734" y="4147753"/>
            <a:ext cx="34184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Preliminari pasijungimo vieta į kolektorių</a:t>
            </a:r>
          </a:p>
        </p:txBody>
      </p:sp>
      <p:cxnSp>
        <p:nvCxnSpPr>
          <p:cNvPr id="129" name="Tiesioji rodyklės jungtis 128">
            <a:extLst>
              <a:ext uri="{FF2B5EF4-FFF2-40B4-BE49-F238E27FC236}">
                <a16:creationId xmlns:a16="http://schemas.microsoft.com/office/drawing/2014/main" id="{A0971997-E8C9-CC81-2559-2475CFB052AB}"/>
              </a:ext>
            </a:extLst>
          </p:cNvPr>
          <p:cNvCxnSpPr>
            <a:cxnSpLocks/>
          </p:cNvCxnSpPr>
          <p:nvPr/>
        </p:nvCxnSpPr>
        <p:spPr>
          <a:xfrm>
            <a:off x="6804772" y="2565310"/>
            <a:ext cx="0" cy="3905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Tiesioji rodyklės jungtis 130">
            <a:extLst>
              <a:ext uri="{FF2B5EF4-FFF2-40B4-BE49-F238E27FC236}">
                <a16:creationId xmlns:a16="http://schemas.microsoft.com/office/drawing/2014/main" id="{41853320-D2BF-0DFB-1FE4-D62C3C00A9CE}"/>
              </a:ext>
            </a:extLst>
          </p:cNvPr>
          <p:cNvCxnSpPr>
            <a:cxnSpLocks/>
          </p:cNvCxnSpPr>
          <p:nvPr/>
        </p:nvCxnSpPr>
        <p:spPr>
          <a:xfrm>
            <a:off x="6103005" y="2549079"/>
            <a:ext cx="0" cy="41500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Tiesioji rodyklės jungtis 131">
            <a:extLst>
              <a:ext uri="{FF2B5EF4-FFF2-40B4-BE49-F238E27FC236}">
                <a16:creationId xmlns:a16="http://schemas.microsoft.com/office/drawing/2014/main" id="{06DDFBA2-7118-D94D-E084-E0E79E7308FC}"/>
              </a:ext>
            </a:extLst>
          </p:cNvPr>
          <p:cNvCxnSpPr>
            <a:cxnSpLocks/>
          </p:cNvCxnSpPr>
          <p:nvPr/>
        </p:nvCxnSpPr>
        <p:spPr>
          <a:xfrm>
            <a:off x="5670736" y="2549079"/>
            <a:ext cx="0" cy="398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Tiesioji rodyklės jungtis 132">
            <a:extLst>
              <a:ext uri="{FF2B5EF4-FFF2-40B4-BE49-F238E27FC236}">
                <a16:creationId xmlns:a16="http://schemas.microsoft.com/office/drawing/2014/main" id="{EC627AE6-FF11-3E2C-198A-8DB1CB5B70FE}"/>
              </a:ext>
            </a:extLst>
          </p:cNvPr>
          <p:cNvCxnSpPr>
            <a:cxnSpLocks/>
          </p:cNvCxnSpPr>
          <p:nvPr/>
        </p:nvCxnSpPr>
        <p:spPr>
          <a:xfrm flipV="1">
            <a:off x="7265896" y="2606612"/>
            <a:ext cx="0" cy="4219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Tiesioji rodyklės jungtis 133">
            <a:extLst>
              <a:ext uri="{FF2B5EF4-FFF2-40B4-BE49-F238E27FC236}">
                <a16:creationId xmlns:a16="http://schemas.microsoft.com/office/drawing/2014/main" id="{798EED05-B657-767F-880F-24D6ECAB2474}"/>
              </a:ext>
            </a:extLst>
          </p:cNvPr>
          <p:cNvCxnSpPr>
            <a:cxnSpLocks/>
          </p:cNvCxnSpPr>
          <p:nvPr/>
        </p:nvCxnSpPr>
        <p:spPr>
          <a:xfrm flipV="1">
            <a:off x="7298719" y="4957482"/>
            <a:ext cx="0" cy="4392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Tiesioji jungtis 148">
            <a:extLst>
              <a:ext uri="{FF2B5EF4-FFF2-40B4-BE49-F238E27FC236}">
                <a16:creationId xmlns:a16="http://schemas.microsoft.com/office/drawing/2014/main" id="{C0818055-8980-B4D0-82A2-0439FED54C30}"/>
              </a:ext>
            </a:extLst>
          </p:cNvPr>
          <p:cNvCxnSpPr>
            <a:cxnSpLocks/>
          </p:cNvCxnSpPr>
          <p:nvPr/>
        </p:nvCxnSpPr>
        <p:spPr>
          <a:xfrm>
            <a:off x="6241774" y="3726707"/>
            <a:ext cx="4482" cy="7535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Struktūrinė schema: priešprieša 149">
            <a:extLst>
              <a:ext uri="{FF2B5EF4-FFF2-40B4-BE49-F238E27FC236}">
                <a16:creationId xmlns:a16="http://schemas.microsoft.com/office/drawing/2014/main" id="{1E953B0A-4254-F1B0-574A-89F527A7B4C2}"/>
              </a:ext>
            </a:extLst>
          </p:cNvPr>
          <p:cNvSpPr/>
          <p:nvPr/>
        </p:nvSpPr>
        <p:spPr>
          <a:xfrm>
            <a:off x="6140827" y="4488815"/>
            <a:ext cx="206188" cy="384363"/>
          </a:xfrm>
          <a:prstGeom prst="flowChartCollat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151" name="Tiesioji jungtis 150">
            <a:extLst>
              <a:ext uri="{FF2B5EF4-FFF2-40B4-BE49-F238E27FC236}">
                <a16:creationId xmlns:a16="http://schemas.microsoft.com/office/drawing/2014/main" id="{E768D268-F332-A193-B13C-70AEAD7A3DDC}"/>
              </a:ext>
            </a:extLst>
          </p:cNvPr>
          <p:cNvCxnSpPr>
            <a:cxnSpLocks/>
          </p:cNvCxnSpPr>
          <p:nvPr/>
        </p:nvCxnSpPr>
        <p:spPr>
          <a:xfrm>
            <a:off x="6241774" y="4883570"/>
            <a:ext cx="4482" cy="14577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Tiesioji rodyklės jungtis 151">
            <a:extLst>
              <a:ext uri="{FF2B5EF4-FFF2-40B4-BE49-F238E27FC236}">
                <a16:creationId xmlns:a16="http://schemas.microsoft.com/office/drawing/2014/main" id="{3C4D1C43-86FC-4B6F-B32A-787B30B9DB2D}"/>
              </a:ext>
            </a:extLst>
          </p:cNvPr>
          <p:cNvCxnSpPr>
            <a:cxnSpLocks/>
          </p:cNvCxnSpPr>
          <p:nvPr/>
        </p:nvCxnSpPr>
        <p:spPr>
          <a:xfrm>
            <a:off x="6140827" y="5301244"/>
            <a:ext cx="0" cy="41500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Tiesioji jungtis 155">
            <a:extLst>
              <a:ext uri="{FF2B5EF4-FFF2-40B4-BE49-F238E27FC236}">
                <a16:creationId xmlns:a16="http://schemas.microsoft.com/office/drawing/2014/main" id="{B3AF58F0-2469-0E77-8BDF-76FDAA303BC5}"/>
              </a:ext>
            </a:extLst>
          </p:cNvPr>
          <p:cNvCxnSpPr>
            <a:cxnSpLocks/>
          </p:cNvCxnSpPr>
          <p:nvPr/>
        </p:nvCxnSpPr>
        <p:spPr>
          <a:xfrm flipV="1">
            <a:off x="3406886" y="3561888"/>
            <a:ext cx="2392678" cy="12071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Struktūrinė schema: jungtis 157">
            <a:extLst>
              <a:ext uri="{FF2B5EF4-FFF2-40B4-BE49-F238E27FC236}">
                <a16:creationId xmlns:a16="http://schemas.microsoft.com/office/drawing/2014/main" id="{EE13CBC5-71D0-BDC3-69B8-5C18865F80DD}"/>
              </a:ext>
            </a:extLst>
          </p:cNvPr>
          <p:cNvSpPr/>
          <p:nvPr/>
        </p:nvSpPr>
        <p:spPr>
          <a:xfrm>
            <a:off x="5736811" y="3472843"/>
            <a:ext cx="143435" cy="152121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25FB9F0-A0B4-F800-E433-501A2CCBF860}"/>
              </a:ext>
            </a:extLst>
          </p:cNvPr>
          <p:cNvSpPr txBox="1"/>
          <p:nvPr/>
        </p:nvSpPr>
        <p:spPr>
          <a:xfrm>
            <a:off x="4854992" y="44824"/>
            <a:ext cx="2971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400" b="1" dirty="0"/>
              <a:t>Šulinys prie Šilo g.10A</a:t>
            </a:r>
          </a:p>
        </p:txBody>
      </p:sp>
    </p:spTree>
    <p:extLst>
      <p:ext uri="{BB962C8B-B14F-4D97-AF65-F5344CB8AC3E}">
        <p14:creationId xmlns:p14="http://schemas.microsoft.com/office/powerpoint/2010/main" val="2286592589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Plačiaekranė</PresentationFormat>
  <Paragraphs>19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Vilimas Bertašius</dc:creator>
  <cp:lastModifiedBy>Giedrė Pakenienė</cp:lastModifiedBy>
  <cp:revision>3</cp:revision>
  <cp:lastPrinted>2025-06-09T12:01:42Z</cp:lastPrinted>
  <dcterms:created xsi:type="dcterms:W3CDTF">2025-06-09T06:51:46Z</dcterms:created>
  <dcterms:modified xsi:type="dcterms:W3CDTF">2025-07-08T08:05:01Z</dcterms:modified>
</cp:coreProperties>
</file>