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EA7929A-3508-163B-2AA8-0C7B353D4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DE311806-1D7A-5228-C064-709A06BE19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D7E51B1-ECEE-D952-DF89-27E7E616F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37E62141-CEEC-B683-AA1A-FA8CBE37F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D7B02E2-9F58-2331-3821-086D971EC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77568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53E9939-FBCE-24F3-5ACC-A59025BE5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94095E32-C272-9657-92C7-AD3141397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93E260ED-DE0B-1A16-1934-C959E6CEF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7094861-F8FF-27DC-4E4C-E27BAD73B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2B3A735-9DEA-8C13-9459-CACC58718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864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E81B3A52-C343-515C-47F2-2F0570C2F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A38A8D3D-84D1-3130-3401-A14C859E6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1D002452-C295-9488-2F59-7C2743C39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AF4966C-B2F5-2989-92DE-D6EF943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B3BFD3D-FF9E-6121-B42F-FEEBBB1D4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35426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4406840-D9BB-58AB-168D-4A352D59A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474949B-57B1-21AF-4F73-F5833F832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ADC4F00-19A4-BAEE-B80D-434A7AADA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8F8CDC2-F930-294D-8AA0-F0EADA9DE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9ECD4ADE-EC3D-799F-AA17-69E5F6FDE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22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DF0A792-D8E3-8768-E894-4486519FB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7DCD1C14-813E-E9D1-4065-C5E3CD134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DFAAC21-FEAF-3035-2F51-C5A4680DD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E5A8623-FF27-677A-98E7-7507216A2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C6B63CC-D3A6-F604-B9EB-F3FDD5E4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51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893F8B1-B3CC-DD1D-9587-8840BD351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B0850C2-A2AD-C314-F25E-C17AAA1CE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6D451F66-7241-B7D7-121D-8703680AC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6BA2D996-8B6F-7399-9E65-1453A19A2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7C70401-4818-DEF2-6DF3-252B16CEF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9848A298-991A-3DBD-403E-7E66B5417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0433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EF558C8-5F5E-460F-EB38-9696003D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D40A4EDE-D7E5-5EBE-7E98-DC4AB8400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1A206482-3A77-5163-96EF-DDDD368D2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2994FF3A-B3B6-A342-556F-36BC5AD547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10055283-ECA0-9EC7-2710-87A9721CBC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603D21C3-698D-F80D-DEA3-563768E94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30BBDA49-01DA-0587-5D54-15798D558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E5539A2A-112F-D29D-282F-754FB03AC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582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865C4ED-69C6-C8B7-7DC4-BC808CD29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4A834C11-096A-51BB-3F1C-532612E6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EB1CD809-AA02-858C-FE4C-DDF0C5346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AA489066-10F9-373C-D7BF-6BB0DA881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68245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3454F7D5-29D0-0094-BE5C-6E263B526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617A76D5-0334-E233-B1F2-B5DEBEE0E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AA4A7BBF-2994-BB51-0D6E-611778794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1863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ADE3784-0A05-E999-5099-57CBF011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C631F21-555B-7E30-C237-F1451271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33E962F5-E4E2-9170-B794-12DD1B01B4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8BC29E43-BB41-394D-FDF7-F3CB19C70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237A8053-DCC6-5A34-19F1-9BD32AFE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C4DC2621-4958-B82A-705E-378197A04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786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8F06385-EF32-5E86-FD72-26B11C2A6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A459A53E-0AA0-CFD6-A7E6-5A8315D131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35B5F799-AE28-6737-C0C4-2E2306968D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2F296249-A98B-44F7-E9BE-B71D7FAD9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5BB9D7ED-1A8E-2727-AD6B-8A9BC5FB0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BD29B8D5-18D7-2656-68D6-B64CADEC2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5278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D5CD5E1C-FF15-DFA0-4ADB-945957B3F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2F9425EB-9FB5-4B78-7040-0030DB646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1592DE45-C7C3-8DF6-6C90-4CC1113C5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82622-E7BC-485D-B938-796CAF1D7931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AF38DBFE-E5E6-A018-1A0B-5F5FB3A95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57CC8DFA-2ECF-7B71-DE22-641758D22F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CD859-3E83-464F-A93B-46B82AA85B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5199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aveikslėlis 4">
            <a:extLst>
              <a:ext uri="{FF2B5EF4-FFF2-40B4-BE49-F238E27FC236}">
                <a16:creationId xmlns:a16="http://schemas.microsoft.com/office/drawing/2014/main" id="{1C14F5BB-7C28-3444-346D-DB041AB2F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14" y="0"/>
            <a:ext cx="7079861" cy="6531422"/>
          </a:xfrm>
          <a:prstGeom prst="rect">
            <a:avLst/>
          </a:prstGeom>
        </p:spPr>
      </p:pic>
      <p:cxnSp>
        <p:nvCxnSpPr>
          <p:cNvPr id="7" name="Tiesioji jungtis 6">
            <a:extLst>
              <a:ext uri="{FF2B5EF4-FFF2-40B4-BE49-F238E27FC236}">
                <a16:creationId xmlns:a16="http://schemas.microsoft.com/office/drawing/2014/main" id="{170C056B-DA9E-3475-A504-ABF7A3B103F0}"/>
              </a:ext>
            </a:extLst>
          </p:cNvPr>
          <p:cNvCxnSpPr>
            <a:cxnSpLocks/>
          </p:cNvCxnSpPr>
          <p:nvPr/>
        </p:nvCxnSpPr>
        <p:spPr>
          <a:xfrm flipH="1" flipV="1">
            <a:off x="4039437" y="3014505"/>
            <a:ext cx="612950" cy="97469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Tiesioji jungtis 9">
            <a:extLst>
              <a:ext uri="{FF2B5EF4-FFF2-40B4-BE49-F238E27FC236}">
                <a16:creationId xmlns:a16="http://schemas.microsoft.com/office/drawing/2014/main" id="{CF383E6D-EF22-AA85-D38B-CC3CD7A2F511}"/>
              </a:ext>
            </a:extLst>
          </p:cNvPr>
          <p:cNvCxnSpPr/>
          <p:nvPr/>
        </p:nvCxnSpPr>
        <p:spPr>
          <a:xfrm flipH="1" flipV="1">
            <a:off x="1647930" y="350296"/>
            <a:ext cx="2391507" cy="265416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truktūrinė schema: jungtis 10">
            <a:extLst>
              <a:ext uri="{FF2B5EF4-FFF2-40B4-BE49-F238E27FC236}">
                <a16:creationId xmlns:a16="http://schemas.microsoft.com/office/drawing/2014/main" id="{8D683C69-DD51-8FDE-BD8F-F53361391BAF}"/>
              </a:ext>
            </a:extLst>
          </p:cNvPr>
          <p:cNvSpPr/>
          <p:nvPr/>
        </p:nvSpPr>
        <p:spPr>
          <a:xfrm>
            <a:off x="1462035" y="174450"/>
            <a:ext cx="371789" cy="351692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2" name="Paveikslėlis 11">
            <a:extLst>
              <a:ext uri="{FF2B5EF4-FFF2-40B4-BE49-F238E27FC236}">
                <a16:creationId xmlns:a16="http://schemas.microsoft.com/office/drawing/2014/main" id="{99309FEE-7F2F-A62F-5EE3-4B9C176656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346" y="3816348"/>
            <a:ext cx="384081" cy="365792"/>
          </a:xfrm>
          <a:prstGeom prst="rect">
            <a:avLst/>
          </a:prstGeom>
        </p:spPr>
      </p:pic>
      <p:cxnSp>
        <p:nvCxnSpPr>
          <p:cNvPr id="15" name="Tiesioji jungtis 14">
            <a:extLst>
              <a:ext uri="{FF2B5EF4-FFF2-40B4-BE49-F238E27FC236}">
                <a16:creationId xmlns:a16="http://schemas.microsoft.com/office/drawing/2014/main" id="{2E2F3303-A9C6-FBD4-9546-264304B39955}"/>
              </a:ext>
            </a:extLst>
          </p:cNvPr>
          <p:cNvCxnSpPr>
            <a:cxnSpLocks/>
          </p:cNvCxnSpPr>
          <p:nvPr/>
        </p:nvCxnSpPr>
        <p:spPr>
          <a:xfrm flipH="1" flipV="1">
            <a:off x="4785258" y="4091705"/>
            <a:ext cx="812795" cy="36976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iesioji jungtis 17">
            <a:extLst>
              <a:ext uri="{FF2B5EF4-FFF2-40B4-BE49-F238E27FC236}">
                <a16:creationId xmlns:a16="http://schemas.microsoft.com/office/drawing/2014/main" id="{EF7B41FA-24E7-A29F-8296-0210C6D7E76C}"/>
              </a:ext>
            </a:extLst>
          </p:cNvPr>
          <p:cNvCxnSpPr>
            <a:cxnSpLocks/>
          </p:cNvCxnSpPr>
          <p:nvPr/>
        </p:nvCxnSpPr>
        <p:spPr>
          <a:xfrm flipH="1">
            <a:off x="3624544" y="3999244"/>
            <a:ext cx="1027842" cy="79179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Tiesioji jungtis 22">
            <a:extLst>
              <a:ext uri="{FF2B5EF4-FFF2-40B4-BE49-F238E27FC236}">
                <a16:creationId xmlns:a16="http://schemas.microsoft.com/office/drawing/2014/main" id="{B089ED48-797E-3C3C-A4A8-456326B7027D}"/>
              </a:ext>
            </a:extLst>
          </p:cNvPr>
          <p:cNvCxnSpPr/>
          <p:nvPr/>
        </p:nvCxnSpPr>
        <p:spPr>
          <a:xfrm flipV="1">
            <a:off x="1095270" y="0"/>
            <a:ext cx="994787" cy="7536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43E220B-4864-683F-40C0-016E8CA5AA41}"/>
              </a:ext>
            </a:extLst>
          </p:cNvPr>
          <p:cNvSpPr txBox="1"/>
          <p:nvPr/>
        </p:nvSpPr>
        <p:spPr>
          <a:xfrm>
            <a:off x="1462035" y="174450"/>
            <a:ext cx="411983" cy="381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DCE68D-27E5-7579-AAEB-63B072CF1DBD}"/>
              </a:ext>
            </a:extLst>
          </p:cNvPr>
          <p:cNvSpPr txBox="1"/>
          <p:nvPr/>
        </p:nvSpPr>
        <p:spPr>
          <a:xfrm>
            <a:off x="4489499" y="3809554"/>
            <a:ext cx="325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DBD4B96-A86C-FD3B-1D41-E22D427C0D69}"/>
              </a:ext>
            </a:extLst>
          </p:cNvPr>
          <p:cNvSpPr txBox="1"/>
          <p:nvPr/>
        </p:nvSpPr>
        <p:spPr>
          <a:xfrm>
            <a:off x="7526215" y="1416818"/>
            <a:ext cx="43207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Semeliškės- esantis </a:t>
            </a:r>
            <a:r>
              <a:rPr lang="lt-LT" b="1" dirty="0">
                <a:solidFill>
                  <a:schemeClr val="accent5"/>
                </a:solidFill>
              </a:rPr>
              <a:t>vandentiekio tinklas</a:t>
            </a:r>
            <a:r>
              <a:rPr lang="lt-LT" dirty="0"/>
              <a:t>, remontuoti reikia tarp šulinių A- B. Panašiai įrengtas.</a:t>
            </a:r>
          </a:p>
          <a:p>
            <a:endParaRPr lang="lt-LT" dirty="0"/>
          </a:p>
          <a:p>
            <a:endParaRPr lang="lt-LT" dirty="0"/>
          </a:p>
          <a:p>
            <a:r>
              <a:rPr lang="lt-LT" dirty="0"/>
              <a:t>Planuojamo </a:t>
            </a:r>
            <a:r>
              <a:rPr lang="lt-LT" b="1" dirty="0">
                <a:solidFill>
                  <a:srgbClr val="FF0000"/>
                </a:solidFill>
              </a:rPr>
              <a:t>vandentiekio </a:t>
            </a:r>
            <a:r>
              <a:rPr lang="lt-LT" dirty="0"/>
              <a:t>įrengimas- atstatymas Tarp šulinių A- B.</a:t>
            </a:r>
          </a:p>
          <a:p>
            <a:endParaRPr lang="lt-LT" dirty="0"/>
          </a:p>
        </p:txBody>
      </p:sp>
      <p:sp>
        <p:nvSpPr>
          <p:cNvPr id="27" name="Laisva forma: figūra 26">
            <a:extLst>
              <a:ext uri="{FF2B5EF4-FFF2-40B4-BE49-F238E27FC236}">
                <a16:creationId xmlns:a16="http://schemas.microsoft.com/office/drawing/2014/main" id="{C5672B08-0E5F-5C95-EDC9-8429DC3894D1}"/>
              </a:ext>
            </a:extLst>
          </p:cNvPr>
          <p:cNvSpPr/>
          <p:nvPr/>
        </p:nvSpPr>
        <p:spPr>
          <a:xfrm>
            <a:off x="1708220" y="442127"/>
            <a:ext cx="2803490" cy="3804127"/>
          </a:xfrm>
          <a:custGeom>
            <a:avLst/>
            <a:gdLst>
              <a:gd name="connsiteX0" fmla="*/ 0 w 2803490"/>
              <a:gd name="connsiteY0" fmla="*/ 0 h 3804127"/>
              <a:gd name="connsiteX1" fmla="*/ 351692 w 2803490"/>
              <a:gd name="connsiteY1" fmla="*/ 231113 h 3804127"/>
              <a:gd name="connsiteX2" fmla="*/ 854110 w 2803490"/>
              <a:gd name="connsiteY2" fmla="*/ 1185706 h 3804127"/>
              <a:gd name="connsiteX3" fmla="*/ 904351 w 2803490"/>
              <a:gd name="connsiteY3" fmla="*/ 1517302 h 3804127"/>
              <a:gd name="connsiteX4" fmla="*/ 793820 w 2803490"/>
              <a:gd name="connsiteY4" fmla="*/ 1949381 h 3804127"/>
              <a:gd name="connsiteX5" fmla="*/ 773723 w 2803490"/>
              <a:gd name="connsiteY5" fmla="*/ 2270928 h 3804127"/>
              <a:gd name="connsiteX6" fmla="*/ 874206 w 2803490"/>
              <a:gd name="connsiteY6" fmla="*/ 2502040 h 3804127"/>
              <a:gd name="connsiteX7" fmla="*/ 1034980 w 2803490"/>
              <a:gd name="connsiteY7" fmla="*/ 2713055 h 3804127"/>
              <a:gd name="connsiteX8" fmla="*/ 1215850 w 2803490"/>
              <a:gd name="connsiteY8" fmla="*/ 2893926 h 3804127"/>
              <a:gd name="connsiteX9" fmla="*/ 1657978 w 2803490"/>
              <a:gd name="connsiteY9" fmla="*/ 3155183 h 3804127"/>
              <a:gd name="connsiteX10" fmla="*/ 2190540 w 2803490"/>
              <a:gd name="connsiteY10" fmla="*/ 3466682 h 3804127"/>
              <a:gd name="connsiteX11" fmla="*/ 2542233 w 2803490"/>
              <a:gd name="connsiteY11" fmla="*/ 3798277 h 3804127"/>
              <a:gd name="connsiteX12" fmla="*/ 2773345 w 2803490"/>
              <a:gd name="connsiteY12" fmla="*/ 3677697 h 3804127"/>
              <a:gd name="connsiteX13" fmla="*/ 2763296 w 2803490"/>
              <a:gd name="connsiteY13" fmla="*/ 3667649 h 3804127"/>
              <a:gd name="connsiteX14" fmla="*/ 2803490 w 2803490"/>
              <a:gd name="connsiteY14" fmla="*/ 3667649 h 3804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03490" h="3804127">
                <a:moveTo>
                  <a:pt x="0" y="0"/>
                </a:moveTo>
                <a:cubicBezTo>
                  <a:pt x="104670" y="16747"/>
                  <a:pt x="209340" y="33495"/>
                  <a:pt x="351692" y="231113"/>
                </a:cubicBezTo>
                <a:cubicBezTo>
                  <a:pt x="494044" y="428731"/>
                  <a:pt x="762000" y="971341"/>
                  <a:pt x="854110" y="1185706"/>
                </a:cubicBezTo>
                <a:cubicBezTo>
                  <a:pt x="946220" y="1400071"/>
                  <a:pt x="914399" y="1390023"/>
                  <a:pt x="904351" y="1517302"/>
                </a:cubicBezTo>
                <a:cubicBezTo>
                  <a:pt x="894303" y="1644581"/>
                  <a:pt x="815591" y="1823777"/>
                  <a:pt x="793820" y="1949381"/>
                </a:cubicBezTo>
                <a:cubicBezTo>
                  <a:pt x="772049" y="2074985"/>
                  <a:pt x="760325" y="2178818"/>
                  <a:pt x="773723" y="2270928"/>
                </a:cubicBezTo>
                <a:cubicBezTo>
                  <a:pt x="787121" y="2363038"/>
                  <a:pt x="830663" y="2428352"/>
                  <a:pt x="874206" y="2502040"/>
                </a:cubicBezTo>
                <a:cubicBezTo>
                  <a:pt x="917749" y="2575728"/>
                  <a:pt x="978039" y="2647741"/>
                  <a:pt x="1034980" y="2713055"/>
                </a:cubicBezTo>
                <a:cubicBezTo>
                  <a:pt x="1091921" y="2778369"/>
                  <a:pt x="1112017" y="2820238"/>
                  <a:pt x="1215850" y="2893926"/>
                </a:cubicBezTo>
                <a:cubicBezTo>
                  <a:pt x="1319683" y="2967614"/>
                  <a:pt x="1657978" y="3155183"/>
                  <a:pt x="1657978" y="3155183"/>
                </a:cubicBezTo>
                <a:cubicBezTo>
                  <a:pt x="1820426" y="3250642"/>
                  <a:pt x="2043164" y="3359500"/>
                  <a:pt x="2190540" y="3466682"/>
                </a:cubicBezTo>
                <a:cubicBezTo>
                  <a:pt x="2337916" y="3573864"/>
                  <a:pt x="2445099" y="3763108"/>
                  <a:pt x="2542233" y="3798277"/>
                </a:cubicBezTo>
                <a:cubicBezTo>
                  <a:pt x="2639367" y="3833446"/>
                  <a:pt x="2736501" y="3699468"/>
                  <a:pt x="2773345" y="3677697"/>
                </a:cubicBezTo>
                <a:cubicBezTo>
                  <a:pt x="2810189" y="3655926"/>
                  <a:pt x="2758272" y="3669324"/>
                  <a:pt x="2763296" y="3667649"/>
                </a:cubicBezTo>
                <a:cubicBezTo>
                  <a:pt x="2768320" y="3665974"/>
                  <a:pt x="2785905" y="3666811"/>
                  <a:pt x="2803490" y="3667649"/>
                </a:cubicBez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71645445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Plačiaekranė</PresentationFormat>
  <Paragraphs>6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„Office“ tema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Kęstutis Jasukaitis</dc:creator>
  <cp:lastModifiedBy>Giedrė Pakenienė</cp:lastModifiedBy>
  <cp:revision>1</cp:revision>
  <dcterms:created xsi:type="dcterms:W3CDTF">2024-06-27T07:28:06Z</dcterms:created>
  <dcterms:modified xsi:type="dcterms:W3CDTF">2025-07-08T08:04:36Z</dcterms:modified>
</cp:coreProperties>
</file>