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E44D487-B46E-57AE-807E-02B8213D3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0E84B375-BDCD-728D-AA61-C903EC867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483CA5C-ED88-07B2-B9BB-7766F9E6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AD045EA-C9E3-42E8-B53B-63A68040C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63DEA93-DC18-DFB3-49C9-24EB88F2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1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90FF158-CABD-0A52-B8DA-272D63D99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1C1FE1A-FA21-9C77-4345-186D164BC4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A0528C9-AD9A-EF5B-127A-97B2905FD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C6D7E32-F594-25C3-AC00-E6D6108D7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A8201C4-483B-64DA-3C78-961E42B1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5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6B2DEC18-8E46-54E8-CC11-9ABEB6E33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C861E5FD-720A-72E5-A662-70FED71DC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979A8B6-FA08-FF0A-2B72-01AC0E40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5738394-A65B-FDD3-F36D-69BD9ECF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EBF09AD-62A4-6BB9-C3C2-9CFA9157C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A3C9F89-0244-262B-31C9-4A2D1B0D5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D747F7B-D511-0FDA-39E1-22E3B0B58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170E86A-E065-A2DC-D46A-EC45BBA8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D149451-431D-F32C-FC6A-6EB3C813F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6D48E48-ED37-7F46-88B9-0879023C0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86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36CD654-4DA2-54ED-8311-1B18AA54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D07741C-EFA6-1B3F-A018-2EB3E24F3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7D3C033-E69F-668B-BFC9-03AF1433C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1EDB599-A6E2-B6F0-8194-0CF2383A5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CEC5029-E160-A6C8-8C28-773B4DA9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4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DC7B07D-06AF-B80D-762F-A7D3F63B4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A6D638A-2A3F-6C1E-DB63-876ECE8C4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60EAB6CF-A0FE-D960-8608-C47D74C73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F53945A-6BC8-CD9C-F470-05CC6EC6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7F7FD7DD-AE9F-DBE0-B3D8-71A3085F6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9160CD7-CA77-17E5-0EBE-41EF66E3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7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20C61CE-46E5-6BF1-0B55-C7477F847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1E5D11D3-76AB-A95D-EAB7-E2AF825D7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02D01ACB-7572-49E1-D55A-15D07C19F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33147A75-36AB-4091-4F18-752C7656F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9F22E2F2-ECBF-C5EE-AB9A-2D66D95291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9E0BCF53-6DF4-49CF-FE74-F4A01395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4F66D28A-886A-3E05-DD1C-F14D9C0E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E2BE63D2-448B-FE4D-94FA-BA42F71A9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2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153088C-A311-A377-FF02-5CB52B917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1E26A4AE-5B97-0AB8-F455-806798C05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9D07800E-4A8B-11B0-C8E6-182DE4E24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7212ECD9-8CA9-8857-0026-19284906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5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0F31792A-03A8-23F6-C64B-76112B87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99D62FEF-3053-456B-843A-280A9556F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FB25B068-88BF-FAEA-623B-30254E62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48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16DCB92-1305-8A60-3348-CFEAB625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BFC4E87-7753-E743-3359-4EE407BE4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E0271FD1-7466-5A6C-AF6D-EFA999F7B1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1A19E41-2A40-9A03-B70B-6325BBD07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49E61069-46E9-F61E-7AF5-9BDD0737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F7187DFC-BA19-3ABB-6FD4-E634593C3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1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7F08E5B-1188-0F13-85AE-5B3DC5930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2C8D311D-8FE8-C529-592D-322C92952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AA218ED8-662F-D80E-15D7-2C083D18D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FAA38A3-5088-1A62-3B89-9753B63D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FE2EDE78-E5A2-FCF5-DB9F-80994C378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F53D5D3F-8210-4E89-0679-DD115E30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6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95015AF5-968E-D12F-9F0F-489C82BB4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00BBEA4C-304E-F3DF-0756-2E9C90B86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FBAB8E6-1DFD-2789-317D-B137964F4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757F9-F2E0-4760-8061-B21DB42ADDF8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5C88ADB-3E8B-AAEB-D8C0-5B7714A8E3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9E22658-829E-16EF-DC57-AF1F97ECA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5399B-73ED-4B42-88AA-358526CF3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4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015F66C-99E2-B1A1-331B-6A9E5DE7E0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617FFCCE-0C95-7565-42C1-D6739BB717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42BCB585-59F1-CA3D-75BF-626CA5D858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177" y="375811"/>
            <a:ext cx="9459645" cy="61063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355E27-D77D-7739-2FB4-37241BCE0398}"/>
              </a:ext>
            </a:extLst>
          </p:cNvPr>
          <p:cNvSpPr txBox="1"/>
          <p:nvPr/>
        </p:nvSpPr>
        <p:spPr>
          <a:xfrm>
            <a:off x="6409765" y="690282"/>
            <a:ext cx="1300356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lt-LT" dirty="0">
                <a:highlight>
                  <a:srgbClr val="FFFF00"/>
                </a:highlight>
              </a:rPr>
              <a:t>Šaltinio 10A</a:t>
            </a:r>
            <a:endParaRPr lang="en-US" dirty="0">
              <a:highlight>
                <a:srgbClr val="FFFF00"/>
              </a:highlight>
            </a:endParaRPr>
          </a:p>
        </p:txBody>
      </p:sp>
      <p:cxnSp>
        <p:nvCxnSpPr>
          <p:cNvPr id="8" name="Tiesioji rodyklės jungtis 7">
            <a:extLst>
              <a:ext uri="{FF2B5EF4-FFF2-40B4-BE49-F238E27FC236}">
                <a16:creationId xmlns:a16="http://schemas.microsoft.com/office/drawing/2014/main" id="{3B335D83-3422-33CA-50C9-07F7CBBC12C8}"/>
              </a:ext>
            </a:extLst>
          </p:cNvPr>
          <p:cNvCxnSpPr/>
          <p:nvPr/>
        </p:nvCxnSpPr>
        <p:spPr>
          <a:xfrm flipH="1" flipV="1">
            <a:off x="3926541" y="3509963"/>
            <a:ext cx="2608730" cy="3989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75A5C8A-6DB1-D45B-2AE5-84BBFB36D37D}"/>
              </a:ext>
            </a:extLst>
          </p:cNvPr>
          <p:cNvSpPr txBox="1"/>
          <p:nvPr/>
        </p:nvSpPr>
        <p:spPr>
          <a:xfrm>
            <a:off x="6096000" y="3709427"/>
            <a:ext cx="1186479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lt-LT" dirty="0">
                <a:highlight>
                  <a:srgbClr val="FFFF00"/>
                </a:highlight>
              </a:rPr>
              <a:t>EKŪ tinklai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86175438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Plačiaekranė</PresentationFormat>
  <Paragraphs>2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„Office“ tema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Vidmantas Mikalajūnas</dc:creator>
  <cp:lastModifiedBy>Giedrė Pakenienė</cp:lastModifiedBy>
  <cp:revision>1</cp:revision>
  <dcterms:created xsi:type="dcterms:W3CDTF">2025-04-10T11:08:29Z</dcterms:created>
  <dcterms:modified xsi:type="dcterms:W3CDTF">2025-07-08T08:05:26Z</dcterms:modified>
</cp:coreProperties>
</file>