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ęstutis Jasukaitis" userId="1275c01a-4e88-48bb-806c-cff299027940" providerId="ADAL" clId="{A8DAEAA3-7D12-4521-A213-C0DFD7B84037}"/>
    <pc:docChg chg="modSld">
      <pc:chgData name="Kęstutis Jasukaitis" userId="1275c01a-4e88-48bb-806c-cff299027940" providerId="ADAL" clId="{A8DAEAA3-7D12-4521-A213-C0DFD7B84037}" dt="2025-10-01T07:19:42.718" v="21" actId="20577"/>
      <pc:docMkLst>
        <pc:docMk/>
      </pc:docMkLst>
      <pc:sldChg chg="modSp mod">
        <pc:chgData name="Kęstutis Jasukaitis" userId="1275c01a-4e88-48bb-806c-cff299027940" providerId="ADAL" clId="{A8DAEAA3-7D12-4521-A213-C0DFD7B84037}" dt="2025-10-01T07:19:42.718" v="21" actId="20577"/>
        <pc:sldMkLst>
          <pc:docMk/>
          <pc:sldMk cId="4072223904" sldId="256"/>
        </pc:sldMkLst>
        <pc:spChg chg="mod">
          <ac:chgData name="Kęstutis Jasukaitis" userId="1275c01a-4e88-48bb-806c-cff299027940" providerId="ADAL" clId="{A8DAEAA3-7D12-4521-A213-C0DFD7B84037}" dt="2025-10-01T07:19:42.718" v="21" actId="20577"/>
          <ac:spMkLst>
            <pc:docMk/>
            <pc:sldMk cId="4072223904" sldId="256"/>
            <ac:spMk id="6" creationId="{535B6B38-49DB-05B7-11AD-D4A4AD15115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3F51564-0919-409B-328C-56F49FC116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8FE4D565-4DF4-A07E-497E-31F3270DD7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122495F9-8F03-54B5-F734-3C5B884AD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D654B-094D-4A88-A682-97C6C0463A35}" type="datetimeFigureOut">
              <a:rPr lang="lt-LT" smtClean="0"/>
              <a:t>2025-10-01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BA7BCB3A-ED46-F67A-7604-3AA099AA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E64AFF00-56DF-A2D9-7AC8-E1B76B47A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BCB2-32B0-4C65-9A8C-EE23CF4E297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24275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C136E33-7B69-8E98-5F62-F96D77899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7FFFA3B6-77D1-589C-0ED6-4170FF22EA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98799890-49B1-28CE-2B02-845D101D1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D654B-094D-4A88-A682-97C6C0463A35}" type="datetimeFigureOut">
              <a:rPr lang="lt-LT" smtClean="0"/>
              <a:t>2025-10-01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88A67603-1489-EB6B-7F13-A9562A304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9987B566-2503-AE8C-3BA7-110C0CA43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BCB2-32B0-4C65-9A8C-EE23CF4E297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88849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69CE359F-6716-B700-62B9-02D5DCA117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4C30CD73-988E-CF26-365E-38A8E040A7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2741DA98-AE75-16BB-4F84-B94E0C204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D654B-094D-4A88-A682-97C6C0463A35}" type="datetimeFigureOut">
              <a:rPr lang="lt-LT" smtClean="0"/>
              <a:t>2025-10-01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65B3C305-E557-9C38-2848-362AD6D18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ABA81BE6-2F62-D03B-1B1D-614AC4CF6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BCB2-32B0-4C65-9A8C-EE23CF4E297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82144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8F840A2-B1A2-276B-565E-CB447F5EA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9E1BC9AC-6B58-4983-DD04-8E54785CE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55CDE46B-2D79-E298-B009-6348C4777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D654B-094D-4A88-A682-97C6C0463A35}" type="datetimeFigureOut">
              <a:rPr lang="lt-LT" smtClean="0"/>
              <a:t>2025-10-01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B8332022-FA7D-0A9A-4EFB-AE4396903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86E63889-80BC-5EFB-CF46-315869C8D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BCB2-32B0-4C65-9A8C-EE23CF4E297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37485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FB57508A-3837-E3DE-AD0D-D31A09B6C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E6DF677C-26F7-E6AE-51F7-D0566C254E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29F004D6-243B-E9BA-A4C3-9F8F405AD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D654B-094D-4A88-A682-97C6C0463A35}" type="datetimeFigureOut">
              <a:rPr lang="lt-LT" smtClean="0"/>
              <a:t>2025-10-01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80F3D786-2C3B-91E1-E6C1-708B6260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100E7CC0-D410-F977-7162-E178D3471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BCB2-32B0-4C65-9A8C-EE23CF4E297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42333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1D37D29-01B7-D2C7-EF80-9E802F80D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265C390B-86E3-F10D-997D-34A37E2396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07EE521E-1928-F4FB-8785-3E2EFD7B6D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C2A8746E-2E9B-9B0D-8485-569AEF49D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D654B-094D-4A88-A682-97C6C0463A35}" type="datetimeFigureOut">
              <a:rPr lang="lt-LT" smtClean="0"/>
              <a:t>2025-10-01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B06C7888-6F85-302A-3E50-C19B6B70B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AF796DF1-B0EF-DC5D-00ED-D9DB03D21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BCB2-32B0-4C65-9A8C-EE23CF4E297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7010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40B02AA-5412-154D-6208-00F18EF65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EBCD01A8-DD11-4E37-A017-C935726FC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B0FE5003-618A-1DA7-DF8F-32D14A0E74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4E9D9BEF-C684-B7EF-9BA7-A7A1334079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37FB5042-8F11-FF9A-2723-2AD5B8F1A7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789F5C82-1930-A127-C550-0485CC73F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D654B-094D-4A88-A682-97C6C0463A35}" type="datetimeFigureOut">
              <a:rPr lang="lt-LT" smtClean="0"/>
              <a:t>2025-10-01</a:t>
            </a:fld>
            <a:endParaRPr lang="lt-LT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53AF9A9C-232C-7620-A675-AAE1E4615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EB17153F-B3A2-D00E-4073-3446EC2C5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BCB2-32B0-4C65-9A8C-EE23CF4E297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48929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A88011D-80DC-AC7A-52F3-A7B577962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9401CA5F-9202-2EF8-89F0-99701DAB6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D654B-094D-4A88-A682-97C6C0463A35}" type="datetimeFigureOut">
              <a:rPr lang="lt-LT" smtClean="0"/>
              <a:t>2025-10-01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67E9D405-4937-F6BE-143A-057EFC3C1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9EBD1F74-225A-7887-FEDF-521B3502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BCB2-32B0-4C65-9A8C-EE23CF4E297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32445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D3EFBD41-5BC8-C9D5-59FE-7EE70B7D5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D654B-094D-4A88-A682-97C6C0463A35}" type="datetimeFigureOut">
              <a:rPr lang="lt-LT" smtClean="0"/>
              <a:t>2025-10-01</a:t>
            </a:fld>
            <a:endParaRPr lang="lt-LT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AF95C50F-F666-0F5B-CB5F-73E0D2C26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AD008B0A-4365-60A3-D87B-7F4B2818B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BCB2-32B0-4C65-9A8C-EE23CF4E297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56873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8BAE8CF-34B3-404C-AB77-BCC21B74E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4502375C-EC4C-536A-61A6-C3EF5D6288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F2642D42-4ADA-D29D-8462-11C7F310CE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5A113BDC-C8BE-8222-E0A3-70987448F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D654B-094D-4A88-A682-97C6C0463A35}" type="datetimeFigureOut">
              <a:rPr lang="lt-LT" smtClean="0"/>
              <a:t>2025-10-01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8E7A1985-1047-8811-D48D-A17A0BF0D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BD04CC10-A1E3-DA81-147F-E6F261DF1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BCB2-32B0-4C65-9A8C-EE23CF4E297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94659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FE345FE3-F70D-DD15-481F-5E88BCB81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DC08D852-49C3-4C9B-D996-6AD6E066E0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48C5BDE6-B49B-430A-09BD-2F1360536B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A3ED480D-24C1-CD3C-4259-11700D6DB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D654B-094D-4A88-A682-97C6C0463A35}" type="datetimeFigureOut">
              <a:rPr lang="lt-LT" smtClean="0"/>
              <a:t>2025-10-01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D3213E41-F047-C73A-F120-04A59DAFF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3C4F9306-2AA3-C048-05A7-146606409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8BCB2-32B0-4C65-9A8C-EE23CF4E297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86533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BB4AAB10-DC72-C84D-87B3-E02C8441D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C8050EFC-E7F8-4BE2-46EA-8E5B86257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23D7F82D-D342-65B3-0575-F0964D7444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D654B-094D-4A88-A682-97C6C0463A35}" type="datetimeFigureOut">
              <a:rPr lang="lt-LT" smtClean="0"/>
              <a:t>2025-10-01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2AD9DDE9-7203-973F-481A-0E306BF19F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857E0D83-054E-2C57-7D97-F51C96E562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8BCB2-32B0-4C65-9A8C-EE23CF4E297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28304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aveikslėlis 4">
            <a:extLst>
              <a:ext uri="{FF2B5EF4-FFF2-40B4-BE49-F238E27FC236}">
                <a16:creationId xmlns:a16="http://schemas.microsoft.com/office/drawing/2014/main" id="{0E60D482-8FC9-E2AA-0EE7-3E74D01BBB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2996"/>
            <a:ext cx="8011643" cy="579200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35B6B38-49DB-05B7-11AD-D4A4AD15115D}"/>
              </a:ext>
            </a:extLst>
          </p:cNvPr>
          <p:cNvSpPr txBox="1"/>
          <p:nvPr/>
        </p:nvSpPr>
        <p:spPr>
          <a:xfrm>
            <a:off x="7511845" y="412955"/>
            <a:ext cx="446384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/>
              <a:t>INFORMACIJA FEKALINIO SIURBLIO SU SMULKINTUVU PARINKIMUI:</a:t>
            </a:r>
          </a:p>
          <a:p>
            <a:endParaRPr lang="lt-LT" b="1" dirty="0"/>
          </a:p>
          <a:p>
            <a:r>
              <a:rPr lang="lt-LT" dirty="0"/>
              <a:t>NS- nuotekų siurblio sumontavimo vieta</a:t>
            </a:r>
          </a:p>
          <a:p>
            <a:r>
              <a:rPr lang="lt-LT" dirty="0"/>
              <a:t>Šulinio gylis 4-5 metrai.</a:t>
            </a:r>
          </a:p>
          <a:p>
            <a:r>
              <a:rPr lang="lt-LT" dirty="0"/>
              <a:t>Vamzdyno ilgis iki gesinimo šulinio 95,00 metrai, diametras PE D=50 mm.</a:t>
            </a:r>
          </a:p>
          <a:p>
            <a:r>
              <a:rPr lang="lt-LT" dirty="0" err="1"/>
              <a:t>Ž.p</a:t>
            </a:r>
            <a:r>
              <a:rPr lang="lt-LT" dirty="0"/>
              <a:t>. altitudė 116,10.</a:t>
            </a:r>
          </a:p>
          <a:p>
            <a:endParaRPr lang="lt-LT" dirty="0"/>
          </a:p>
          <a:p>
            <a:endParaRPr lang="lt-LT" dirty="0"/>
          </a:p>
          <a:p>
            <a:r>
              <a:rPr lang="lt-LT" dirty="0"/>
              <a:t>Esamos </a:t>
            </a:r>
            <a:r>
              <a:rPr lang="lt-LT" dirty="0" err="1"/>
              <a:t>spaudiminės</a:t>
            </a:r>
            <a:r>
              <a:rPr lang="lt-LT" dirty="0"/>
              <a:t> trasos D50 mm ilgis ~ 95,00 metrai.</a:t>
            </a:r>
          </a:p>
          <a:p>
            <a:r>
              <a:rPr lang="lt-LT" b="1" dirty="0">
                <a:solidFill>
                  <a:srgbClr val="C00000"/>
                </a:solidFill>
              </a:rPr>
              <a:t>Naujai įrengiamos trasos ilgis ~ 62- 70 metrų</a:t>
            </a:r>
          </a:p>
          <a:p>
            <a:r>
              <a:rPr lang="lt-LT" dirty="0"/>
              <a:t>Esamos </a:t>
            </a:r>
            <a:r>
              <a:rPr lang="lt-LT" dirty="0" err="1"/>
              <a:t>spaudiminės</a:t>
            </a:r>
            <a:r>
              <a:rPr lang="lt-LT" dirty="0"/>
              <a:t> trasos D 90 mm ilgis ~130,00 m </a:t>
            </a:r>
          </a:p>
          <a:p>
            <a:r>
              <a:rPr lang="lt-LT" b="1" dirty="0"/>
              <a:t>Bendras vamzdyno ilgis kuriuo siurblys pumpuos nuotekas yra apie 300,00 metrų, </a:t>
            </a:r>
          </a:p>
          <a:p>
            <a:r>
              <a:rPr lang="lt-LT" b="1" dirty="0"/>
              <a:t>Ir kėlimo aukštis apie 25,00- 30,00 metrų</a:t>
            </a:r>
          </a:p>
          <a:p>
            <a:r>
              <a:rPr lang="lt-LT" b="1" dirty="0"/>
              <a:t>Pridedama DWG schema.</a:t>
            </a:r>
          </a:p>
          <a:p>
            <a:endParaRPr lang="lt-LT" b="1" dirty="0"/>
          </a:p>
          <a:p>
            <a:endParaRPr lang="lt-LT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8E380A-5125-9755-16B8-6AA7569851AD}"/>
              </a:ext>
            </a:extLst>
          </p:cNvPr>
          <p:cNvSpPr txBox="1"/>
          <p:nvPr/>
        </p:nvSpPr>
        <p:spPr>
          <a:xfrm>
            <a:off x="698089" y="700237"/>
            <a:ext cx="1543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 err="1"/>
              <a:t>Ž.p</a:t>
            </a:r>
            <a:r>
              <a:rPr lang="lt-LT" dirty="0"/>
              <a:t>. 116,10</a:t>
            </a:r>
          </a:p>
        </p:txBody>
      </p:sp>
    </p:spTree>
    <p:extLst>
      <p:ext uri="{BB962C8B-B14F-4D97-AF65-F5344CB8AC3E}">
        <p14:creationId xmlns:p14="http://schemas.microsoft.com/office/powerpoint/2010/main" val="4072223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aveikslėlis 2">
            <a:extLst>
              <a:ext uri="{FF2B5EF4-FFF2-40B4-BE49-F238E27FC236}">
                <a16:creationId xmlns:a16="http://schemas.microsoft.com/office/drawing/2014/main" id="{C2FBCC3E-9E46-C7BF-D377-5F557A08DC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96900"/>
            <a:ext cx="6897063" cy="568721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824397C-3916-E51A-D554-83D9E04EF6E6}"/>
              </a:ext>
            </a:extLst>
          </p:cNvPr>
          <p:cNvSpPr txBox="1"/>
          <p:nvPr/>
        </p:nvSpPr>
        <p:spPr>
          <a:xfrm>
            <a:off x="6990735" y="462116"/>
            <a:ext cx="48276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Gesinimo šulinyje atliekamas pasijungimas naujai tiesiamos </a:t>
            </a:r>
            <a:r>
              <a:rPr lang="lt-LT" dirty="0" err="1"/>
              <a:t>spaudiminės</a:t>
            </a:r>
            <a:r>
              <a:rPr lang="lt-LT" dirty="0"/>
              <a:t> nuotekų trasos. Pasijungti per trišakį su drenažiniu ventiliu.</a:t>
            </a:r>
          </a:p>
          <a:p>
            <a:r>
              <a:rPr lang="lt-LT" dirty="0" err="1"/>
              <a:t>Ž.p</a:t>
            </a:r>
            <a:r>
              <a:rPr lang="lt-LT" dirty="0"/>
              <a:t>. altitudė prie gesinimo šulinio. 117,50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2DAD1F-A5F7-69FC-72E7-010D8DA3BE00}"/>
              </a:ext>
            </a:extLst>
          </p:cNvPr>
          <p:cNvSpPr txBox="1"/>
          <p:nvPr/>
        </p:nvSpPr>
        <p:spPr>
          <a:xfrm>
            <a:off x="3736258" y="5584723"/>
            <a:ext cx="2094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 err="1"/>
              <a:t>Ž.p</a:t>
            </a:r>
            <a:r>
              <a:rPr lang="lt-LT" dirty="0"/>
              <a:t>. 117,50</a:t>
            </a:r>
          </a:p>
        </p:txBody>
      </p:sp>
    </p:spTree>
    <p:extLst>
      <p:ext uri="{BB962C8B-B14F-4D97-AF65-F5344CB8AC3E}">
        <p14:creationId xmlns:p14="http://schemas.microsoft.com/office/powerpoint/2010/main" val="1738092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aveikslėlis 2">
            <a:extLst>
              <a:ext uri="{FF2B5EF4-FFF2-40B4-BE49-F238E27FC236}">
                <a16:creationId xmlns:a16="http://schemas.microsoft.com/office/drawing/2014/main" id="{72946BA8-10FD-9A68-9C8C-B384B13149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101"/>
            <a:ext cx="6849431" cy="5715798"/>
          </a:xfrm>
          <a:prstGeom prst="rect">
            <a:avLst/>
          </a:prstGeom>
        </p:spPr>
      </p:pic>
      <p:cxnSp>
        <p:nvCxnSpPr>
          <p:cNvPr id="5" name="Tiesioji jungtis 4">
            <a:extLst>
              <a:ext uri="{FF2B5EF4-FFF2-40B4-BE49-F238E27FC236}">
                <a16:creationId xmlns:a16="http://schemas.microsoft.com/office/drawing/2014/main" id="{2E6423CF-6097-B1F8-9761-197E9978AA20}"/>
              </a:ext>
            </a:extLst>
          </p:cNvPr>
          <p:cNvCxnSpPr>
            <a:cxnSpLocks/>
          </p:cNvCxnSpPr>
          <p:nvPr/>
        </p:nvCxnSpPr>
        <p:spPr>
          <a:xfrm>
            <a:off x="1976284" y="1278194"/>
            <a:ext cx="993058" cy="344129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Tiesioji jungtis 7">
            <a:extLst>
              <a:ext uri="{FF2B5EF4-FFF2-40B4-BE49-F238E27FC236}">
                <a16:creationId xmlns:a16="http://schemas.microsoft.com/office/drawing/2014/main" id="{BE9AAE27-B6D6-4698-D114-265704F13EBC}"/>
              </a:ext>
            </a:extLst>
          </p:cNvPr>
          <p:cNvCxnSpPr>
            <a:cxnSpLocks/>
          </p:cNvCxnSpPr>
          <p:nvPr/>
        </p:nvCxnSpPr>
        <p:spPr>
          <a:xfrm>
            <a:off x="2969342" y="4719484"/>
            <a:ext cx="658761" cy="678426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1D8ABB1-D7A7-1BCC-306F-7C1983020236}"/>
              </a:ext>
            </a:extLst>
          </p:cNvPr>
          <p:cNvSpPr txBox="1"/>
          <p:nvPr/>
        </p:nvSpPr>
        <p:spPr>
          <a:xfrm>
            <a:off x="2630129" y="3059668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b="1" dirty="0">
                <a:solidFill>
                  <a:srgbClr val="C00000"/>
                </a:solidFill>
              </a:rPr>
              <a:t>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FD6651D-4563-188A-DC5E-E23C57CEA0F0}"/>
              </a:ext>
            </a:extLst>
          </p:cNvPr>
          <p:cNvSpPr txBox="1"/>
          <p:nvPr/>
        </p:nvSpPr>
        <p:spPr>
          <a:xfrm>
            <a:off x="2045110" y="5579806"/>
            <a:ext cx="353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rgbClr val="C00000"/>
                </a:solidFill>
              </a:rPr>
              <a:t>C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BDEEB5D-3706-1B03-9910-E6A0723E4226}"/>
              </a:ext>
            </a:extLst>
          </p:cNvPr>
          <p:cNvSpPr txBox="1"/>
          <p:nvPr/>
        </p:nvSpPr>
        <p:spPr>
          <a:xfrm>
            <a:off x="4640826" y="5210474"/>
            <a:ext cx="452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b="1" dirty="0">
                <a:solidFill>
                  <a:srgbClr val="C00000"/>
                </a:solidFill>
              </a:rPr>
              <a:t>B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EC00BC3-3DED-94A4-DC23-E599F732E286}"/>
              </a:ext>
            </a:extLst>
          </p:cNvPr>
          <p:cNvSpPr txBox="1"/>
          <p:nvPr/>
        </p:nvSpPr>
        <p:spPr>
          <a:xfrm>
            <a:off x="7266039" y="717755"/>
            <a:ext cx="39918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A- NAUJAI ĮRENGIAMOS SPAUDIMINĖS TRASOS D50 MM, L=110 M preliminari schema</a:t>
            </a:r>
          </a:p>
          <a:p>
            <a:r>
              <a:rPr lang="lt-LT" dirty="0"/>
              <a:t>B ir C preliminarios įsipjovimo vietos jų koordinatės. Naudoti PE trišakį 90*50*90, sklendę ir atbulinį vožtuvą.</a:t>
            </a:r>
          </a:p>
          <a:p>
            <a:r>
              <a:rPr lang="lt-LT" dirty="0" err="1"/>
              <a:t>Ž.p</a:t>
            </a:r>
            <a:r>
              <a:rPr lang="lt-LT" dirty="0"/>
              <a:t>. altitudė įsipjovimo vietoje 118,60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069A86E-8039-6B90-331C-DD99837932D5}"/>
              </a:ext>
            </a:extLst>
          </p:cNvPr>
          <p:cNvSpPr txBox="1"/>
          <p:nvPr/>
        </p:nvSpPr>
        <p:spPr>
          <a:xfrm>
            <a:off x="4562168" y="5810865"/>
            <a:ext cx="1799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 err="1"/>
              <a:t>Ž.p</a:t>
            </a:r>
            <a:r>
              <a:rPr lang="lt-LT" dirty="0"/>
              <a:t>. 118,60</a:t>
            </a:r>
          </a:p>
        </p:txBody>
      </p:sp>
    </p:spTree>
    <p:extLst>
      <p:ext uri="{BB962C8B-B14F-4D97-AF65-F5344CB8AC3E}">
        <p14:creationId xmlns:p14="http://schemas.microsoft.com/office/powerpoint/2010/main" val="3851105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aveikslėlis 2">
            <a:extLst>
              <a:ext uri="{FF2B5EF4-FFF2-40B4-BE49-F238E27FC236}">
                <a16:creationId xmlns:a16="http://schemas.microsoft.com/office/drawing/2014/main" id="{D86076A6-DC2F-5CB9-B94C-4EDDBC293C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42575"/>
            <a:ext cx="7554379" cy="53728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67CCD2D-0797-40F9-E449-E3B410BBBB6E}"/>
              </a:ext>
            </a:extLst>
          </p:cNvPr>
          <p:cNvSpPr txBox="1"/>
          <p:nvPr/>
        </p:nvSpPr>
        <p:spPr>
          <a:xfrm>
            <a:off x="7554380" y="937507"/>
            <a:ext cx="4480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D- gesinimo šulinys į kurį patenka nuotekos iš esamos </a:t>
            </a:r>
            <a:r>
              <a:rPr lang="lt-LT" dirty="0" err="1"/>
              <a:t>spaudiminės</a:t>
            </a:r>
            <a:r>
              <a:rPr lang="lt-LT" dirty="0"/>
              <a:t> nuotekų trasos ir čia pateks nuotekos iš naujai planuojamos įrengti.</a:t>
            </a:r>
          </a:p>
          <a:p>
            <a:r>
              <a:rPr lang="lt-LT" dirty="0"/>
              <a:t>Šulinio D- gylis 1,50 m, </a:t>
            </a:r>
            <a:r>
              <a:rPr lang="lt-LT" dirty="0" err="1"/>
              <a:t>ž.p</a:t>
            </a:r>
            <a:r>
              <a:rPr lang="lt-LT" dirty="0"/>
              <a:t>. altitudė 128,20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3B23D7-3BCE-64A5-7BC6-C60E407BE0C6}"/>
              </a:ext>
            </a:extLst>
          </p:cNvPr>
          <p:cNvSpPr txBox="1"/>
          <p:nvPr/>
        </p:nvSpPr>
        <p:spPr>
          <a:xfrm>
            <a:off x="294968" y="4326194"/>
            <a:ext cx="140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Ž.p.128,20</a:t>
            </a:r>
          </a:p>
        </p:txBody>
      </p:sp>
    </p:spTree>
    <p:extLst>
      <p:ext uri="{BB962C8B-B14F-4D97-AF65-F5344CB8AC3E}">
        <p14:creationId xmlns:p14="http://schemas.microsoft.com/office/powerpoint/2010/main" val="4074745748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214</Words>
  <Application>Microsoft Office PowerPoint</Application>
  <PresentationFormat>Plačiaekranė</PresentationFormat>
  <Paragraphs>28</Paragraphs>
  <Slides>4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„Office“ tema</vt:lpstr>
      <vt:lpstr>„PowerPoint“ pateiktis</vt:lpstr>
      <vt:lpstr>„PowerPoint“ pateiktis</vt:lpstr>
      <vt:lpstr>„PowerPoint“ pateiktis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Kęstutis Jasukaitis</dc:creator>
  <cp:lastModifiedBy>Kęstutis Jasukaitis</cp:lastModifiedBy>
  <cp:revision>1</cp:revision>
  <dcterms:created xsi:type="dcterms:W3CDTF">2025-10-01T07:18:59Z</dcterms:created>
  <dcterms:modified xsi:type="dcterms:W3CDTF">2025-10-01T07:19:52Z</dcterms:modified>
</cp:coreProperties>
</file>