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841611-1D71-45D3-B9EA-DD0A0A19E22A}" v="1" dt="2025-08-25T04:51:40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D207592-F399-DD74-86DD-0AD0736EA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820B1321-13B2-FC46-2B98-7A597F5A8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3EC1E00-B9B1-9B11-D6A5-CB56366AB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D96C609-1E7B-EBEB-95C5-A022E0CA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5961FE7-3463-23FC-372F-39488C78F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7700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55C5104-6884-2B3C-4AE0-5E9943BF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B50525E1-1885-54AF-414E-83E9A1621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60FC90F-28A4-F7EA-3326-EF233C502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7F87CC9-8BE6-2708-8793-9DEB479D4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22925F6-2F19-1034-EC88-1E764999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7485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5DED25D8-28E4-634A-A341-5E0FF1DF4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22C0A65-DDE8-411B-13B1-FB9839BB3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6687FF0-7F89-A893-C791-F78FAC87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257031E-6BEE-8C9E-521D-D5B3AC8B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1B0C4C0-E3B0-80EA-EBA9-4D75096F0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99313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0D81B04-4704-19B9-0164-44EBDD35F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1C30C8D9-8A68-5AFC-9F2A-47309B7C5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E48941C-7E6B-AC20-7283-0AD29A1D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7189409-286B-7348-3006-748C191D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B752E8B-05DA-783E-059E-493718482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947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1181F4D-F342-B907-2082-E5A0840D9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B2A21878-5229-0D5C-EC0F-E0B45CF1B5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42A31C37-1E8C-B76D-FA0A-B4FF81E1A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FB58CA36-FA68-7F80-3723-3771009E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EF6F486-DD5B-21D2-15BD-331919B47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5726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DC10B79-2943-7F3E-981E-09BE5956C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96F38486-821F-52EE-DE63-55E44890AD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4E56A499-3F90-6B06-DFF3-1AB0F3D91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D51827C5-3A36-88B9-A53F-506B5A1D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B652092-7758-0D09-06FB-581EC654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E2FA5C7-728A-5205-6ABB-0942CD6FA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0291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296683F-0DB0-7BBA-52CF-8D87E7F2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1324EAF-63C7-F6D2-8CD7-1F2C216F0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2C22EA0-B741-DBEF-AE21-7613B3FD2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0D4060F9-00A2-34D3-70CD-697771D8F3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A61EBED5-3C17-0C54-6B36-2E2CFED860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3C261314-C825-E6B7-7379-44323A671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14F29996-1506-4AEE-F65B-96F49B318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10AFF2AC-B359-4FD9-5453-4BB75AD0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31405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0BA1102-4CEF-3D5C-5215-283F6BD83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4D67C83D-A3F5-4C19-0A79-19D078DFA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23EFC27B-2628-1BA2-9F5E-E2CA103B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20BE02E-5BE5-F101-780D-7F01A7C5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6616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E0A35181-6F26-9C13-03E9-C9535978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DC0C9A44-95B0-C89B-3CA5-0EEF0DB6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D4BF5457-A9D2-EF17-AD93-337322D97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6386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80680D2-FB7A-5F56-A906-C3FC5E221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C98F0C6A-7898-1FBF-4A7F-99F6A0AFE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6FAC17BC-D0D4-D1F1-A8C6-1BD76A995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5E992B86-81A5-F077-449C-8748E89C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6D75038-1BCA-9625-F23D-8D4E4478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1BBE76B3-E6CC-16E0-FFF4-DE6160466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530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8C20228-0387-AF37-FD3F-ECC8FFB8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8D0B4EB1-A0EA-DB72-10F4-8828956B9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17537ADB-E9C6-0003-FE55-ED37859A9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6E5C2E50-E054-0C6C-42E0-F34FC1E7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311BEB64-4A8A-D0BB-5544-52FA72E5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F934EF51-5A02-1CC3-91E7-CA9E41F89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2160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FA121713-2188-4D06-919B-EF8D5C790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6D5DC51-53A9-8ED0-C3A7-91439531F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20AB2061-1B77-0128-68C3-DDCE843144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B531A-60BD-4E19-BF6B-64713380B128}" type="datetimeFigureOut">
              <a:rPr lang="lt-LT" smtClean="0"/>
              <a:t>2025-09-30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36D6342B-AF00-ECF3-D049-4406A3867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3F54C88-EA53-C31F-2C8C-4D82BF385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3CD09-324F-4998-8438-A9A6499FCB0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09920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aveikslėlis 4">
            <a:extLst>
              <a:ext uri="{FF2B5EF4-FFF2-40B4-BE49-F238E27FC236}">
                <a16:creationId xmlns:a16="http://schemas.microsoft.com/office/drawing/2014/main" id="{17A918ED-D9DA-D0B1-5984-B230D0E2F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635" y="575864"/>
            <a:ext cx="7055850" cy="570627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928161-3DFA-7815-0081-B418C060F0F9}"/>
              </a:ext>
            </a:extLst>
          </p:cNvPr>
          <p:cNvSpPr txBox="1"/>
          <p:nvPr/>
        </p:nvSpPr>
        <p:spPr>
          <a:xfrm>
            <a:off x="324465" y="4011561"/>
            <a:ext cx="1995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Vamzdžio latako dugno </a:t>
            </a:r>
            <a:r>
              <a:rPr lang="lt-LT" dirty="0" err="1"/>
              <a:t>alt</a:t>
            </a:r>
            <a:r>
              <a:rPr lang="lt-LT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F02959-4F46-3255-D8F5-3A6C90C92313}"/>
              </a:ext>
            </a:extLst>
          </p:cNvPr>
          <p:cNvSpPr txBox="1"/>
          <p:nvPr/>
        </p:nvSpPr>
        <p:spPr>
          <a:xfrm>
            <a:off x="324465" y="4746383"/>
            <a:ext cx="1730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Projektuojamo </a:t>
            </a:r>
            <a:r>
              <a:rPr lang="lt-LT" dirty="0" err="1"/>
              <a:t>ž.p</a:t>
            </a:r>
            <a:r>
              <a:rPr lang="lt-LT" dirty="0"/>
              <a:t>. </a:t>
            </a:r>
            <a:r>
              <a:rPr lang="lt-LT" dirty="0" err="1"/>
              <a:t>alt</a:t>
            </a:r>
            <a:r>
              <a:rPr lang="lt-LT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EE64D5-F555-8D1E-DDB4-8BF3E3B79CB5}"/>
              </a:ext>
            </a:extLst>
          </p:cNvPr>
          <p:cNvSpPr txBox="1"/>
          <p:nvPr/>
        </p:nvSpPr>
        <p:spPr>
          <a:xfrm>
            <a:off x="422787" y="5481205"/>
            <a:ext cx="1897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err="1"/>
              <a:t>Easmo</a:t>
            </a:r>
            <a:r>
              <a:rPr lang="lt-LT" dirty="0"/>
              <a:t> </a:t>
            </a:r>
            <a:r>
              <a:rPr lang="lt-LT" dirty="0" err="1"/>
              <a:t>ž.p</a:t>
            </a:r>
            <a:r>
              <a:rPr lang="lt-LT" dirty="0"/>
              <a:t>. </a:t>
            </a:r>
            <a:r>
              <a:rPr lang="lt-LT" dirty="0" err="1"/>
              <a:t>alt</a:t>
            </a:r>
            <a:r>
              <a:rPr lang="lt-LT" dirty="0"/>
              <a:t>.</a:t>
            </a:r>
          </a:p>
        </p:txBody>
      </p:sp>
      <p:cxnSp>
        <p:nvCxnSpPr>
          <p:cNvPr id="10" name="Tiesioji jungtis 9">
            <a:extLst>
              <a:ext uri="{FF2B5EF4-FFF2-40B4-BE49-F238E27FC236}">
                <a16:creationId xmlns:a16="http://schemas.microsoft.com/office/drawing/2014/main" id="{CBCA6AF6-0F1E-2235-E472-4AFCADB389E1}"/>
              </a:ext>
            </a:extLst>
          </p:cNvPr>
          <p:cNvCxnSpPr>
            <a:cxnSpLocks/>
          </p:cNvCxnSpPr>
          <p:nvPr/>
        </p:nvCxnSpPr>
        <p:spPr>
          <a:xfrm flipH="1">
            <a:off x="4965290" y="2861187"/>
            <a:ext cx="373626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jungtis 12">
            <a:extLst>
              <a:ext uri="{FF2B5EF4-FFF2-40B4-BE49-F238E27FC236}">
                <a16:creationId xmlns:a16="http://schemas.microsoft.com/office/drawing/2014/main" id="{375AA8F9-EF82-B050-3201-F92046DA5852}"/>
              </a:ext>
            </a:extLst>
          </p:cNvPr>
          <p:cNvCxnSpPr>
            <a:cxnSpLocks/>
          </p:cNvCxnSpPr>
          <p:nvPr/>
        </p:nvCxnSpPr>
        <p:spPr>
          <a:xfrm flipH="1" flipV="1">
            <a:off x="4277032" y="2753031"/>
            <a:ext cx="688258" cy="1081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>
            <a:extLst>
              <a:ext uri="{FF2B5EF4-FFF2-40B4-BE49-F238E27FC236}">
                <a16:creationId xmlns:a16="http://schemas.microsoft.com/office/drawing/2014/main" id="{DE673A9C-5883-E3F7-61D3-9819808E6A66}"/>
              </a:ext>
            </a:extLst>
          </p:cNvPr>
          <p:cNvCxnSpPr>
            <a:cxnSpLocks/>
          </p:cNvCxnSpPr>
          <p:nvPr/>
        </p:nvCxnSpPr>
        <p:spPr>
          <a:xfrm flipH="1" flipV="1">
            <a:off x="3136490" y="2605551"/>
            <a:ext cx="816078" cy="10815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4F14CE7-76D7-0FA9-5E31-AFA630890E61}"/>
              </a:ext>
            </a:extLst>
          </p:cNvPr>
          <p:cNvSpPr txBox="1"/>
          <p:nvPr/>
        </p:nvSpPr>
        <p:spPr>
          <a:xfrm>
            <a:off x="7885471" y="973394"/>
            <a:ext cx="31954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Galimos pasijungimo vietos </a:t>
            </a:r>
          </a:p>
          <a:p>
            <a:endParaRPr lang="lt-LT" dirty="0"/>
          </a:p>
          <a:p>
            <a:r>
              <a:rPr lang="lt-LT" dirty="0"/>
              <a:t>Vamzdžio diametras Dn90, PE HD100, PN10</a:t>
            </a:r>
          </a:p>
          <a:p>
            <a:endParaRPr lang="lt-LT" dirty="0"/>
          </a:p>
          <a:p>
            <a:r>
              <a:rPr lang="lt-LT" dirty="0"/>
              <a:t>Jungiama per trišakį 90*50*90</a:t>
            </a:r>
          </a:p>
          <a:p>
            <a:r>
              <a:rPr lang="lt-LT" dirty="0"/>
              <a:t>Prieš pasijungimą įrengti atbulinį vožtuvą ir sklendę DN50.</a:t>
            </a:r>
          </a:p>
        </p:txBody>
      </p:sp>
      <p:cxnSp>
        <p:nvCxnSpPr>
          <p:cNvPr id="22" name="Tiesioji jungtis 21">
            <a:extLst>
              <a:ext uri="{FF2B5EF4-FFF2-40B4-BE49-F238E27FC236}">
                <a16:creationId xmlns:a16="http://schemas.microsoft.com/office/drawing/2014/main" id="{0AA6F4A9-2435-A1C2-7D9D-1FF03727C95F}"/>
              </a:ext>
            </a:extLst>
          </p:cNvPr>
          <p:cNvCxnSpPr/>
          <p:nvPr/>
        </p:nvCxnSpPr>
        <p:spPr>
          <a:xfrm>
            <a:off x="8023123" y="1342726"/>
            <a:ext cx="2487561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4E803D7-7AE2-5B58-219B-69AEC7D51368}"/>
              </a:ext>
            </a:extLst>
          </p:cNvPr>
          <p:cNvSpPr txBox="1"/>
          <p:nvPr/>
        </p:nvSpPr>
        <p:spPr>
          <a:xfrm>
            <a:off x="7885471" y="4011561"/>
            <a:ext cx="3687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Schema 1- </a:t>
            </a:r>
            <a:r>
              <a:rPr lang="lt-LT" dirty="0" err="1"/>
              <a:t>Alinkos</a:t>
            </a:r>
            <a:r>
              <a:rPr lang="lt-LT" dirty="0"/>
              <a:t> g., Elektrėnai</a:t>
            </a:r>
          </a:p>
        </p:txBody>
      </p:sp>
    </p:spTree>
    <p:extLst>
      <p:ext uri="{BB962C8B-B14F-4D97-AF65-F5344CB8AC3E}">
        <p14:creationId xmlns:p14="http://schemas.microsoft.com/office/powerpoint/2010/main" val="942586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uktūrinė schema: jungtis 1">
            <a:extLst>
              <a:ext uri="{FF2B5EF4-FFF2-40B4-BE49-F238E27FC236}">
                <a16:creationId xmlns:a16="http://schemas.microsoft.com/office/drawing/2014/main" id="{4E3CC0D2-C7CE-4E4A-B357-4F4A783AC22A}"/>
              </a:ext>
            </a:extLst>
          </p:cNvPr>
          <p:cNvSpPr/>
          <p:nvPr/>
        </p:nvSpPr>
        <p:spPr>
          <a:xfrm>
            <a:off x="953729" y="1524001"/>
            <a:ext cx="3510116" cy="3485536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4" name="Tiesioji jungtis 3">
            <a:extLst>
              <a:ext uri="{FF2B5EF4-FFF2-40B4-BE49-F238E27FC236}">
                <a16:creationId xmlns:a16="http://schemas.microsoft.com/office/drawing/2014/main" id="{F6A28279-1DE0-024F-2176-40EED70E431D}"/>
              </a:ext>
            </a:extLst>
          </p:cNvPr>
          <p:cNvCxnSpPr/>
          <p:nvPr/>
        </p:nvCxnSpPr>
        <p:spPr>
          <a:xfrm>
            <a:off x="2723535" y="658761"/>
            <a:ext cx="0" cy="210410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Tiesioji jungtis 5">
            <a:extLst>
              <a:ext uri="{FF2B5EF4-FFF2-40B4-BE49-F238E27FC236}">
                <a16:creationId xmlns:a16="http://schemas.microsoft.com/office/drawing/2014/main" id="{40CD5C8C-68DF-55A2-1C08-86ED92889C5F}"/>
              </a:ext>
            </a:extLst>
          </p:cNvPr>
          <p:cNvCxnSpPr/>
          <p:nvPr/>
        </p:nvCxnSpPr>
        <p:spPr>
          <a:xfrm>
            <a:off x="2708787" y="2930013"/>
            <a:ext cx="0" cy="498987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jungtis 7">
            <a:extLst>
              <a:ext uri="{FF2B5EF4-FFF2-40B4-BE49-F238E27FC236}">
                <a16:creationId xmlns:a16="http://schemas.microsoft.com/office/drawing/2014/main" id="{02367FE7-98F8-CAC3-A456-99128081A04B}"/>
              </a:ext>
            </a:extLst>
          </p:cNvPr>
          <p:cNvCxnSpPr>
            <a:cxnSpLocks/>
          </p:cNvCxnSpPr>
          <p:nvPr/>
        </p:nvCxnSpPr>
        <p:spPr>
          <a:xfrm flipH="1" flipV="1">
            <a:off x="2487561" y="3179506"/>
            <a:ext cx="221226" cy="15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truktūrinė schema: priešprieša 9">
            <a:extLst>
              <a:ext uri="{FF2B5EF4-FFF2-40B4-BE49-F238E27FC236}">
                <a16:creationId xmlns:a16="http://schemas.microsoft.com/office/drawing/2014/main" id="{D1B86AE1-7AE3-5CF5-E15C-28390A825192}"/>
              </a:ext>
            </a:extLst>
          </p:cNvPr>
          <p:cNvSpPr/>
          <p:nvPr/>
        </p:nvSpPr>
        <p:spPr>
          <a:xfrm rot="16200000">
            <a:off x="2244214" y="3016045"/>
            <a:ext cx="275304" cy="326922"/>
          </a:xfrm>
          <a:prstGeom prst="flowChartCollate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>
              <a:solidFill>
                <a:schemeClr val="tx1"/>
              </a:solidFill>
            </a:endParaRPr>
          </a:p>
        </p:txBody>
      </p:sp>
      <p:cxnSp>
        <p:nvCxnSpPr>
          <p:cNvPr id="12" name="Tiesioji jungtis 11">
            <a:extLst>
              <a:ext uri="{FF2B5EF4-FFF2-40B4-BE49-F238E27FC236}">
                <a16:creationId xmlns:a16="http://schemas.microsoft.com/office/drawing/2014/main" id="{046CF7F7-927C-3D35-6600-92BE8E430861}"/>
              </a:ext>
            </a:extLst>
          </p:cNvPr>
          <p:cNvCxnSpPr/>
          <p:nvPr/>
        </p:nvCxnSpPr>
        <p:spPr>
          <a:xfrm flipH="1">
            <a:off x="2708787" y="3549445"/>
            <a:ext cx="14748" cy="230074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35962B4-BD78-E02B-2A49-5FCB8D75176B}"/>
              </a:ext>
            </a:extLst>
          </p:cNvPr>
          <p:cNvSpPr txBox="1"/>
          <p:nvPr/>
        </p:nvSpPr>
        <p:spPr>
          <a:xfrm>
            <a:off x="4031226" y="1179871"/>
            <a:ext cx="29496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Esama </a:t>
            </a:r>
            <a:r>
              <a:rPr lang="lt-LT" dirty="0" err="1"/>
              <a:t>spaudiminė</a:t>
            </a:r>
            <a:r>
              <a:rPr lang="lt-LT" dirty="0"/>
              <a:t> nuotekų linija </a:t>
            </a:r>
            <a:r>
              <a:rPr lang="lt-LT" dirty="0" err="1"/>
              <a:t>Dn</a:t>
            </a:r>
            <a:r>
              <a:rPr lang="lt-LT" dirty="0"/>
              <a:t> 50 mm.</a:t>
            </a:r>
          </a:p>
        </p:txBody>
      </p:sp>
      <p:cxnSp>
        <p:nvCxnSpPr>
          <p:cNvPr id="15" name="Tiesioji rodyklės jungtis 14">
            <a:extLst>
              <a:ext uri="{FF2B5EF4-FFF2-40B4-BE49-F238E27FC236}">
                <a16:creationId xmlns:a16="http://schemas.microsoft.com/office/drawing/2014/main" id="{3C8802D6-B147-D977-7D9C-03FB2FB89AB1}"/>
              </a:ext>
            </a:extLst>
          </p:cNvPr>
          <p:cNvCxnSpPr>
            <a:stCxn id="13" idx="1"/>
          </p:cNvCxnSpPr>
          <p:nvPr/>
        </p:nvCxnSpPr>
        <p:spPr>
          <a:xfrm flipH="1" flipV="1">
            <a:off x="2723535" y="1268361"/>
            <a:ext cx="1307691" cy="2346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8FFD85B-29D6-0951-E7FE-AF10AC7ECB90}"/>
              </a:ext>
            </a:extLst>
          </p:cNvPr>
          <p:cNvSpPr txBox="1"/>
          <p:nvPr/>
        </p:nvSpPr>
        <p:spPr>
          <a:xfrm>
            <a:off x="4031226" y="5250426"/>
            <a:ext cx="371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Naujai įrengiama </a:t>
            </a:r>
            <a:r>
              <a:rPr lang="lt-LT" dirty="0" err="1"/>
              <a:t>spaudiminė</a:t>
            </a:r>
            <a:r>
              <a:rPr lang="lt-LT" dirty="0"/>
              <a:t> nuotekų linija Dn50 mm, L apie 70 m.</a:t>
            </a:r>
          </a:p>
        </p:txBody>
      </p:sp>
      <p:cxnSp>
        <p:nvCxnSpPr>
          <p:cNvPr id="18" name="Tiesioji rodyklės jungtis 17">
            <a:extLst>
              <a:ext uri="{FF2B5EF4-FFF2-40B4-BE49-F238E27FC236}">
                <a16:creationId xmlns:a16="http://schemas.microsoft.com/office/drawing/2014/main" id="{FFDAC1EF-6D64-0B7E-BF7F-DF5C9AEB53A3}"/>
              </a:ext>
            </a:extLst>
          </p:cNvPr>
          <p:cNvCxnSpPr>
            <a:stCxn id="16" idx="1"/>
          </p:cNvCxnSpPr>
          <p:nvPr/>
        </p:nvCxnSpPr>
        <p:spPr>
          <a:xfrm flipH="1" flipV="1">
            <a:off x="2792361" y="5378245"/>
            <a:ext cx="1238865" cy="195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61CE3D0-6464-EEA7-518B-6BB8731D6AC3}"/>
              </a:ext>
            </a:extLst>
          </p:cNvPr>
          <p:cNvSpPr txBox="1"/>
          <p:nvPr/>
        </p:nvSpPr>
        <p:spPr>
          <a:xfrm flipH="1">
            <a:off x="4794699" y="3429000"/>
            <a:ext cx="4840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Pasijungimas </a:t>
            </a:r>
            <a:r>
              <a:rPr lang="lt-LT" dirty="0" err="1"/>
              <a:t>gęsinimo</a:t>
            </a:r>
            <a:r>
              <a:rPr lang="lt-LT" dirty="0"/>
              <a:t> šulinyje 5 įrengiant trišakį ir drenavimo armatūrą.</a:t>
            </a:r>
          </a:p>
        </p:txBody>
      </p:sp>
      <p:cxnSp>
        <p:nvCxnSpPr>
          <p:cNvPr id="21" name="Tiesioji rodyklės jungtis 20">
            <a:extLst>
              <a:ext uri="{FF2B5EF4-FFF2-40B4-BE49-F238E27FC236}">
                <a16:creationId xmlns:a16="http://schemas.microsoft.com/office/drawing/2014/main" id="{C5DE4EA5-E3E0-1030-0E4B-FC62AF79C6DC}"/>
              </a:ext>
            </a:extLst>
          </p:cNvPr>
          <p:cNvCxnSpPr>
            <a:cxnSpLocks/>
            <a:stCxn id="19" idx="3"/>
          </p:cNvCxnSpPr>
          <p:nvPr/>
        </p:nvCxnSpPr>
        <p:spPr>
          <a:xfrm flipH="1" flipV="1">
            <a:off x="2708787" y="3195484"/>
            <a:ext cx="2085912" cy="55668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CAA54F2-6762-1E74-065C-4F3009D856F2}"/>
              </a:ext>
            </a:extLst>
          </p:cNvPr>
          <p:cNvSpPr txBox="1"/>
          <p:nvPr/>
        </p:nvSpPr>
        <p:spPr>
          <a:xfrm>
            <a:off x="7462684" y="786581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Schema 2- </a:t>
            </a:r>
            <a:r>
              <a:rPr lang="lt-LT" dirty="0" err="1"/>
              <a:t>Alinkos</a:t>
            </a:r>
            <a:r>
              <a:rPr lang="lt-LT" dirty="0"/>
              <a:t> g., Elektrėnai.</a:t>
            </a:r>
          </a:p>
        </p:txBody>
      </p:sp>
    </p:spTree>
    <p:extLst>
      <p:ext uri="{BB962C8B-B14F-4D97-AF65-F5344CB8AC3E}">
        <p14:creationId xmlns:p14="http://schemas.microsoft.com/office/powerpoint/2010/main" val="2377970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2CA06B4-DE41-9751-157A-591AF8CC8514}"/>
              </a:ext>
            </a:extLst>
          </p:cNvPr>
          <p:cNvSpPr txBox="1"/>
          <p:nvPr/>
        </p:nvSpPr>
        <p:spPr>
          <a:xfrm>
            <a:off x="9354005" y="629265"/>
            <a:ext cx="275933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Schema 3</a:t>
            </a:r>
          </a:p>
          <a:p>
            <a:r>
              <a:rPr lang="lt-LT" dirty="0" err="1"/>
              <a:t>Alinkos</a:t>
            </a:r>
            <a:r>
              <a:rPr lang="lt-LT" dirty="0"/>
              <a:t> g., Elektrėnai esamų ir planuojamų rekonstruoti tinklų schema. Planuojama rekonstruoti buitinių nuotekų trasa. Darbai vykdomi įtraukiant PE Dn50 mm RC vamzdį. Trasos ilgis apie 70,00 metrų.</a:t>
            </a:r>
          </a:p>
          <a:p>
            <a:endParaRPr lang="lt-LT" dirty="0"/>
          </a:p>
          <a:p>
            <a:endParaRPr lang="lt-LT" dirty="0"/>
          </a:p>
          <a:p>
            <a:r>
              <a:rPr lang="lt-LT" dirty="0"/>
              <a:t>Parengiamas supaprastintas projektas, gaunami leidimai darbams. </a:t>
            </a:r>
          </a:p>
          <a:p>
            <a:r>
              <a:rPr lang="lt-LT" dirty="0"/>
              <a:t>Atliekami darbai, pateikti įrengtų tinklų išpildomąsias nuotraukas DWG FORMATE ir spausdintą projekto versiją.</a:t>
            </a: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id="{89E6EC49-BEB6-5D91-0161-1E88D728A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443"/>
            <a:ext cx="9173855" cy="5649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66501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144</Words>
  <Application>Microsoft Office PowerPoint</Application>
  <PresentationFormat>Plačiaekranė</PresentationFormat>
  <Paragraphs>20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Kęstutis Jasukaitis</dc:creator>
  <cp:lastModifiedBy>Giedrė Pakenienė</cp:lastModifiedBy>
  <cp:revision>2</cp:revision>
  <dcterms:created xsi:type="dcterms:W3CDTF">2025-08-18T10:25:37Z</dcterms:created>
  <dcterms:modified xsi:type="dcterms:W3CDTF">2025-09-30T11:59:05Z</dcterms:modified>
</cp:coreProperties>
</file>