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43D092-0078-4B0A-8DBC-F8FA5DA166FF}" v="5" dt="2025-08-25T05:04:50.6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1A396FA-35A3-3E59-7763-C1EA37D67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432BDDE1-C024-18F2-FA05-3BA65F2C4E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C425B1F3-FE57-47F9-33AC-EFB12D888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2D1E-30A0-4AAA-AB9B-41048F769F77}" type="datetimeFigureOut">
              <a:rPr lang="lt-LT" smtClean="0"/>
              <a:t>2025-09-30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FCD5C8F-4438-97AF-2549-25D7DE416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CC9686C5-15E2-FFFD-3369-4F6987A1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F83A-4366-401A-9CC8-40B0184828E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24881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E9C8173-E793-91B6-FE01-814160BAF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5D53BD5D-CB04-EB58-56AA-5CD57BADA6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9DA2884F-46DB-395A-FA00-BAAEECCCE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2D1E-30A0-4AAA-AB9B-41048F769F77}" type="datetimeFigureOut">
              <a:rPr lang="lt-LT" smtClean="0"/>
              <a:t>2025-09-30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3A36A300-BB6A-00EE-79C5-020A7CDFE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AF6CA4CD-29E8-23E7-8442-8A541AB6E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F83A-4366-401A-9CC8-40B0184828E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87461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9784DF27-79D3-D5C2-9C1C-6FE5CB847B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CB1E4386-C725-5BC0-031F-079A0E42D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1C55077C-96AB-B680-222C-707736FC9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2D1E-30A0-4AAA-AB9B-41048F769F77}" type="datetimeFigureOut">
              <a:rPr lang="lt-LT" smtClean="0"/>
              <a:t>2025-09-30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EA8E788D-41B3-74EE-CBD8-75F8D03F3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DD7CE2A7-F2E2-A854-E180-EA08F90E1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F83A-4366-401A-9CC8-40B0184828E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7894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968E87F-E722-33D0-ABA0-FFDEAF1D6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16622B87-0429-C570-BEDE-FEEC1E229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EFEB67BE-DC05-9184-44B4-0B1322D52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2D1E-30A0-4AAA-AB9B-41048F769F77}" type="datetimeFigureOut">
              <a:rPr lang="lt-LT" smtClean="0"/>
              <a:t>2025-09-30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BF8983C0-C028-F937-322A-71473F197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73105A62-1CB9-FA3F-71D9-5235783E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F83A-4366-401A-9CC8-40B0184828E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0533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5647ADE-3FF3-35CA-4383-B98FDA242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36A62455-ED9E-BBEF-20CD-672FD34F4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9C862811-A13D-3F90-55F2-058845E41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2D1E-30A0-4AAA-AB9B-41048F769F77}" type="datetimeFigureOut">
              <a:rPr lang="lt-LT" smtClean="0"/>
              <a:t>2025-09-30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554D65D4-E5C1-013E-B4AE-E59F84D4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05B72CA0-3560-D7AF-F56E-87F06F4C8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F83A-4366-401A-9CC8-40B0184828E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17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A274B7E-5B9A-DE38-BC1C-F13F67AC8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034710BF-7B0F-AD36-E09E-8AD358580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A96DAE65-7B47-D4D4-273C-2939C57E13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DE6C4D43-97D7-3B9B-0E78-C5FD99474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2D1E-30A0-4AAA-AB9B-41048F769F77}" type="datetimeFigureOut">
              <a:rPr lang="lt-LT" smtClean="0"/>
              <a:t>2025-09-30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1C66E6BE-4A41-6846-AA23-C614F016F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D6DDCE59-2EE9-9950-97F2-E07C7F5C0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F83A-4366-401A-9CC8-40B0184828E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2047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8202DE6-4623-333D-A0F6-426F198F7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70BDA5CA-FCA9-DE71-276F-446142DA0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59D769D2-60B9-3CC4-9A49-81CB58CAE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CBDDD8B7-5E47-D3F9-9B28-21F2AC0816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B2BA4408-4A82-46DC-C272-4E1F53B725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1ACB203A-9D1F-A44C-1F6B-BDFC6C6F1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2D1E-30A0-4AAA-AB9B-41048F769F77}" type="datetimeFigureOut">
              <a:rPr lang="lt-LT" smtClean="0"/>
              <a:t>2025-09-30</a:t>
            </a:fld>
            <a:endParaRPr lang="lt-LT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C7E427C3-DC09-8FC2-DE91-5E6A446F2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DF8CAEB8-481D-5ED7-BD1D-6403840A4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F83A-4366-401A-9CC8-40B0184828E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0635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22B9D08-1DF0-D372-332A-B98CE14D3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375850AD-FE68-0A2E-2877-8CA102AFB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2D1E-30A0-4AAA-AB9B-41048F769F77}" type="datetimeFigureOut">
              <a:rPr lang="lt-LT" smtClean="0"/>
              <a:t>2025-09-30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514A5D25-BD7A-A725-C2A6-6B187FD71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C9CCAE16-78EF-60F0-8DDD-69D4A304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F83A-4366-401A-9CC8-40B0184828E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00861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5A8A8DA9-DC67-16EA-637F-8E33A4B00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2D1E-30A0-4AAA-AB9B-41048F769F77}" type="datetimeFigureOut">
              <a:rPr lang="lt-LT" smtClean="0"/>
              <a:t>2025-09-30</a:t>
            </a:fld>
            <a:endParaRPr lang="lt-LT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01CAABDC-D35C-288E-B875-5F66941C9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751B215C-6474-29E0-E7DE-500271DEC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F83A-4366-401A-9CC8-40B0184828E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9989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3493A82-C99B-9D12-F3D8-D0E941A0F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E3178C8-B8EE-CC4A-51FA-8F380675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42477A49-F40B-3529-E10A-33D0B4C34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476CD1EE-0590-54E4-65D4-8F0A72D94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2D1E-30A0-4AAA-AB9B-41048F769F77}" type="datetimeFigureOut">
              <a:rPr lang="lt-LT" smtClean="0"/>
              <a:t>2025-09-30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52C8FDC1-5A5A-631F-0A9A-D4E6DE5F2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07AB6AB6-C282-D66B-69DE-B015F2CB6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F83A-4366-401A-9CC8-40B0184828E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5583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1BDA330-ACDC-EAF0-062B-1A9DD1B36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79D56FF9-00A5-D2F5-D625-FAE51B922A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C8E2DA2E-ABEF-4100-3A48-A42575D66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3169A67D-2FD2-4A98-45F2-1AECEE764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2D1E-30A0-4AAA-AB9B-41048F769F77}" type="datetimeFigureOut">
              <a:rPr lang="lt-LT" smtClean="0"/>
              <a:t>2025-09-30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ADFA4D80-AD7A-0EF4-039D-9B3F38023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D2AAAB4D-CB85-3016-710A-147BD10C8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F83A-4366-401A-9CC8-40B0184828E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0765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18B0B49B-2F33-892F-0E89-02A075BCF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FFAD4549-E622-3D22-EBC5-E85D490F2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85A8D5B7-7DA2-4A45-2870-8865645F7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62D1E-30A0-4AAA-AB9B-41048F769F77}" type="datetimeFigureOut">
              <a:rPr lang="lt-LT" smtClean="0"/>
              <a:t>2025-09-30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2BCCAE3E-49F8-4B14-81F5-72C9E51436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98A61739-EE9E-D11D-D939-8BF70E6F91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1F83A-4366-401A-9CC8-40B0184828E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4719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ED3E5261-58C4-7ECD-4D7A-0D8E92896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7922"/>
            <a:ext cx="6469625" cy="48522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8CECC1-8D2C-B29E-8F87-D35D714542C0}"/>
              </a:ext>
            </a:extLst>
          </p:cNvPr>
          <p:cNvSpPr txBox="1"/>
          <p:nvPr/>
        </p:nvSpPr>
        <p:spPr>
          <a:xfrm>
            <a:off x="8032954" y="521110"/>
            <a:ext cx="38444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Elektrėnai, Saulės g. sankryža. Kameros matmenys 2,0 m*1,8 m.</a:t>
            </a:r>
          </a:p>
          <a:p>
            <a:r>
              <a:rPr lang="lt-LT" dirty="0"/>
              <a:t>Atstatomas vamzdyno diametras iš Dn63 mm į esantį ketinį vamzdį Dn160 mm įmauti PE </a:t>
            </a:r>
            <a:r>
              <a:rPr lang="lt-LT" dirty="0" err="1"/>
              <a:t>Dn</a:t>
            </a:r>
            <a:r>
              <a:rPr lang="lt-LT" dirty="0"/>
              <a:t> 110 mm vamzdį tarp kamerų, prieš tai ištraukiant esantį </a:t>
            </a:r>
            <a:r>
              <a:rPr lang="lt-LT" dirty="0" err="1"/>
              <a:t>Pe</a:t>
            </a:r>
            <a:r>
              <a:rPr lang="lt-LT" dirty="0"/>
              <a:t> </a:t>
            </a:r>
            <a:r>
              <a:rPr lang="lt-LT" dirty="0" err="1"/>
              <a:t>Dn</a:t>
            </a:r>
            <a:r>
              <a:rPr lang="lt-LT" dirty="0"/>
              <a:t> 63 mm. Žiūrėti pateiktas schemas. Trasos ilgis apie 31,0 metras.</a:t>
            </a:r>
          </a:p>
        </p:txBody>
      </p:sp>
      <p:cxnSp>
        <p:nvCxnSpPr>
          <p:cNvPr id="5" name="Tiesioji rodyklės jungtis 4">
            <a:extLst>
              <a:ext uri="{FF2B5EF4-FFF2-40B4-BE49-F238E27FC236}">
                <a16:creationId xmlns:a16="http://schemas.microsoft.com/office/drawing/2014/main" id="{D457DD89-02DC-BDEB-2C1B-947856A93167}"/>
              </a:ext>
            </a:extLst>
          </p:cNvPr>
          <p:cNvCxnSpPr>
            <a:cxnSpLocks/>
          </p:cNvCxnSpPr>
          <p:nvPr/>
        </p:nvCxnSpPr>
        <p:spPr>
          <a:xfrm flipV="1">
            <a:off x="4444181" y="1444440"/>
            <a:ext cx="3824748" cy="39829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57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9B2D5B61-2989-6544-57CE-E9EE6B851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0374"/>
            <a:ext cx="7610168" cy="57076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02FA79-70F0-CE00-AAEB-E1E40123E17A}"/>
              </a:ext>
            </a:extLst>
          </p:cNvPr>
          <p:cNvSpPr txBox="1"/>
          <p:nvPr/>
        </p:nvSpPr>
        <p:spPr>
          <a:xfrm>
            <a:off x="8013290" y="580103"/>
            <a:ext cx="38739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Elektrėnai Saulės g. 4 kamera, kameros matmenys: 2,15 m*1,95 m.</a:t>
            </a:r>
          </a:p>
          <a:p>
            <a:r>
              <a:rPr lang="lt-LT" dirty="0"/>
              <a:t>Atstatyti vamzdyno diametrą iš Dn63 mm į PE RC Dn110mm. Darbus vykdyti  įtraukiant vamzdį  tarp kamerų. Žiūrėti pateiktas schemas. Trasos ilgis apie 31,00 metras.</a:t>
            </a:r>
          </a:p>
        </p:txBody>
      </p:sp>
      <p:cxnSp>
        <p:nvCxnSpPr>
          <p:cNvPr id="5" name="Tiesioji rodyklės jungtis 4">
            <a:extLst>
              <a:ext uri="{FF2B5EF4-FFF2-40B4-BE49-F238E27FC236}">
                <a16:creationId xmlns:a16="http://schemas.microsoft.com/office/drawing/2014/main" id="{FF368B83-16A0-8A90-B7FA-013C2FB944C0}"/>
              </a:ext>
            </a:extLst>
          </p:cNvPr>
          <p:cNvCxnSpPr>
            <a:cxnSpLocks/>
          </p:cNvCxnSpPr>
          <p:nvPr/>
        </p:nvCxnSpPr>
        <p:spPr>
          <a:xfrm flipV="1">
            <a:off x="5122606" y="2035277"/>
            <a:ext cx="2890684" cy="21041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273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F2EC0F-56DA-E858-6C7F-0C8D2D122FDF}"/>
              </a:ext>
            </a:extLst>
          </p:cNvPr>
          <p:cNvSpPr txBox="1"/>
          <p:nvPr/>
        </p:nvSpPr>
        <p:spPr>
          <a:xfrm>
            <a:off x="8839200" y="678426"/>
            <a:ext cx="30086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Saulės g., Elektrėnai vandentiekio linijos remonto darbai. Apie 31,00 metras. Įtraukiamas vamzdis PE RC Dn110 mm. Darbai vykdomi tarp šulinių 182- 186.</a:t>
            </a:r>
          </a:p>
        </p:txBody>
      </p:sp>
      <p:pic>
        <p:nvPicPr>
          <p:cNvPr id="9" name="Paveikslėlis 8">
            <a:extLst>
              <a:ext uri="{FF2B5EF4-FFF2-40B4-BE49-F238E27FC236}">
                <a16:creationId xmlns:a16="http://schemas.microsoft.com/office/drawing/2014/main" id="{633451EB-3B3F-2743-1EEF-26D3C14B6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443"/>
            <a:ext cx="8593394" cy="5287113"/>
          </a:xfrm>
          <a:prstGeom prst="rect">
            <a:avLst/>
          </a:prstGeom>
        </p:spPr>
      </p:pic>
      <p:cxnSp>
        <p:nvCxnSpPr>
          <p:cNvPr id="11" name="Tiesioji rodyklės jungtis 10">
            <a:extLst>
              <a:ext uri="{FF2B5EF4-FFF2-40B4-BE49-F238E27FC236}">
                <a16:creationId xmlns:a16="http://schemas.microsoft.com/office/drawing/2014/main" id="{274FAAAD-DE3F-B4BB-9154-B78A62DC5B75}"/>
              </a:ext>
            </a:extLst>
          </p:cNvPr>
          <p:cNvCxnSpPr>
            <a:cxnSpLocks/>
          </p:cNvCxnSpPr>
          <p:nvPr/>
        </p:nvCxnSpPr>
        <p:spPr>
          <a:xfrm flipV="1">
            <a:off x="3618271" y="2084439"/>
            <a:ext cx="5220929" cy="20549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668891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Office PowerPoint</Application>
  <PresentationFormat>Plačiaekranė</PresentationFormat>
  <Paragraphs>5</Paragraphs>
  <Slides>3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„Office“ tema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Kęstutis Jasukaitis</dc:creator>
  <cp:lastModifiedBy>Vidmantas Mikalajūnas</cp:lastModifiedBy>
  <cp:revision>3</cp:revision>
  <dcterms:created xsi:type="dcterms:W3CDTF">2025-08-18T12:37:36Z</dcterms:created>
  <dcterms:modified xsi:type="dcterms:W3CDTF">2025-09-30T12:50:36Z</dcterms:modified>
</cp:coreProperties>
</file>