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96C-729C-4624-A4A4-C9B72544D227}" type="datetimeFigureOut">
              <a:rPr lang="lt-LT" smtClean="0"/>
              <a:t>2018-07-23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B337-014C-497E-A428-14A5F49A06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7778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96C-729C-4624-A4A4-C9B72544D227}" type="datetimeFigureOut">
              <a:rPr lang="lt-LT" smtClean="0"/>
              <a:t>2018-07-23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B337-014C-497E-A428-14A5F49A06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9979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96C-729C-4624-A4A4-C9B72544D227}" type="datetimeFigureOut">
              <a:rPr lang="lt-LT" smtClean="0"/>
              <a:t>2018-07-23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B337-014C-497E-A428-14A5F49A06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7509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96C-729C-4624-A4A4-C9B72544D227}" type="datetimeFigureOut">
              <a:rPr lang="lt-LT" smtClean="0"/>
              <a:t>2018-07-23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B337-014C-497E-A428-14A5F49A06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8159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96C-729C-4624-A4A4-C9B72544D227}" type="datetimeFigureOut">
              <a:rPr lang="lt-LT" smtClean="0"/>
              <a:t>2018-07-23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B337-014C-497E-A428-14A5F49A06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4351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96C-729C-4624-A4A4-C9B72544D227}" type="datetimeFigureOut">
              <a:rPr lang="lt-LT" smtClean="0"/>
              <a:t>2018-07-23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B337-014C-497E-A428-14A5F49A06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1606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96C-729C-4624-A4A4-C9B72544D227}" type="datetimeFigureOut">
              <a:rPr lang="lt-LT" smtClean="0"/>
              <a:t>2018-07-23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B337-014C-497E-A428-14A5F49A06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7674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96C-729C-4624-A4A4-C9B72544D227}" type="datetimeFigureOut">
              <a:rPr lang="lt-LT" smtClean="0"/>
              <a:t>2018-07-23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B337-014C-497E-A428-14A5F49A06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8382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96C-729C-4624-A4A4-C9B72544D227}" type="datetimeFigureOut">
              <a:rPr lang="lt-LT" smtClean="0"/>
              <a:t>2018-07-23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B337-014C-497E-A428-14A5F49A06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331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96C-729C-4624-A4A4-C9B72544D227}" type="datetimeFigureOut">
              <a:rPr lang="lt-LT" smtClean="0"/>
              <a:t>2018-07-23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B337-014C-497E-A428-14A5F49A06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881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B96C-729C-4624-A4A4-C9B72544D227}" type="datetimeFigureOut">
              <a:rPr lang="lt-LT" smtClean="0"/>
              <a:t>2018-07-23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B337-014C-497E-A428-14A5F49A06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5436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4B96C-729C-4624-A4A4-C9B72544D227}" type="datetimeFigureOut">
              <a:rPr lang="lt-LT" smtClean="0"/>
              <a:t>2018-07-23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B337-014C-497E-A428-14A5F49A06C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4713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679" y="2472607"/>
            <a:ext cx="3482642" cy="1912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946" y="1706731"/>
            <a:ext cx="7712108" cy="34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56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825" y="700803"/>
            <a:ext cx="7948349" cy="54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13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929" y="658890"/>
            <a:ext cx="7872142" cy="55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73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963" y="609355"/>
            <a:ext cx="7994073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1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653" y="613166"/>
            <a:ext cx="7780694" cy="56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80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739" y="681752"/>
            <a:ext cx="7864522" cy="54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42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249" y="2133487"/>
            <a:ext cx="3947502" cy="2591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171" y="639838"/>
            <a:ext cx="8283658" cy="55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0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269" y="1113325"/>
            <a:ext cx="5761219" cy="4648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515" y="769389"/>
            <a:ext cx="8176969" cy="53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042" y="575062"/>
            <a:ext cx="4099915" cy="5707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308" y="696993"/>
            <a:ext cx="7887383" cy="546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3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094" y="529338"/>
            <a:ext cx="4061812" cy="5799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394" y="792251"/>
            <a:ext cx="7971211" cy="52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0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318" y="613166"/>
            <a:ext cx="4191363" cy="56316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239" y="658890"/>
            <a:ext cx="8085521" cy="55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2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094" y="597924"/>
            <a:ext cx="4061812" cy="5662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361" y="879889"/>
            <a:ext cx="8291278" cy="50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4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007" y="616976"/>
            <a:ext cx="3977985" cy="5624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411" y="575062"/>
            <a:ext cx="7811177" cy="57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21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08" y="594114"/>
            <a:ext cx="8108383" cy="56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36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Violeta Skripskienė</dc:creator>
  <cp:lastModifiedBy>Violeta Skripskienė</cp:lastModifiedBy>
  <cp:revision>2</cp:revision>
  <dcterms:created xsi:type="dcterms:W3CDTF">2018-07-23T07:55:21Z</dcterms:created>
  <dcterms:modified xsi:type="dcterms:W3CDTF">2018-07-23T08:04:33Z</dcterms:modified>
</cp:coreProperties>
</file>