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lt-L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9" d="100"/>
          <a:sy n="89" d="100"/>
        </p:scale>
        <p:origin x="466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lt-LT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lt-L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CB3A20-9565-40F0-AB96-8121FEA36268}" type="datetimeFigureOut">
              <a:rPr lang="lt-LT" smtClean="0"/>
              <a:t>2018-09-05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541AE2-5CDC-4B64-BD74-1C173142CF3B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6435341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lt-LT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t-L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CB3A20-9565-40F0-AB96-8121FEA36268}" type="datetimeFigureOut">
              <a:rPr lang="lt-LT" smtClean="0"/>
              <a:t>2018-09-05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541AE2-5CDC-4B64-BD74-1C173142CF3B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9791537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lt-LT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t-L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CB3A20-9565-40F0-AB96-8121FEA36268}" type="datetimeFigureOut">
              <a:rPr lang="lt-LT" smtClean="0"/>
              <a:t>2018-09-05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541AE2-5CDC-4B64-BD74-1C173142CF3B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0886540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lt-LT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t-L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CB3A20-9565-40F0-AB96-8121FEA36268}" type="datetimeFigureOut">
              <a:rPr lang="lt-LT" smtClean="0"/>
              <a:t>2018-09-05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541AE2-5CDC-4B64-BD74-1C173142CF3B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4667552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lt-L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CB3A20-9565-40F0-AB96-8121FEA36268}" type="datetimeFigureOut">
              <a:rPr lang="lt-LT" smtClean="0"/>
              <a:t>2018-09-05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541AE2-5CDC-4B64-BD74-1C173142CF3B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7670606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lt-LT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t-LT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t-LT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CB3A20-9565-40F0-AB96-8121FEA36268}" type="datetimeFigureOut">
              <a:rPr lang="lt-LT" smtClean="0"/>
              <a:t>2018-09-05</a:t>
            </a:fld>
            <a:endParaRPr lang="lt-L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541AE2-5CDC-4B64-BD74-1C173142CF3B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5726951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lt-L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t-LT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t-LT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CB3A20-9565-40F0-AB96-8121FEA36268}" type="datetimeFigureOut">
              <a:rPr lang="lt-LT" smtClean="0"/>
              <a:t>2018-09-05</a:t>
            </a:fld>
            <a:endParaRPr lang="lt-L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541AE2-5CDC-4B64-BD74-1C173142CF3B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3348170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lt-LT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CB3A20-9565-40F0-AB96-8121FEA36268}" type="datetimeFigureOut">
              <a:rPr lang="lt-LT" smtClean="0"/>
              <a:t>2018-09-05</a:t>
            </a:fld>
            <a:endParaRPr lang="lt-L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541AE2-5CDC-4B64-BD74-1C173142CF3B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4419985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CB3A20-9565-40F0-AB96-8121FEA36268}" type="datetimeFigureOut">
              <a:rPr lang="lt-LT" smtClean="0"/>
              <a:t>2018-09-05</a:t>
            </a:fld>
            <a:endParaRPr lang="lt-L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541AE2-5CDC-4B64-BD74-1C173142CF3B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4530158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lt-LT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t-LT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CB3A20-9565-40F0-AB96-8121FEA36268}" type="datetimeFigureOut">
              <a:rPr lang="lt-LT" smtClean="0"/>
              <a:t>2018-09-05</a:t>
            </a:fld>
            <a:endParaRPr lang="lt-L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541AE2-5CDC-4B64-BD74-1C173142CF3B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6392632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lt-LT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lt-LT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CB3A20-9565-40F0-AB96-8121FEA36268}" type="datetimeFigureOut">
              <a:rPr lang="lt-LT" smtClean="0"/>
              <a:t>2018-09-05</a:t>
            </a:fld>
            <a:endParaRPr lang="lt-L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541AE2-5CDC-4B64-BD74-1C173142CF3B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6923705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lt-L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t-L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CB3A20-9565-40F0-AB96-8121FEA36268}" type="datetimeFigureOut">
              <a:rPr lang="lt-LT" smtClean="0"/>
              <a:t>2018-09-05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541AE2-5CDC-4B64-BD74-1C173142CF3B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41206131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t-L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95492" y="342632"/>
            <a:ext cx="4801016" cy="61727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91760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10733" y="1516214"/>
            <a:ext cx="4770533" cy="38255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66628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Violeta Skripskienė</dc:creator>
  <cp:lastModifiedBy>Violeta Skripskienė</cp:lastModifiedBy>
  <cp:revision>1</cp:revision>
  <dcterms:created xsi:type="dcterms:W3CDTF">2018-09-05T12:24:18Z</dcterms:created>
  <dcterms:modified xsi:type="dcterms:W3CDTF">2018-09-05T12:24:41Z</dcterms:modified>
</cp:coreProperties>
</file>