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89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7010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7317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1914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828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09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326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459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418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1124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1318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043C5-6E1F-47B5-B66C-443DCF327AB3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F20F2-3C46-47D7-B055-0936EC5966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263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250" y="289288"/>
            <a:ext cx="4831499" cy="627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62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474" y="1611472"/>
            <a:ext cx="4519052" cy="363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06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2018-09-05T12:26:32Z</dcterms:created>
  <dcterms:modified xsi:type="dcterms:W3CDTF">2018-09-05T13:02:26Z</dcterms:modified>
</cp:coreProperties>
</file>