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AFE83-6D10-4548-8F27-5AC68A0B9394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2AF21-8FB4-4A7B-930E-9F4DF21133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99177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AFE83-6D10-4548-8F27-5AC68A0B9394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2AF21-8FB4-4A7B-930E-9F4DF21133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7733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AFE83-6D10-4548-8F27-5AC68A0B9394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2AF21-8FB4-4A7B-930E-9F4DF21133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31685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AFE83-6D10-4548-8F27-5AC68A0B9394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2AF21-8FB4-4A7B-930E-9F4DF21133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46757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AFE83-6D10-4548-8F27-5AC68A0B9394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2AF21-8FB4-4A7B-930E-9F4DF21133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15723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AFE83-6D10-4548-8F27-5AC68A0B9394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2AF21-8FB4-4A7B-930E-9F4DF21133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13220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AFE83-6D10-4548-8F27-5AC68A0B9394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2AF21-8FB4-4A7B-930E-9F4DF21133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80155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AFE83-6D10-4548-8F27-5AC68A0B9394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2AF21-8FB4-4A7B-930E-9F4DF21133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0689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AFE83-6D10-4548-8F27-5AC68A0B9394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2AF21-8FB4-4A7B-930E-9F4DF21133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24530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AFE83-6D10-4548-8F27-5AC68A0B9394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2AF21-8FB4-4A7B-930E-9F4DF21133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7702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AFE83-6D10-4548-8F27-5AC68A0B9394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2AF21-8FB4-4A7B-930E-9F4DF21133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9902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AFE83-6D10-4548-8F27-5AC68A0B9394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2AF21-8FB4-4A7B-930E-9F4DF21133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85863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863" y="437891"/>
            <a:ext cx="9396274" cy="598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698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370" y="1512404"/>
            <a:ext cx="4153260" cy="383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964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 Skripskienė</dc:creator>
  <cp:lastModifiedBy>Violeta Skripskienė</cp:lastModifiedBy>
  <cp:revision>1</cp:revision>
  <dcterms:created xsi:type="dcterms:W3CDTF">2018-10-23T11:41:23Z</dcterms:created>
  <dcterms:modified xsi:type="dcterms:W3CDTF">2018-10-23T11:41:36Z</dcterms:modified>
</cp:coreProperties>
</file>