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70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418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077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874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5067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530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690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237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069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885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101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955AD-574E-4DA8-B964-970F441AAA08}" type="datetimeFigureOut">
              <a:rPr lang="lt-LT" smtClean="0"/>
              <a:t>2018-10-26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E5A4B-8CCD-4F91-82D1-8DECB71955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9190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362" y="483615"/>
            <a:ext cx="9175275" cy="589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2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2018-10-24T06:15:37Z</dcterms:created>
  <dcterms:modified xsi:type="dcterms:W3CDTF">2018-10-26T11:23:17Z</dcterms:modified>
</cp:coreProperties>
</file>