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044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826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183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6991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174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45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997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11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0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473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09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4C4CC-D2E3-4683-B53C-9DA2F4F21CC2}" type="datetimeFigureOut">
              <a:rPr lang="lt-LT" smtClean="0"/>
              <a:t>2018-11-29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6456-33FE-4751-8320-87ECDB0D18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88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35" y="479804"/>
            <a:ext cx="9121930" cy="5898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11" y="464563"/>
            <a:ext cx="9434378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1</cp:revision>
  <dcterms:created xsi:type="dcterms:W3CDTF">2018-11-29T09:54:46Z</dcterms:created>
  <dcterms:modified xsi:type="dcterms:W3CDTF">2018-11-29T09:55:02Z</dcterms:modified>
</cp:coreProperties>
</file>