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18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1218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913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548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3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0197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718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805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023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9921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881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912C2-4D46-4912-8243-5D809AF7B803}" type="datetimeFigureOut">
              <a:rPr lang="lt-LT" smtClean="0"/>
              <a:t>2019-05-13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360E-9AE2-4EAB-8549-B811DF8ACA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78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93"/>
            <a:ext cx="12192000" cy="563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049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1</cp:revision>
  <dcterms:created xsi:type="dcterms:W3CDTF">2019-05-13T06:48:31Z</dcterms:created>
  <dcterms:modified xsi:type="dcterms:W3CDTF">2019-05-13T06:49:06Z</dcterms:modified>
</cp:coreProperties>
</file>