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14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54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32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171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981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621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88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153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495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948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18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75BB-4638-4D3A-BB9E-F1C2B580EBDA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6E13-E2FB-48C9-8BE9-168CF2FB5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04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03" y="0"/>
            <a:ext cx="8932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50" y="1561381"/>
            <a:ext cx="5828695" cy="28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1</cp:revision>
  <dcterms:created xsi:type="dcterms:W3CDTF">2019-08-26T12:47:03Z</dcterms:created>
  <dcterms:modified xsi:type="dcterms:W3CDTF">2019-08-26T12:47:36Z</dcterms:modified>
</cp:coreProperties>
</file>