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A106-84CB-4FE8-9843-401A6050D541}" type="datetimeFigureOut">
              <a:rPr lang="lt-LT" smtClean="0"/>
              <a:t>2019-08-26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7D79-C1AE-4291-A2C6-2DFC3C4DA8B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04595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A106-84CB-4FE8-9843-401A6050D541}" type="datetimeFigureOut">
              <a:rPr lang="lt-LT" smtClean="0"/>
              <a:t>2019-08-26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7D79-C1AE-4291-A2C6-2DFC3C4DA8B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8912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A106-84CB-4FE8-9843-401A6050D541}" type="datetimeFigureOut">
              <a:rPr lang="lt-LT" smtClean="0"/>
              <a:t>2019-08-26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7D79-C1AE-4291-A2C6-2DFC3C4DA8B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7273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A106-84CB-4FE8-9843-401A6050D541}" type="datetimeFigureOut">
              <a:rPr lang="lt-LT" smtClean="0"/>
              <a:t>2019-08-26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7D79-C1AE-4291-A2C6-2DFC3C4DA8B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0195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A106-84CB-4FE8-9843-401A6050D541}" type="datetimeFigureOut">
              <a:rPr lang="lt-LT" smtClean="0"/>
              <a:t>2019-08-26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7D79-C1AE-4291-A2C6-2DFC3C4DA8B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35782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A106-84CB-4FE8-9843-401A6050D541}" type="datetimeFigureOut">
              <a:rPr lang="lt-LT" smtClean="0"/>
              <a:t>2019-08-26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7D79-C1AE-4291-A2C6-2DFC3C4DA8B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3466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A106-84CB-4FE8-9843-401A6050D541}" type="datetimeFigureOut">
              <a:rPr lang="lt-LT" smtClean="0"/>
              <a:t>2019-08-26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7D79-C1AE-4291-A2C6-2DFC3C4DA8B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50972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A106-84CB-4FE8-9843-401A6050D541}" type="datetimeFigureOut">
              <a:rPr lang="lt-LT" smtClean="0"/>
              <a:t>2019-08-26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7D79-C1AE-4291-A2C6-2DFC3C4DA8B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55463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A106-84CB-4FE8-9843-401A6050D541}" type="datetimeFigureOut">
              <a:rPr lang="lt-LT" smtClean="0"/>
              <a:t>2019-08-26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7D79-C1AE-4291-A2C6-2DFC3C4DA8B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940060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A106-84CB-4FE8-9843-401A6050D541}" type="datetimeFigureOut">
              <a:rPr lang="lt-LT" smtClean="0"/>
              <a:t>2019-08-26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7D79-C1AE-4291-A2C6-2DFC3C4DA8B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95647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A106-84CB-4FE8-9843-401A6050D541}" type="datetimeFigureOut">
              <a:rPr lang="lt-LT" smtClean="0"/>
              <a:t>2019-08-26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A7D79-C1AE-4291-A2C6-2DFC3C4DA8B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2873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EA106-84CB-4FE8-9843-401A6050D541}" type="datetimeFigureOut">
              <a:rPr lang="lt-LT" smtClean="0"/>
              <a:t>2019-08-26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A7D79-C1AE-4291-A2C6-2DFC3C4DA8B7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2284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121" y="0"/>
            <a:ext cx="9295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53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975448"/>
            <a:ext cx="904048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156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Violeta Skripskienė</dc:creator>
  <cp:lastModifiedBy>Violeta Skripskienė</cp:lastModifiedBy>
  <cp:revision>1</cp:revision>
  <dcterms:created xsi:type="dcterms:W3CDTF">2019-08-26T12:51:25Z</dcterms:created>
  <dcterms:modified xsi:type="dcterms:W3CDTF">2019-08-26T12:52:28Z</dcterms:modified>
</cp:coreProperties>
</file>