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482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507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3203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910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6510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566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2285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149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005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4676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2523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3D154-0D2E-4716-9C69-5AFF77BC2BE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FA2B-7FC8-48ED-88D8-43F509197A1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243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957" y="0"/>
            <a:ext cx="50360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23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3663" y="1756265"/>
            <a:ext cx="4084674" cy="334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12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2019-08-27T07:04:45Z</dcterms:created>
  <dcterms:modified xsi:type="dcterms:W3CDTF">2019-08-27T07:05:22Z</dcterms:modified>
</cp:coreProperties>
</file>