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AC49-6F47-41E9-90BF-06E45FB5A9C5}" type="datetimeFigureOut">
              <a:rPr lang="lt-LT" smtClean="0"/>
              <a:t>2019-08-26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ACD9-6080-4B3B-B463-C31AD146444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07629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AC49-6F47-41E9-90BF-06E45FB5A9C5}" type="datetimeFigureOut">
              <a:rPr lang="lt-LT" smtClean="0"/>
              <a:t>2019-08-26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ACD9-6080-4B3B-B463-C31AD146444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0745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AC49-6F47-41E9-90BF-06E45FB5A9C5}" type="datetimeFigureOut">
              <a:rPr lang="lt-LT" smtClean="0"/>
              <a:t>2019-08-26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ACD9-6080-4B3B-B463-C31AD146444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00012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AC49-6F47-41E9-90BF-06E45FB5A9C5}" type="datetimeFigureOut">
              <a:rPr lang="lt-LT" smtClean="0"/>
              <a:t>2019-08-26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ACD9-6080-4B3B-B463-C31AD146444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56151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AC49-6F47-41E9-90BF-06E45FB5A9C5}" type="datetimeFigureOut">
              <a:rPr lang="lt-LT" smtClean="0"/>
              <a:t>2019-08-26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ACD9-6080-4B3B-B463-C31AD146444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89307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AC49-6F47-41E9-90BF-06E45FB5A9C5}" type="datetimeFigureOut">
              <a:rPr lang="lt-LT" smtClean="0"/>
              <a:t>2019-08-26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ACD9-6080-4B3B-B463-C31AD146444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60540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AC49-6F47-41E9-90BF-06E45FB5A9C5}" type="datetimeFigureOut">
              <a:rPr lang="lt-LT" smtClean="0"/>
              <a:t>2019-08-26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ACD9-6080-4B3B-B463-C31AD146444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94368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AC49-6F47-41E9-90BF-06E45FB5A9C5}" type="datetimeFigureOut">
              <a:rPr lang="lt-LT" smtClean="0"/>
              <a:t>2019-08-26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ACD9-6080-4B3B-B463-C31AD146444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69649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AC49-6F47-41E9-90BF-06E45FB5A9C5}" type="datetimeFigureOut">
              <a:rPr lang="lt-LT" smtClean="0"/>
              <a:t>2019-08-26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ACD9-6080-4B3B-B463-C31AD146444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7464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AC49-6F47-41E9-90BF-06E45FB5A9C5}" type="datetimeFigureOut">
              <a:rPr lang="lt-LT" smtClean="0"/>
              <a:t>2019-08-26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ACD9-6080-4B3B-B463-C31AD146444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69012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AC49-6F47-41E9-90BF-06E45FB5A9C5}" type="datetimeFigureOut">
              <a:rPr lang="lt-LT" smtClean="0"/>
              <a:t>2019-08-26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ACD9-6080-4B3B-B463-C31AD146444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15174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FAC49-6F47-41E9-90BF-06E45FB5A9C5}" type="datetimeFigureOut">
              <a:rPr lang="lt-LT" smtClean="0"/>
              <a:t>2019-08-26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FACD9-6080-4B3B-B463-C31AD146444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12142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338" y="0"/>
            <a:ext cx="85353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945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247" y="0"/>
            <a:ext cx="93575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688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236" y="0"/>
            <a:ext cx="74475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401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Violeta Skripskienė</dc:creator>
  <cp:lastModifiedBy>Violeta Skripskienė</cp:lastModifiedBy>
  <cp:revision>1</cp:revision>
  <dcterms:created xsi:type="dcterms:W3CDTF">2019-08-26T12:43:53Z</dcterms:created>
  <dcterms:modified xsi:type="dcterms:W3CDTF">2019-08-26T12:44:19Z</dcterms:modified>
</cp:coreProperties>
</file>