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75098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414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4104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73657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2262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89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18261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6905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3737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9428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46337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0E656-DEFC-4B40-BE22-979703D86C7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D0717-BA55-446D-BB23-6BEEA651BA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8333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0" y="567442"/>
            <a:ext cx="3909399" cy="57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60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815" y="2228746"/>
            <a:ext cx="5402177" cy="3259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155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2019-08-27T08:14:16Z</dcterms:created>
  <dcterms:modified xsi:type="dcterms:W3CDTF">2019-08-27T08:15:02Z</dcterms:modified>
</cp:coreProperties>
</file>