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9EE6-D35C-4CC0-8612-C37AA9D9A4C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6D5A-311F-49E4-A387-2C07C0A6514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05295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9EE6-D35C-4CC0-8612-C37AA9D9A4C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6D5A-311F-49E4-A387-2C07C0A6514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1017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9EE6-D35C-4CC0-8612-C37AA9D9A4C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6D5A-311F-49E4-A387-2C07C0A6514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50990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9EE6-D35C-4CC0-8612-C37AA9D9A4C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6D5A-311F-49E4-A387-2C07C0A6514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50890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9EE6-D35C-4CC0-8612-C37AA9D9A4C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6D5A-311F-49E4-A387-2C07C0A6514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95576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9EE6-D35C-4CC0-8612-C37AA9D9A4C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6D5A-311F-49E4-A387-2C07C0A6514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08437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9EE6-D35C-4CC0-8612-C37AA9D9A4C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6D5A-311F-49E4-A387-2C07C0A6514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9417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9EE6-D35C-4CC0-8612-C37AA9D9A4C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6D5A-311F-49E4-A387-2C07C0A6514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15780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9EE6-D35C-4CC0-8612-C37AA9D9A4C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6D5A-311F-49E4-A387-2C07C0A6514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50417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9EE6-D35C-4CC0-8612-C37AA9D9A4C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6D5A-311F-49E4-A387-2C07C0A6514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55219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9EE6-D35C-4CC0-8612-C37AA9D9A4C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6D5A-311F-49E4-A387-2C07C0A6514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44611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99EE6-D35C-4CC0-8612-C37AA9D9A4C5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B6D5A-311F-49E4-A387-2C07C0A6514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23657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4084" y="132380"/>
            <a:ext cx="4633788" cy="60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529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3420" y="759124"/>
            <a:ext cx="6428725" cy="4252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854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Violeta Skripskienė</dc:creator>
  <cp:lastModifiedBy>Violeta Skripskienė</cp:lastModifiedBy>
  <cp:revision>1</cp:revision>
  <dcterms:created xsi:type="dcterms:W3CDTF">2019-08-27T08:27:29Z</dcterms:created>
  <dcterms:modified xsi:type="dcterms:W3CDTF">2019-08-27T08:27:52Z</dcterms:modified>
</cp:coreProperties>
</file>