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</p:sldIdLst>
  <p:sldSz cx="12192000" cy="6858000"/>
  <p:notesSz cx="6858000" cy="9144000"/>
  <p:defaultTextStyle>
    <a:defPPr>
      <a:defRPr lang="lt-L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9" d="100"/>
          <a:sy n="89" d="100"/>
        </p:scale>
        <p:origin x="466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lt-LT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lt-L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C5ECF5-5153-4147-A863-794D68C56790}" type="datetimeFigureOut">
              <a:rPr lang="lt-LT" smtClean="0"/>
              <a:t>2019-08-27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56BA2D-8069-408B-B1DE-A21F2641CC2D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006251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lt-LT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t-L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C5ECF5-5153-4147-A863-794D68C56790}" type="datetimeFigureOut">
              <a:rPr lang="lt-LT" smtClean="0"/>
              <a:t>2019-08-27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56BA2D-8069-408B-B1DE-A21F2641CC2D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0218479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lt-LT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t-L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C5ECF5-5153-4147-A863-794D68C56790}" type="datetimeFigureOut">
              <a:rPr lang="lt-LT" smtClean="0"/>
              <a:t>2019-08-27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56BA2D-8069-408B-B1DE-A21F2641CC2D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5964017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lt-LT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t-L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C5ECF5-5153-4147-A863-794D68C56790}" type="datetimeFigureOut">
              <a:rPr lang="lt-LT" smtClean="0"/>
              <a:t>2019-08-27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56BA2D-8069-408B-B1DE-A21F2641CC2D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4262143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lt-L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C5ECF5-5153-4147-A863-794D68C56790}" type="datetimeFigureOut">
              <a:rPr lang="lt-LT" smtClean="0"/>
              <a:t>2019-08-27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56BA2D-8069-408B-B1DE-A21F2641CC2D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8394581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lt-LT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t-LT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t-LT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C5ECF5-5153-4147-A863-794D68C56790}" type="datetimeFigureOut">
              <a:rPr lang="lt-LT" smtClean="0"/>
              <a:t>2019-08-27</a:t>
            </a:fld>
            <a:endParaRPr lang="lt-L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56BA2D-8069-408B-B1DE-A21F2641CC2D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9201367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lt-L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t-LT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t-LT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C5ECF5-5153-4147-A863-794D68C56790}" type="datetimeFigureOut">
              <a:rPr lang="lt-LT" smtClean="0"/>
              <a:t>2019-08-27</a:t>
            </a:fld>
            <a:endParaRPr lang="lt-L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56BA2D-8069-408B-B1DE-A21F2641CC2D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3598155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lt-LT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C5ECF5-5153-4147-A863-794D68C56790}" type="datetimeFigureOut">
              <a:rPr lang="lt-LT" smtClean="0"/>
              <a:t>2019-08-27</a:t>
            </a:fld>
            <a:endParaRPr lang="lt-L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56BA2D-8069-408B-B1DE-A21F2641CC2D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1669884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C5ECF5-5153-4147-A863-794D68C56790}" type="datetimeFigureOut">
              <a:rPr lang="lt-LT" smtClean="0"/>
              <a:t>2019-08-27</a:t>
            </a:fld>
            <a:endParaRPr lang="lt-L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56BA2D-8069-408B-B1DE-A21F2641CC2D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7856537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lt-LT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t-LT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C5ECF5-5153-4147-A863-794D68C56790}" type="datetimeFigureOut">
              <a:rPr lang="lt-LT" smtClean="0"/>
              <a:t>2019-08-27</a:t>
            </a:fld>
            <a:endParaRPr lang="lt-L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56BA2D-8069-408B-B1DE-A21F2641CC2D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5985075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lt-LT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lt-LT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C5ECF5-5153-4147-A863-794D68C56790}" type="datetimeFigureOut">
              <a:rPr lang="lt-LT" smtClean="0"/>
              <a:t>2019-08-27</a:t>
            </a:fld>
            <a:endParaRPr lang="lt-L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56BA2D-8069-408B-B1DE-A21F2641CC2D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3961300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lt-L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t-L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C5ECF5-5153-4147-A863-794D68C56790}" type="datetimeFigureOut">
              <a:rPr lang="lt-LT" smtClean="0"/>
              <a:t>2019-08-27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56BA2D-8069-408B-B1DE-A21F2641CC2D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1413843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t-L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77456" y="788441"/>
            <a:ext cx="4237087" cy="52811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477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97524" y="1382852"/>
            <a:ext cx="3596952" cy="40922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73676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00478" y="2731709"/>
            <a:ext cx="4071136" cy="15987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67491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Violeta Skripskienė</dc:creator>
  <cp:lastModifiedBy>Violeta Skripskienė</cp:lastModifiedBy>
  <cp:revision>2</cp:revision>
  <dcterms:created xsi:type="dcterms:W3CDTF">2019-08-27T09:46:00Z</dcterms:created>
  <dcterms:modified xsi:type="dcterms:W3CDTF">2019-08-27T10:53:20Z</dcterms:modified>
</cp:coreProperties>
</file>