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8645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362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0091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854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28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6245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1744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735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955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9749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5287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3032-545F-47CD-9A8F-9C9C2982A6B4}" type="datetimeFigureOut">
              <a:rPr lang="lt-LT" smtClean="0"/>
              <a:t>2019-08-27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B5913-4A7B-418F-9278-853B5E3DE9F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4229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766" y="788441"/>
            <a:ext cx="4008467" cy="528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8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869" y="1241870"/>
            <a:ext cx="3932261" cy="43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378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2748" y="1710541"/>
            <a:ext cx="3726503" cy="34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180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Violeta Skripskienė</dc:creator>
  <cp:lastModifiedBy>Violeta Skripskienė</cp:lastModifiedBy>
  <cp:revision>3</cp:revision>
  <dcterms:created xsi:type="dcterms:W3CDTF">2019-08-27T10:21:34Z</dcterms:created>
  <dcterms:modified xsi:type="dcterms:W3CDTF">2019-08-27T10:51:15Z</dcterms:modified>
</cp:coreProperties>
</file>