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320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944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6378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69640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45544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1919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2492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0177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294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88294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6564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8B6C0-2343-4F95-ABC3-104329054842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6FEA2-1318-4197-B976-A432ECE6E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5401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215" y="788441"/>
            <a:ext cx="4267570" cy="528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28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8921" y="1138991"/>
            <a:ext cx="3894157" cy="458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584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869" y="2674554"/>
            <a:ext cx="3932261" cy="150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919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2019-08-27T10:43:32Z</dcterms:created>
  <dcterms:modified xsi:type="dcterms:W3CDTF">2019-08-27T10:44:01Z</dcterms:modified>
</cp:coreProperties>
</file>