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5129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5277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2610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1867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830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6303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28157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503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4254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1438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466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F0E8F-0C86-4DE1-8435-DE527261A1B1}" type="datetimeFigureOut">
              <a:rPr lang="lt-LT" smtClean="0"/>
              <a:t>2019-11-11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68726-AE91-4A30-8B3D-869FA0F259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0303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146" y="567442"/>
            <a:ext cx="4465707" cy="57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1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0784" y="1981074"/>
            <a:ext cx="4290432" cy="289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779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2019-11-11T08:22:22Z</dcterms:created>
  <dcterms:modified xsi:type="dcterms:W3CDTF">2019-11-11T08:23:41Z</dcterms:modified>
</cp:coreProperties>
</file>