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2419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registrucentras.l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dresas:danuvai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32"/>
          <p:cNvSpPr/>
          <p:nvPr/>
        </p:nvSpPr>
        <p:spPr>
          <a:xfrm>
            <a:off x="757237" y="2023110"/>
            <a:ext cx="1428749" cy="5314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57237" y="5759359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57237" y="5978427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57237" y="6197494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7237" y="7717907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57237" y="8970452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718963" y="988072"/>
            <a:ext cx="401861" cy="901518"/>
          </a:xfrm>
          <a:custGeom>
            <a:avLst/>
            <a:gdLst/>
            <a:ahLst/>
            <a:cxnLst/>
            <a:rect l="l" t="t" r="r" b="b"/>
            <a:pathLst>
              <a:path w="401861" h="901518">
                <a:moveTo>
                  <a:pt x="221147" y="901518"/>
                </a:moveTo>
                <a:lnTo>
                  <a:pt x="221147" y="727165"/>
                </a:lnTo>
                <a:lnTo>
                  <a:pt x="401861" y="727165"/>
                </a:lnTo>
                <a:lnTo>
                  <a:pt x="401861" y="901518"/>
                </a:lnTo>
                <a:lnTo>
                  <a:pt x="221147" y="901518"/>
                </a:lnTo>
                <a:close/>
              </a:path>
              <a:path w="401861" h="901518">
                <a:moveTo>
                  <a:pt x="529438" y="441996"/>
                </a:moveTo>
                <a:lnTo>
                  <a:pt x="517984" y="452007"/>
                </a:lnTo>
                <a:lnTo>
                  <a:pt x="505869" y="461997"/>
                </a:lnTo>
                <a:lnTo>
                  <a:pt x="493105" y="472001"/>
                </a:lnTo>
                <a:lnTo>
                  <a:pt x="479700" y="482057"/>
                </a:lnTo>
                <a:lnTo>
                  <a:pt x="465663" y="492204"/>
                </a:lnTo>
                <a:lnTo>
                  <a:pt x="454242" y="500598"/>
                </a:lnTo>
                <a:lnTo>
                  <a:pt x="443835" y="508725"/>
                </a:lnTo>
                <a:lnTo>
                  <a:pt x="434422" y="516782"/>
                </a:lnTo>
                <a:lnTo>
                  <a:pt x="425980" y="524968"/>
                </a:lnTo>
                <a:lnTo>
                  <a:pt x="418490" y="533480"/>
                </a:lnTo>
                <a:lnTo>
                  <a:pt x="411928" y="542515"/>
                </a:lnTo>
                <a:lnTo>
                  <a:pt x="406274" y="552273"/>
                </a:lnTo>
                <a:lnTo>
                  <a:pt x="401507" y="562950"/>
                </a:lnTo>
                <a:lnTo>
                  <a:pt x="397604" y="574744"/>
                </a:lnTo>
                <a:lnTo>
                  <a:pt x="394545" y="587853"/>
                </a:lnTo>
                <a:lnTo>
                  <a:pt x="392307" y="602475"/>
                </a:lnTo>
                <a:lnTo>
                  <a:pt x="390871" y="618808"/>
                </a:lnTo>
                <a:lnTo>
                  <a:pt x="390213" y="637048"/>
                </a:lnTo>
                <a:lnTo>
                  <a:pt x="390163" y="644229"/>
                </a:lnTo>
                <a:lnTo>
                  <a:pt x="226456" y="644229"/>
                </a:lnTo>
                <a:lnTo>
                  <a:pt x="226563" y="626861"/>
                </a:lnTo>
                <a:lnTo>
                  <a:pt x="226927" y="610425"/>
                </a:lnTo>
                <a:lnTo>
                  <a:pt x="227615" y="594850"/>
                </a:lnTo>
                <a:lnTo>
                  <a:pt x="228692" y="580065"/>
                </a:lnTo>
                <a:lnTo>
                  <a:pt x="230226" y="565996"/>
                </a:lnTo>
                <a:lnTo>
                  <a:pt x="232282" y="552574"/>
                </a:lnTo>
                <a:lnTo>
                  <a:pt x="234926" y="539725"/>
                </a:lnTo>
                <a:lnTo>
                  <a:pt x="238225" y="527378"/>
                </a:lnTo>
                <a:lnTo>
                  <a:pt x="242245" y="515462"/>
                </a:lnTo>
                <a:lnTo>
                  <a:pt x="247052" y="503905"/>
                </a:lnTo>
                <a:lnTo>
                  <a:pt x="252712" y="492634"/>
                </a:lnTo>
                <a:lnTo>
                  <a:pt x="259291" y="481579"/>
                </a:lnTo>
                <a:lnTo>
                  <a:pt x="266856" y="470667"/>
                </a:lnTo>
                <a:lnTo>
                  <a:pt x="275473" y="459827"/>
                </a:lnTo>
                <a:lnTo>
                  <a:pt x="285208" y="448987"/>
                </a:lnTo>
                <a:lnTo>
                  <a:pt x="296127" y="438075"/>
                </a:lnTo>
                <a:lnTo>
                  <a:pt x="308297" y="427020"/>
                </a:lnTo>
                <a:lnTo>
                  <a:pt x="321783" y="415750"/>
                </a:lnTo>
                <a:lnTo>
                  <a:pt x="336651" y="404193"/>
                </a:lnTo>
                <a:lnTo>
                  <a:pt x="352969" y="392277"/>
                </a:lnTo>
                <a:lnTo>
                  <a:pt x="365312" y="383243"/>
                </a:lnTo>
                <a:lnTo>
                  <a:pt x="376652" y="373980"/>
                </a:lnTo>
                <a:lnTo>
                  <a:pt x="386964" y="364453"/>
                </a:lnTo>
                <a:lnTo>
                  <a:pt x="396223" y="354628"/>
                </a:lnTo>
                <a:lnTo>
                  <a:pt x="404403" y="344472"/>
                </a:lnTo>
                <a:lnTo>
                  <a:pt x="411478" y="333949"/>
                </a:lnTo>
                <a:lnTo>
                  <a:pt x="417422" y="323025"/>
                </a:lnTo>
                <a:lnTo>
                  <a:pt x="422211" y="311667"/>
                </a:lnTo>
                <a:lnTo>
                  <a:pt x="425818" y="299839"/>
                </a:lnTo>
                <a:lnTo>
                  <a:pt x="428217" y="287508"/>
                </a:lnTo>
                <a:lnTo>
                  <a:pt x="429383" y="274639"/>
                </a:lnTo>
                <a:lnTo>
                  <a:pt x="429499" y="268959"/>
                </a:lnTo>
                <a:lnTo>
                  <a:pt x="428413" y="248607"/>
                </a:lnTo>
                <a:lnTo>
                  <a:pt x="425291" y="230490"/>
                </a:lnTo>
                <a:lnTo>
                  <a:pt x="420338" y="214497"/>
                </a:lnTo>
                <a:lnTo>
                  <a:pt x="413759" y="200515"/>
                </a:lnTo>
                <a:lnTo>
                  <a:pt x="405759" y="188434"/>
                </a:lnTo>
                <a:lnTo>
                  <a:pt x="396542" y="178141"/>
                </a:lnTo>
                <a:lnTo>
                  <a:pt x="386315" y="169525"/>
                </a:lnTo>
                <a:lnTo>
                  <a:pt x="375280" y="162475"/>
                </a:lnTo>
                <a:lnTo>
                  <a:pt x="363644" y="156879"/>
                </a:lnTo>
                <a:lnTo>
                  <a:pt x="351612" y="152624"/>
                </a:lnTo>
                <a:lnTo>
                  <a:pt x="339387" y="149600"/>
                </a:lnTo>
                <a:lnTo>
                  <a:pt x="327175" y="147696"/>
                </a:lnTo>
                <a:lnTo>
                  <a:pt x="315181" y="146798"/>
                </a:lnTo>
                <a:lnTo>
                  <a:pt x="309370" y="146692"/>
                </a:lnTo>
                <a:lnTo>
                  <a:pt x="288809" y="147725"/>
                </a:lnTo>
                <a:lnTo>
                  <a:pt x="270527" y="150703"/>
                </a:lnTo>
                <a:lnTo>
                  <a:pt x="254384" y="155447"/>
                </a:lnTo>
                <a:lnTo>
                  <a:pt x="240237" y="161776"/>
                </a:lnTo>
                <a:lnTo>
                  <a:pt x="227945" y="169511"/>
                </a:lnTo>
                <a:lnTo>
                  <a:pt x="217367" y="178472"/>
                </a:lnTo>
                <a:lnTo>
                  <a:pt x="208361" y="188479"/>
                </a:lnTo>
                <a:lnTo>
                  <a:pt x="200786" y="199351"/>
                </a:lnTo>
                <a:lnTo>
                  <a:pt x="194500" y="210909"/>
                </a:lnTo>
                <a:lnTo>
                  <a:pt x="189362" y="222973"/>
                </a:lnTo>
                <a:lnTo>
                  <a:pt x="185231" y="235363"/>
                </a:lnTo>
                <a:lnTo>
                  <a:pt x="181964" y="247900"/>
                </a:lnTo>
                <a:lnTo>
                  <a:pt x="179421" y="260402"/>
                </a:lnTo>
                <a:lnTo>
                  <a:pt x="177460" y="272690"/>
                </a:lnTo>
                <a:lnTo>
                  <a:pt x="175940" y="284585"/>
                </a:lnTo>
                <a:lnTo>
                  <a:pt x="175427" y="289161"/>
                </a:lnTo>
                <a:lnTo>
                  <a:pt x="175427" y="290213"/>
                </a:lnTo>
                <a:lnTo>
                  <a:pt x="0" y="290213"/>
                </a:lnTo>
                <a:lnTo>
                  <a:pt x="1196" y="258894"/>
                </a:lnTo>
                <a:lnTo>
                  <a:pt x="4690" y="229645"/>
                </a:lnTo>
                <a:lnTo>
                  <a:pt x="10340" y="202417"/>
                </a:lnTo>
                <a:lnTo>
                  <a:pt x="18004" y="177160"/>
                </a:lnTo>
                <a:lnTo>
                  <a:pt x="27541" y="153822"/>
                </a:lnTo>
                <a:lnTo>
                  <a:pt x="38807" y="132355"/>
                </a:lnTo>
                <a:lnTo>
                  <a:pt x="51662" y="112707"/>
                </a:lnTo>
                <a:lnTo>
                  <a:pt x="65964" y="94828"/>
                </a:lnTo>
                <a:lnTo>
                  <a:pt x="81570" y="78668"/>
                </a:lnTo>
                <a:lnTo>
                  <a:pt x="98338" y="64178"/>
                </a:lnTo>
                <a:lnTo>
                  <a:pt x="116127" y="51305"/>
                </a:lnTo>
                <a:lnTo>
                  <a:pt x="134795" y="40001"/>
                </a:lnTo>
                <a:lnTo>
                  <a:pt x="154200" y="30216"/>
                </a:lnTo>
                <a:lnTo>
                  <a:pt x="174200" y="21898"/>
                </a:lnTo>
                <a:lnTo>
                  <a:pt x="194653" y="14997"/>
                </a:lnTo>
                <a:lnTo>
                  <a:pt x="215417" y="9464"/>
                </a:lnTo>
                <a:lnTo>
                  <a:pt x="236350" y="5248"/>
                </a:lnTo>
                <a:lnTo>
                  <a:pt x="257310" y="2299"/>
                </a:lnTo>
                <a:lnTo>
                  <a:pt x="278156" y="566"/>
                </a:lnTo>
                <a:lnTo>
                  <a:pt x="298745" y="0"/>
                </a:lnTo>
                <a:lnTo>
                  <a:pt x="311115" y="184"/>
                </a:lnTo>
                <a:lnTo>
                  <a:pt x="342181" y="2108"/>
                </a:lnTo>
                <a:lnTo>
                  <a:pt x="379634" y="7107"/>
                </a:lnTo>
                <a:lnTo>
                  <a:pt x="399986" y="11134"/>
                </a:lnTo>
                <a:lnTo>
                  <a:pt x="421011" y="16379"/>
                </a:lnTo>
                <a:lnTo>
                  <a:pt x="442401" y="22992"/>
                </a:lnTo>
                <a:lnTo>
                  <a:pt x="463849" y="31124"/>
                </a:lnTo>
                <a:lnTo>
                  <a:pt x="485047" y="40923"/>
                </a:lnTo>
                <a:lnTo>
                  <a:pt x="505686" y="52541"/>
                </a:lnTo>
                <a:lnTo>
                  <a:pt x="525460" y="66126"/>
                </a:lnTo>
                <a:lnTo>
                  <a:pt x="544060" y="81829"/>
                </a:lnTo>
                <a:lnTo>
                  <a:pt x="561179" y="99800"/>
                </a:lnTo>
                <a:lnTo>
                  <a:pt x="576508" y="120189"/>
                </a:lnTo>
                <a:lnTo>
                  <a:pt x="589741" y="143145"/>
                </a:lnTo>
                <a:lnTo>
                  <a:pt x="600568" y="168818"/>
                </a:lnTo>
                <a:lnTo>
                  <a:pt x="608684" y="197360"/>
                </a:lnTo>
                <a:lnTo>
                  <a:pt x="613778" y="228918"/>
                </a:lnTo>
                <a:lnTo>
                  <a:pt x="615545" y="263644"/>
                </a:lnTo>
                <a:lnTo>
                  <a:pt x="615140" y="278489"/>
                </a:lnTo>
                <a:lnTo>
                  <a:pt x="611928" y="306462"/>
                </a:lnTo>
                <a:lnTo>
                  <a:pt x="605578" y="332398"/>
                </a:lnTo>
                <a:lnTo>
                  <a:pt x="596166" y="356595"/>
                </a:lnTo>
                <a:lnTo>
                  <a:pt x="583769" y="379354"/>
                </a:lnTo>
                <a:lnTo>
                  <a:pt x="568465" y="400974"/>
                </a:lnTo>
                <a:lnTo>
                  <a:pt x="550329" y="421755"/>
                </a:lnTo>
                <a:lnTo>
                  <a:pt x="540223" y="431924"/>
                </a:lnTo>
                <a:lnTo>
                  <a:pt x="529438" y="4419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91325" y="960411"/>
            <a:ext cx="615545" cy="901541"/>
          </a:xfrm>
          <a:custGeom>
            <a:avLst/>
            <a:gdLst/>
            <a:ahLst/>
            <a:cxnLst/>
            <a:rect l="l" t="t" r="r" b="b"/>
            <a:pathLst>
              <a:path w="615545" h="901541">
                <a:moveTo>
                  <a:pt x="395737" y="354654"/>
                </a:moveTo>
                <a:lnTo>
                  <a:pt x="386492" y="364478"/>
                </a:lnTo>
                <a:lnTo>
                  <a:pt x="376253" y="374004"/>
                </a:lnTo>
                <a:lnTo>
                  <a:pt x="365058" y="383266"/>
                </a:lnTo>
                <a:lnTo>
                  <a:pt x="352946" y="392300"/>
                </a:lnTo>
                <a:lnTo>
                  <a:pt x="336632" y="404216"/>
                </a:lnTo>
                <a:lnTo>
                  <a:pt x="321765" y="415773"/>
                </a:lnTo>
                <a:lnTo>
                  <a:pt x="308281" y="427043"/>
                </a:lnTo>
                <a:lnTo>
                  <a:pt x="296113" y="438098"/>
                </a:lnTo>
                <a:lnTo>
                  <a:pt x="285195" y="449010"/>
                </a:lnTo>
                <a:lnTo>
                  <a:pt x="275460" y="459850"/>
                </a:lnTo>
                <a:lnTo>
                  <a:pt x="266844" y="470690"/>
                </a:lnTo>
                <a:lnTo>
                  <a:pt x="259278" y="481602"/>
                </a:lnTo>
                <a:lnTo>
                  <a:pt x="252698" y="492657"/>
                </a:lnTo>
                <a:lnTo>
                  <a:pt x="247038" y="503927"/>
                </a:lnTo>
                <a:lnTo>
                  <a:pt x="242230" y="515485"/>
                </a:lnTo>
                <a:lnTo>
                  <a:pt x="238209" y="527401"/>
                </a:lnTo>
                <a:lnTo>
                  <a:pt x="234909" y="539748"/>
                </a:lnTo>
                <a:lnTo>
                  <a:pt x="232263" y="552597"/>
                </a:lnTo>
                <a:lnTo>
                  <a:pt x="230206" y="566019"/>
                </a:lnTo>
                <a:lnTo>
                  <a:pt x="228672" y="580088"/>
                </a:lnTo>
                <a:lnTo>
                  <a:pt x="227593" y="594873"/>
                </a:lnTo>
                <a:lnTo>
                  <a:pt x="226905" y="610448"/>
                </a:lnTo>
                <a:lnTo>
                  <a:pt x="226540" y="626883"/>
                </a:lnTo>
                <a:lnTo>
                  <a:pt x="226434" y="644251"/>
                </a:lnTo>
                <a:lnTo>
                  <a:pt x="390163" y="644251"/>
                </a:lnTo>
                <a:lnTo>
                  <a:pt x="390213" y="637086"/>
                </a:lnTo>
                <a:lnTo>
                  <a:pt x="390870" y="618843"/>
                </a:lnTo>
                <a:lnTo>
                  <a:pt x="392306" y="602508"/>
                </a:lnTo>
                <a:lnTo>
                  <a:pt x="394543" y="587884"/>
                </a:lnTo>
                <a:lnTo>
                  <a:pt x="397601" y="574774"/>
                </a:lnTo>
                <a:lnTo>
                  <a:pt x="401503" y="562978"/>
                </a:lnTo>
                <a:lnTo>
                  <a:pt x="406270" y="552300"/>
                </a:lnTo>
                <a:lnTo>
                  <a:pt x="411922" y="542542"/>
                </a:lnTo>
                <a:lnTo>
                  <a:pt x="418482" y="533505"/>
                </a:lnTo>
                <a:lnTo>
                  <a:pt x="425970" y="524993"/>
                </a:lnTo>
                <a:lnTo>
                  <a:pt x="434409" y="516806"/>
                </a:lnTo>
                <a:lnTo>
                  <a:pt x="443820" y="508748"/>
                </a:lnTo>
                <a:lnTo>
                  <a:pt x="454223" y="500621"/>
                </a:lnTo>
                <a:lnTo>
                  <a:pt x="465641" y="492227"/>
                </a:lnTo>
                <a:lnTo>
                  <a:pt x="479680" y="482077"/>
                </a:lnTo>
                <a:lnTo>
                  <a:pt x="493088" y="472018"/>
                </a:lnTo>
                <a:lnTo>
                  <a:pt x="517972" y="452021"/>
                </a:lnTo>
                <a:lnTo>
                  <a:pt x="540215" y="431937"/>
                </a:lnTo>
                <a:lnTo>
                  <a:pt x="559741" y="411464"/>
                </a:lnTo>
                <a:lnTo>
                  <a:pt x="576473" y="390303"/>
                </a:lnTo>
                <a:lnTo>
                  <a:pt x="590335" y="368153"/>
                </a:lnTo>
                <a:lnTo>
                  <a:pt x="601249" y="344715"/>
                </a:lnTo>
                <a:lnTo>
                  <a:pt x="609140" y="319690"/>
                </a:lnTo>
                <a:lnTo>
                  <a:pt x="613931" y="292775"/>
                </a:lnTo>
                <a:lnTo>
                  <a:pt x="615545" y="263672"/>
                </a:lnTo>
                <a:lnTo>
                  <a:pt x="613778" y="228946"/>
                </a:lnTo>
                <a:lnTo>
                  <a:pt x="608684" y="197386"/>
                </a:lnTo>
                <a:lnTo>
                  <a:pt x="600568" y="168843"/>
                </a:lnTo>
                <a:lnTo>
                  <a:pt x="589741" y="143168"/>
                </a:lnTo>
                <a:lnTo>
                  <a:pt x="576508" y="120210"/>
                </a:lnTo>
                <a:lnTo>
                  <a:pt x="561179" y="99820"/>
                </a:lnTo>
                <a:lnTo>
                  <a:pt x="544060" y="81847"/>
                </a:lnTo>
                <a:lnTo>
                  <a:pt x="525460" y="66142"/>
                </a:lnTo>
                <a:lnTo>
                  <a:pt x="505686" y="52555"/>
                </a:lnTo>
                <a:lnTo>
                  <a:pt x="485047" y="40935"/>
                </a:lnTo>
                <a:lnTo>
                  <a:pt x="463849" y="31134"/>
                </a:lnTo>
                <a:lnTo>
                  <a:pt x="442401" y="23001"/>
                </a:lnTo>
                <a:lnTo>
                  <a:pt x="421011" y="16386"/>
                </a:lnTo>
                <a:lnTo>
                  <a:pt x="399986" y="11139"/>
                </a:lnTo>
                <a:lnTo>
                  <a:pt x="379634" y="7111"/>
                </a:lnTo>
                <a:lnTo>
                  <a:pt x="342181" y="2110"/>
                </a:lnTo>
                <a:lnTo>
                  <a:pt x="311115" y="184"/>
                </a:lnTo>
                <a:lnTo>
                  <a:pt x="298745" y="0"/>
                </a:lnTo>
                <a:lnTo>
                  <a:pt x="278156" y="566"/>
                </a:lnTo>
                <a:lnTo>
                  <a:pt x="257310" y="2299"/>
                </a:lnTo>
                <a:lnTo>
                  <a:pt x="236350" y="5249"/>
                </a:lnTo>
                <a:lnTo>
                  <a:pt x="215417" y="9466"/>
                </a:lnTo>
                <a:lnTo>
                  <a:pt x="194653" y="15001"/>
                </a:lnTo>
                <a:lnTo>
                  <a:pt x="174200" y="21902"/>
                </a:lnTo>
                <a:lnTo>
                  <a:pt x="154200" y="30222"/>
                </a:lnTo>
                <a:lnTo>
                  <a:pt x="134795" y="40009"/>
                </a:lnTo>
                <a:lnTo>
                  <a:pt x="116127" y="51315"/>
                </a:lnTo>
                <a:lnTo>
                  <a:pt x="98338" y="64189"/>
                </a:lnTo>
                <a:lnTo>
                  <a:pt x="81570" y="78681"/>
                </a:lnTo>
                <a:lnTo>
                  <a:pt x="65964" y="94843"/>
                </a:lnTo>
                <a:lnTo>
                  <a:pt x="51662" y="112723"/>
                </a:lnTo>
                <a:lnTo>
                  <a:pt x="38807" y="132373"/>
                </a:lnTo>
                <a:lnTo>
                  <a:pt x="27541" y="153842"/>
                </a:lnTo>
                <a:lnTo>
                  <a:pt x="18004" y="177180"/>
                </a:lnTo>
                <a:lnTo>
                  <a:pt x="10340" y="202439"/>
                </a:lnTo>
                <a:lnTo>
                  <a:pt x="4690" y="229667"/>
                </a:lnTo>
                <a:lnTo>
                  <a:pt x="1196" y="258916"/>
                </a:lnTo>
                <a:lnTo>
                  <a:pt x="0" y="290236"/>
                </a:lnTo>
                <a:lnTo>
                  <a:pt x="175427" y="290236"/>
                </a:lnTo>
                <a:lnTo>
                  <a:pt x="175427" y="289184"/>
                </a:lnTo>
                <a:lnTo>
                  <a:pt x="175940" y="284608"/>
                </a:lnTo>
                <a:lnTo>
                  <a:pt x="177460" y="272713"/>
                </a:lnTo>
                <a:lnTo>
                  <a:pt x="179421" y="260425"/>
                </a:lnTo>
                <a:lnTo>
                  <a:pt x="181964" y="247922"/>
                </a:lnTo>
                <a:lnTo>
                  <a:pt x="185231" y="235386"/>
                </a:lnTo>
                <a:lnTo>
                  <a:pt x="189362" y="222996"/>
                </a:lnTo>
                <a:lnTo>
                  <a:pt x="194500" y="210932"/>
                </a:lnTo>
                <a:lnTo>
                  <a:pt x="200786" y="199374"/>
                </a:lnTo>
                <a:lnTo>
                  <a:pt x="208361" y="188501"/>
                </a:lnTo>
                <a:lnTo>
                  <a:pt x="217367" y="178495"/>
                </a:lnTo>
                <a:lnTo>
                  <a:pt x="227945" y="169534"/>
                </a:lnTo>
                <a:lnTo>
                  <a:pt x="240237" y="161799"/>
                </a:lnTo>
                <a:lnTo>
                  <a:pt x="254384" y="155470"/>
                </a:lnTo>
                <a:lnTo>
                  <a:pt x="270527" y="150726"/>
                </a:lnTo>
                <a:lnTo>
                  <a:pt x="288809" y="147748"/>
                </a:lnTo>
                <a:lnTo>
                  <a:pt x="309370" y="146715"/>
                </a:lnTo>
                <a:lnTo>
                  <a:pt x="315179" y="146821"/>
                </a:lnTo>
                <a:lnTo>
                  <a:pt x="327169" y="147719"/>
                </a:lnTo>
                <a:lnTo>
                  <a:pt x="339378" y="149624"/>
                </a:lnTo>
                <a:lnTo>
                  <a:pt x="351602" y="152648"/>
                </a:lnTo>
                <a:lnTo>
                  <a:pt x="363634" y="156903"/>
                </a:lnTo>
                <a:lnTo>
                  <a:pt x="375271" y="162500"/>
                </a:lnTo>
                <a:lnTo>
                  <a:pt x="386306" y="169550"/>
                </a:lnTo>
                <a:lnTo>
                  <a:pt x="396535" y="178166"/>
                </a:lnTo>
                <a:lnTo>
                  <a:pt x="405753" y="188459"/>
                </a:lnTo>
                <a:lnTo>
                  <a:pt x="413755" y="200541"/>
                </a:lnTo>
                <a:lnTo>
                  <a:pt x="420335" y="214522"/>
                </a:lnTo>
                <a:lnTo>
                  <a:pt x="425289" y="230515"/>
                </a:lnTo>
                <a:lnTo>
                  <a:pt x="428412" y="248631"/>
                </a:lnTo>
                <a:lnTo>
                  <a:pt x="429499" y="268982"/>
                </a:lnTo>
                <a:lnTo>
                  <a:pt x="429378" y="274674"/>
                </a:lnTo>
                <a:lnTo>
                  <a:pt x="428171" y="287541"/>
                </a:lnTo>
                <a:lnTo>
                  <a:pt x="425700" y="299871"/>
                </a:lnTo>
                <a:lnTo>
                  <a:pt x="422004" y="311697"/>
                </a:lnTo>
                <a:lnTo>
                  <a:pt x="417122" y="323055"/>
                </a:lnTo>
                <a:lnTo>
                  <a:pt x="411090" y="333977"/>
                </a:lnTo>
                <a:lnTo>
                  <a:pt x="403949" y="344499"/>
                </a:lnTo>
                <a:lnTo>
                  <a:pt x="395737" y="354654"/>
                </a:lnTo>
                <a:close/>
              </a:path>
              <a:path w="615545" h="901541">
                <a:moveTo>
                  <a:pt x="221124" y="727188"/>
                </a:moveTo>
                <a:lnTo>
                  <a:pt x="221124" y="901541"/>
                </a:lnTo>
                <a:lnTo>
                  <a:pt x="401861" y="901541"/>
                </a:lnTo>
                <a:lnTo>
                  <a:pt x="401861" y="727188"/>
                </a:lnTo>
                <a:lnTo>
                  <a:pt x="221124" y="727188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91325" y="960411"/>
            <a:ext cx="615545" cy="644251"/>
          </a:xfrm>
          <a:custGeom>
            <a:avLst/>
            <a:gdLst/>
            <a:ahLst/>
            <a:cxnLst/>
            <a:rect l="l" t="t" r="r" b="b"/>
            <a:pathLst>
              <a:path w="615545" h="644251">
                <a:moveTo>
                  <a:pt x="226434" y="644251"/>
                </a:moveTo>
                <a:lnTo>
                  <a:pt x="226540" y="626883"/>
                </a:lnTo>
                <a:lnTo>
                  <a:pt x="226905" y="610448"/>
                </a:lnTo>
                <a:lnTo>
                  <a:pt x="227593" y="594873"/>
                </a:lnTo>
                <a:lnTo>
                  <a:pt x="228672" y="580088"/>
                </a:lnTo>
                <a:lnTo>
                  <a:pt x="230206" y="566019"/>
                </a:lnTo>
                <a:lnTo>
                  <a:pt x="232263" y="552597"/>
                </a:lnTo>
                <a:lnTo>
                  <a:pt x="234909" y="539748"/>
                </a:lnTo>
                <a:lnTo>
                  <a:pt x="238209" y="527401"/>
                </a:lnTo>
                <a:lnTo>
                  <a:pt x="242230" y="515485"/>
                </a:lnTo>
                <a:lnTo>
                  <a:pt x="247038" y="503927"/>
                </a:lnTo>
                <a:lnTo>
                  <a:pt x="252698" y="492657"/>
                </a:lnTo>
                <a:lnTo>
                  <a:pt x="259278" y="481602"/>
                </a:lnTo>
                <a:lnTo>
                  <a:pt x="266844" y="470690"/>
                </a:lnTo>
                <a:lnTo>
                  <a:pt x="275460" y="459850"/>
                </a:lnTo>
                <a:lnTo>
                  <a:pt x="285195" y="449010"/>
                </a:lnTo>
                <a:lnTo>
                  <a:pt x="296113" y="438098"/>
                </a:lnTo>
                <a:lnTo>
                  <a:pt x="308281" y="427043"/>
                </a:lnTo>
                <a:lnTo>
                  <a:pt x="321765" y="415773"/>
                </a:lnTo>
                <a:lnTo>
                  <a:pt x="336632" y="404216"/>
                </a:lnTo>
                <a:lnTo>
                  <a:pt x="352946" y="392300"/>
                </a:lnTo>
                <a:lnTo>
                  <a:pt x="365058" y="383266"/>
                </a:lnTo>
                <a:lnTo>
                  <a:pt x="376253" y="374004"/>
                </a:lnTo>
                <a:lnTo>
                  <a:pt x="386492" y="364478"/>
                </a:lnTo>
                <a:lnTo>
                  <a:pt x="395737" y="354654"/>
                </a:lnTo>
                <a:lnTo>
                  <a:pt x="403949" y="344499"/>
                </a:lnTo>
                <a:lnTo>
                  <a:pt x="411090" y="333977"/>
                </a:lnTo>
                <a:lnTo>
                  <a:pt x="417122" y="323055"/>
                </a:lnTo>
                <a:lnTo>
                  <a:pt x="422004" y="311697"/>
                </a:lnTo>
                <a:lnTo>
                  <a:pt x="425700" y="299871"/>
                </a:lnTo>
                <a:lnTo>
                  <a:pt x="428171" y="287541"/>
                </a:lnTo>
                <a:lnTo>
                  <a:pt x="429378" y="274674"/>
                </a:lnTo>
                <a:lnTo>
                  <a:pt x="429499" y="268982"/>
                </a:lnTo>
                <a:lnTo>
                  <a:pt x="428412" y="248631"/>
                </a:lnTo>
                <a:lnTo>
                  <a:pt x="425289" y="230515"/>
                </a:lnTo>
                <a:lnTo>
                  <a:pt x="420335" y="214522"/>
                </a:lnTo>
                <a:lnTo>
                  <a:pt x="413755" y="200541"/>
                </a:lnTo>
                <a:lnTo>
                  <a:pt x="405753" y="188459"/>
                </a:lnTo>
                <a:lnTo>
                  <a:pt x="396535" y="178166"/>
                </a:lnTo>
                <a:lnTo>
                  <a:pt x="386306" y="169550"/>
                </a:lnTo>
                <a:lnTo>
                  <a:pt x="375271" y="162500"/>
                </a:lnTo>
                <a:lnTo>
                  <a:pt x="363634" y="156903"/>
                </a:lnTo>
                <a:lnTo>
                  <a:pt x="351602" y="152648"/>
                </a:lnTo>
                <a:lnTo>
                  <a:pt x="339378" y="149624"/>
                </a:lnTo>
                <a:lnTo>
                  <a:pt x="327169" y="147719"/>
                </a:lnTo>
                <a:lnTo>
                  <a:pt x="315179" y="146821"/>
                </a:lnTo>
                <a:lnTo>
                  <a:pt x="309370" y="146715"/>
                </a:lnTo>
                <a:lnTo>
                  <a:pt x="288809" y="147748"/>
                </a:lnTo>
                <a:lnTo>
                  <a:pt x="270527" y="150726"/>
                </a:lnTo>
                <a:lnTo>
                  <a:pt x="254384" y="155470"/>
                </a:lnTo>
                <a:lnTo>
                  <a:pt x="240237" y="161799"/>
                </a:lnTo>
                <a:lnTo>
                  <a:pt x="227945" y="169534"/>
                </a:lnTo>
                <a:lnTo>
                  <a:pt x="217367" y="178495"/>
                </a:lnTo>
                <a:lnTo>
                  <a:pt x="208361" y="188501"/>
                </a:lnTo>
                <a:lnTo>
                  <a:pt x="200786" y="199374"/>
                </a:lnTo>
                <a:lnTo>
                  <a:pt x="194500" y="210932"/>
                </a:lnTo>
                <a:lnTo>
                  <a:pt x="189362" y="222996"/>
                </a:lnTo>
                <a:lnTo>
                  <a:pt x="185231" y="235386"/>
                </a:lnTo>
                <a:lnTo>
                  <a:pt x="181964" y="247922"/>
                </a:lnTo>
                <a:lnTo>
                  <a:pt x="179421" y="260425"/>
                </a:lnTo>
                <a:lnTo>
                  <a:pt x="177460" y="272713"/>
                </a:lnTo>
                <a:lnTo>
                  <a:pt x="175940" y="284608"/>
                </a:lnTo>
                <a:lnTo>
                  <a:pt x="175427" y="289184"/>
                </a:lnTo>
                <a:lnTo>
                  <a:pt x="175427" y="290236"/>
                </a:lnTo>
                <a:lnTo>
                  <a:pt x="0" y="290236"/>
                </a:lnTo>
                <a:lnTo>
                  <a:pt x="1196" y="258916"/>
                </a:lnTo>
                <a:lnTo>
                  <a:pt x="4690" y="229667"/>
                </a:lnTo>
                <a:lnTo>
                  <a:pt x="10340" y="202439"/>
                </a:lnTo>
                <a:lnTo>
                  <a:pt x="18004" y="177180"/>
                </a:lnTo>
                <a:lnTo>
                  <a:pt x="27541" y="153842"/>
                </a:lnTo>
                <a:lnTo>
                  <a:pt x="38807" y="132373"/>
                </a:lnTo>
                <a:lnTo>
                  <a:pt x="51662" y="112723"/>
                </a:lnTo>
                <a:lnTo>
                  <a:pt x="65964" y="94843"/>
                </a:lnTo>
                <a:lnTo>
                  <a:pt x="81570" y="78681"/>
                </a:lnTo>
                <a:lnTo>
                  <a:pt x="98338" y="64189"/>
                </a:lnTo>
                <a:lnTo>
                  <a:pt x="116127" y="51315"/>
                </a:lnTo>
                <a:lnTo>
                  <a:pt x="134795" y="40009"/>
                </a:lnTo>
                <a:lnTo>
                  <a:pt x="154200" y="30222"/>
                </a:lnTo>
                <a:lnTo>
                  <a:pt x="174200" y="21902"/>
                </a:lnTo>
                <a:lnTo>
                  <a:pt x="194653" y="15001"/>
                </a:lnTo>
                <a:lnTo>
                  <a:pt x="215417" y="9466"/>
                </a:lnTo>
                <a:lnTo>
                  <a:pt x="236350" y="5249"/>
                </a:lnTo>
                <a:lnTo>
                  <a:pt x="257310" y="2299"/>
                </a:lnTo>
                <a:lnTo>
                  <a:pt x="278156" y="566"/>
                </a:lnTo>
                <a:lnTo>
                  <a:pt x="298745" y="0"/>
                </a:lnTo>
                <a:lnTo>
                  <a:pt x="311115" y="184"/>
                </a:lnTo>
                <a:lnTo>
                  <a:pt x="342181" y="2110"/>
                </a:lnTo>
                <a:lnTo>
                  <a:pt x="379634" y="7111"/>
                </a:lnTo>
                <a:lnTo>
                  <a:pt x="399986" y="11139"/>
                </a:lnTo>
                <a:lnTo>
                  <a:pt x="421011" y="16386"/>
                </a:lnTo>
                <a:lnTo>
                  <a:pt x="442401" y="23001"/>
                </a:lnTo>
                <a:lnTo>
                  <a:pt x="463849" y="31134"/>
                </a:lnTo>
                <a:lnTo>
                  <a:pt x="485047" y="40935"/>
                </a:lnTo>
                <a:lnTo>
                  <a:pt x="505686" y="52555"/>
                </a:lnTo>
                <a:lnTo>
                  <a:pt x="525460" y="66142"/>
                </a:lnTo>
                <a:lnTo>
                  <a:pt x="544060" y="81847"/>
                </a:lnTo>
                <a:lnTo>
                  <a:pt x="561179" y="99820"/>
                </a:lnTo>
                <a:lnTo>
                  <a:pt x="576508" y="120210"/>
                </a:lnTo>
                <a:lnTo>
                  <a:pt x="589741" y="143168"/>
                </a:lnTo>
                <a:lnTo>
                  <a:pt x="600568" y="168843"/>
                </a:lnTo>
                <a:lnTo>
                  <a:pt x="608684" y="197386"/>
                </a:lnTo>
                <a:lnTo>
                  <a:pt x="613778" y="228946"/>
                </a:lnTo>
                <a:lnTo>
                  <a:pt x="615545" y="263672"/>
                </a:lnTo>
                <a:lnTo>
                  <a:pt x="615140" y="278516"/>
                </a:lnTo>
                <a:lnTo>
                  <a:pt x="611928" y="306487"/>
                </a:lnTo>
                <a:lnTo>
                  <a:pt x="605578" y="332420"/>
                </a:lnTo>
                <a:lnTo>
                  <a:pt x="596165" y="356614"/>
                </a:lnTo>
                <a:lnTo>
                  <a:pt x="583767" y="379370"/>
                </a:lnTo>
                <a:lnTo>
                  <a:pt x="568461" y="400988"/>
                </a:lnTo>
                <a:lnTo>
                  <a:pt x="550322" y="421767"/>
                </a:lnTo>
                <a:lnTo>
                  <a:pt x="529428" y="442009"/>
                </a:lnTo>
                <a:lnTo>
                  <a:pt x="505855" y="462012"/>
                </a:lnTo>
                <a:lnTo>
                  <a:pt x="479680" y="482077"/>
                </a:lnTo>
                <a:lnTo>
                  <a:pt x="465641" y="492227"/>
                </a:lnTo>
                <a:lnTo>
                  <a:pt x="454223" y="500621"/>
                </a:lnTo>
                <a:lnTo>
                  <a:pt x="443820" y="508748"/>
                </a:lnTo>
                <a:lnTo>
                  <a:pt x="434409" y="516806"/>
                </a:lnTo>
                <a:lnTo>
                  <a:pt x="425970" y="524993"/>
                </a:lnTo>
                <a:lnTo>
                  <a:pt x="418482" y="533505"/>
                </a:lnTo>
                <a:lnTo>
                  <a:pt x="411922" y="542542"/>
                </a:lnTo>
                <a:lnTo>
                  <a:pt x="406270" y="552300"/>
                </a:lnTo>
                <a:lnTo>
                  <a:pt x="401503" y="562978"/>
                </a:lnTo>
                <a:lnTo>
                  <a:pt x="397601" y="574774"/>
                </a:lnTo>
                <a:lnTo>
                  <a:pt x="394543" y="587884"/>
                </a:lnTo>
                <a:lnTo>
                  <a:pt x="392306" y="602508"/>
                </a:lnTo>
                <a:lnTo>
                  <a:pt x="390870" y="618843"/>
                </a:lnTo>
                <a:lnTo>
                  <a:pt x="390213" y="637086"/>
                </a:lnTo>
                <a:lnTo>
                  <a:pt x="390163" y="644251"/>
                </a:lnTo>
                <a:lnTo>
                  <a:pt x="226434" y="644251"/>
                </a:lnTo>
                <a:close/>
              </a:path>
            </a:pathLst>
          </a:custGeom>
          <a:ln w="5715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12450" y="1687599"/>
            <a:ext cx="180736" cy="174353"/>
          </a:xfrm>
          <a:custGeom>
            <a:avLst/>
            <a:gdLst/>
            <a:ahLst/>
            <a:cxnLst/>
            <a:rect l="l" t="t" r="r" b="b"/>
            <a:pathLst>
              <a:path w="180736" h="174353">
                <a:moveTo>
                  <a:pt x="0" y="0"/>
                </a:moveTo>
                <a:lnTo>
                  <a:pt x="180736" y="0"/>
                </a:lnTo>
                <a:lnTo>
                  <a:pt x="180736" y="174353"/>
                </a:lnTo>
                <a:lnTo>
                  <a:pt x="0" y="174353"/>
                </a:lnTo>
                <a:lnTo>
                  <a:pt x="0" y="0"/>
                </a:lnTo>
                <a:close/>
              </a:path>
            </a:pathLst>
          </a:custGeom>
          <a:ln w="5715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949503" y="475250"/>
            <a:ext cx="92450" cy="1203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5"/>
              </a:spcBef>
            </a:pPr>
            <a:r>
              <a:rPr sz="750" spc="0" dirty="0" smtClean="0">
                <a:latin typeface="Times New Roman"/>
                <a:cs typeface="Times New Roman"/>
              </a:rPr>
              <a:t>1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60253" y="883322"/>
            <a:ext cx="2179775" cy="7975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1396">
              <a:lnSpc>
                <a:spcPts val="1405"/>
              </a:lnSpc>
              <a:spcBef>
                <a:spcPts val="70"/>
              </a:spcBef>
            </a:pPr>
            <a:r>
              <a:rPr sz="1400" spc="0" dirty="0" smtClean="0">
                <a:latin typeface="Times New Roman"/>
                <a:cs typeface="Times New Roman"/>
              </a:rPr>
              <a:t>S</a:t>
            </a:r>
            <a:r>
              <a:rPr sz="1400" spc="5" dirty="0" smtClean="0">
                <a:latin typeface="Times New Roman"/>
                <a:cs typeface="Times New Roman"/>
              </a:rPr>
              <a:t>i</a:t>
            </a:r>
            <a:r>
              <a:rPr sz="1400" spc="0" dirty="0" smtClean="0">
                <a:latin typeface="Times New Roman"/>
                <a:cs typeface="Times New Roman"/>
              </a:rPr>
              <a:t>g</a:t>
            </a:r>
            <a:r>
              <a:rPr sz="1400" spc="5" dirty="0" smtClean="0">
                <a:latin typeface="Times New Roman"/>
                <a:cs typeface="Times New Roman"/>
              </a:rPr>
              <a:t>n</a:t>
            </a:r>
            <a:r>
              <a:rPr sz="1400" spc="0" dirty="0" smtClean="0">
                <a:latin typeface="Times New Roman"/>
                <a:cs typeface="Times New Roman"/>
              </a:rPr>
              <a:t>a</a:t>
            </a:r>
            <a:r>
              <a:rPr sz="1400" spc="5" dirty="0" smtClean="0">
                <a:latin typeface="Times New Roman"/>
                <a:cs typeface="Times New Roman"/>
              </a:rPr>
              <a:t>t</a:t>
            </a:r>
            <a:r>
              <a:rPr sz="1400" spc="0" dirty="0" smtClean="0">
                <a:latin typeface="Times New Roman"/>
                <a:cs typeface="Times New Roman"/>
              </a:rPr>
              <a:t>u</a:t>
            </a:r>
            <a:r>
              <a:rPr sz="1400" spc="5" dirty="0" smtClean="0">
                <a:latin typeface="Times New Roman"/>
                <a:cs typeface="Times New Roman"/>
              </a:rPr>
              <a:t>r</a:t>
            </a:r>
            <a:r>
              <a:rPr sz="1400" spc="0" dirty="0" smtClean="0">
                <a:latin typeface="Times New Roman"/>
                <a:cs typeface="Times New Roman"/>
              </a:rPr>
              <a:t>e</a:t>
            </a:r>
            <a:r>
              <a:rPr sz="1400" spc="14" dirty="0" smtClean="0">
                <a:latin typeface="Times New Roman"/>
                <a:cs typeface="Times New Roman"/>
              </a:rPr>
              <a:t> </a:t>
            </a:r>
            <a:r>
              <a:rPr sz="1400" spc="4" dirty="0" smtClean="0">
                <a:latin typeface="Times New Roman"/>
                <a:cs typeface="Times New Roman"/>
              </a:rPr>
              <a:t>N</a:t>
            </a:r>
            <a:r>
              <a:rPr sz="1400" spc="0" dirty="0" smtClean="0">
                <a:latin typeface="Times New Roman"/>
                <a:cs typeface="Times New Roman"/>
              </a:rPr>
              <a:t>ot</a:t>
            </a:r>
            <a:r>
              <a:rPr sz="1400" spc="120" dirty="0" smtClean="0">
                <a:latin typeface="Times New Roman"/>
                <a:cs typeface="Times New Roman"/>
              </a:rPr>
              <a:t> </a:t>
            </a:r>
            <a:r>
              <a:rPr sz="1400" spc="0" dirty="0" smtClean="0">
                <a:latin typeface="Times New Roman"/>
                <a:cs typeface="Times New Roman"/>
              </a:rPr>
              <a:t>V</a:t>
            </a:r>
            <a:r>
              <a:rPr sz="1400" spc="4" dirty="0" smtClean="0">
                <a:latin typeface="Times New Roman"/>
                <a:cs typeface="Times New Roman"/>
              </a:rPr>
              <a:t>e</a:t>
            </a:r>
            <a:r>
              <a:rPr sz="1400" spc="0" dirty="0" smtClean="0">
                <a:latin typeface="Times New Roman"/>
                <a:cs typeface="Times New Roman"/>
              </a:rPr>
              <a:t>rif</a:t>
            </a:r>
            <a:r>
              <a:rPr sz="1400" spc="4" dirty="0" smtClean="0">
                <a:latin typeface="Times New Roman"/>
                <a:cs typeface="Times New Roman"/>
              </a:rPr>
              <a:t>i</a:t>
            </a:r>
            <a:r>
              <a:rPr sz="1400" spc="0" dirty="0" smtClean="0">
                <a:latin typeface="Times New Roman"/>
                <a:cs typeface="Times New Roman"/>
              </a:rPr>
              <a:t>ed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120"/>
              </a:lnSpc>
              <a:spcBef>
                <a:spcPts val="1295"/>
              </a:spcBef>
            </a:pPr>
            <a:r>
              <a:rPr sz="1100" spc="0" dirty="0" smtClean="0">
                <a:latin typeface="Times New Roman"/>
                <a:cs typeface="Times New Roman"/>
              </a:rPr>
              <a:t>D</a:t>
            </a:r>
            <a:r>
              <a:rPr sz="1100" spc="5" dirty="0" smtClean="0">
                <a:latin typeface="Times New Roman"/>
                <a:cs typeface="Times New Roman"/>
              </a:rPr>
              <a:t>o</a:t>
            </a:r>
            <a:r>
              <a:rPr sz="1100" spc="0" dirty="0" smtClean="0">
                <a:latin typeface="Times New Roman"/>
                <a:cs typeface="Times New Roman"/>
              </a:rPr>
              <a:t>k</a:t>
            </a:r>
            <a:r>
              <a:rPr sz="1100" spc="5" dirty="0" smtClean="0">
                <a:latin typeface="Times New Roman"/>
                <a:cs typeface="Times New Roman"/>
              </a:rPr>
              <a:t>um</a:t>
            </a:r>
            <a:r>
              <a:rPr sz="1100" spc="0" dirty="0" smtClean="0">
                <a:latin typeface="Times New Roman"/>
                <a:cs typeface="Times New Roman"/>
              </a:rPr>
              <a:t>e</a:t>
            </a:r>
            <a:r>
              <a:rPr sz="1100" spc="5" dirty="0" smtClean="0">
                <a:latin typeface="Times New Roman"/>
                <a:cs typeface="Times New Roman"/>
              </a:rPr>
              <a:t>n</a:t>
            </a:r>
            <a:r>
              <a:rPr sz="1100" spc="0" dirty="0" smtClean="0">
                <a:latin typeface="Times New Roman"/>
                <a:cs typeface="Times New Roman"/>
              </a:rPr>
              <a:t>tąel</a:t>
            </a:r>
            <a:r>
              <a:rPr sz="1100" spc="5" dirty="0" smtClean="0">
                <a:latin typeface="Times New Roman"/>
                <a:cs typeface="Times New Roman"/>
              </a:rPr>
              <a:t>e</a:t>
            </a:r>
            <a:r>
              <a:rPr sz="1100" spc="0" dirty="0" smtClean="0">
                <a:latin typeface="Times New Roman"/>
                <a:cs typeface="Times New Roman"/>
              </a:rPr>
              <a:t>k</a:t>
            </a:r>
            <a:r>
              <a:rPr sz="1100" spc="5" dirty="0" smtClean="0">
                <a:latin typeface="Times New Roman"/>
                <a:cs typeface="Times New Roman"/>
              </a:rPr>
              <a:t>t</a:t>
            </a:r>
            <a:r>
              <a:rPr sz="1100" spc="0" dirty="0" smtClean="0">
                <a:latin typeface="Times New Roman"/>
                <a:cs typeface="Times New Roman"/>
              </a:rPr>
              <a:t>ro</a:t>
            </a:r>
            <a:r>
              <a:rPr sz="1100" spc="5" dirty="0" smtClean="0">
                <a:latin typeface="Times New Roman"/>
                <a:cs typeface="Times New Roman"/>
              </a:rPr>
              <a:t>n</a:t>
            </a:r>
            <a:r>
              <a:rPr sz="1100" spc="0" dirty="0" smtClean="0">
                <a:latin typeface="Times New Roman"/>
                <a:cs typeface="Times New Roman"/>
              </a:rPr>
              <a:t>in</a:t>
            </a:r>
            <a:r>
              <a:rPr sz="1100" spc="5" dirty="0" smtClean="0">
                <a:latin typeface="Times New Roman"/>
                <a:cs typeface="Times New Roman"/>
              </a:rPr>
              <a:t>i</a:t>
            </a:r>
            <a:r>
              <a:rPr sz="1100" spc="0" dirty="0" smtClean="0">
                <a:latin typeface="Times New Roman"/>
                <a:cs typeface="Times New Roman"/>
              </a:rPr>
              <a:t>u</a:t>
            </a:r>
            <a:r>
              <a:rPr sz="1100" spc="45" dirty="0" smtClean="0">
                <a:latin typeface="Times New Roman"/>
                <a:cs typeface="Times New Roman"/>
              </a:rPr>
              <a:t> </a:t>
            </a:r>
            <a:r>
              <a:rPr sz="1100" spc="0" dirty="0" smtClean="0">
                <a:latin typeface="Times New Roman"/>
                <a:cs typeface="Times New Roman"/>
              </a:rPr>
              <a:t>p</a:t>
            </a:r>
            <a:r>
              <a:rPr sz="1100" spc="4" dirty="0" smtClean="0">
                <a:latin typeface="Times New Roman"/>
                <a:cs typeface="Times New Roman"/>
              </a:rPr>
              <a:t>a</a:t>
            </a:r>
            <a:r>
              <a:rPr sz="1100" spc="0" dirty="0" smtClean="0">
                <a:latin typeface="Times New Roman"/>
                <a:cs typeface="Times New Roman"/>
              </a:rPr>
              <a:t>r</a:t>
            </a:r>
            <a:r>
              <a:rPr sz="1100" spc="4" dirty="0" smtClean="0">
                <a:latin typeface="Times New Roman"/>
                <a:cs typeface="Times New Roman"/>
              </a:rPr>
              <a:t>a</a:t>
            </a:r>
            <a:r>
              <a:rPr sz="1100" spc="0" dirty="0" smtClean="0">
                <a:latin typeface="Times New Roman"/>
                <a:cs typeface="Times New Roman"/>
              </a:rPr>
              <a:t>šu p</a:t>
            </a:r>
            <a:r>
              <a:rPr sz="1100" spc="5" dirty="0" smtClean="0">
                <a:latin typeface="Times New Roman"/>
                <a:cs typeface="Times New Roman"/>
              </a:rPr>
              <a:t>a</a:t>
            </a:r>
            <a:r>
              <a:rPr sz="1100" spc="0" dirty="0" smtClean="0">
                <a:latin typeface="Times New Roman"/>
                <a:cs typeface="Times New Roman"/>
              </a:rPr>
              <a:t>s</a:t>
            </a:r>
            <a:r>
              <a:rPr sz="1100" spc="5" dirty="0" smtClean="0">
                <a:latin typeface="Times New Roman"/>
                <a:cs typeface="Times New Roman"/>
              </a:rPr>
              <a:t>i</a:t>
            </a:r>
            <a:r>
              <a:rPr sz="1100" spc="0" dirty="0" smtClean="0">
                <a:latin typeface="Times New Roman"/>
                <a:cs typeface="Times New Roman"/>
              </a:rPr>
              <a:t>r</a:t>
            </a:r>
            <a:r>
              <a:rPr sz="1100" spc="5" dirty="0" smtClean="0">
                <a:latin typeface="Times New Roman"/>
                <a:cs typeface="Times New Roman"/>
              </a:rPr>
              <a:t>a</a:t>
            </a:r>
            <a:r>
              <a:rPr sz="1100" spc="0" dirty="0" smtClean="0">
                <a:latin typeface="Times New Roman"/>
                <a:cs typeface="Times New Roman"/>
              </a:rPr>
              <a:t>šėB</a:t>
            </a:r>
            <a:r>
              <a:rPr sz="1100" spc="5" dirty="0" smtClean="0">
                <a:latin typeface="Times New Roman"/>
                <a:cs typeface="Times New Roman"/>
              </a:rPr>
              <a:t>OR</a:t>
            </a:r>
            <a:r>
              <a:rPr sz="1100" spc="0" dirty="0" smtClean="0">
                <a:latin typeface="Times New Roman"/>
                <a:cs typeface="Times New Roman"/>
              </a:rPr>
              <a:t>IS</a:t>
            </a:r>
            <a:r>
              <a:rPr sz="1100" spc="5" dirty="0" smtClean="0">
                <a:latin typeface="Times New Roman"/>
                <a:cs typeface="Times New Roman"/>
              </a:rPr>
              <a:t>A</a:t>
            </a:r>
            <a:r>
              <a:rPr sz="1100" spc="0" dirty="0" smtClean="0">
                <a:latin typeface="Times New Roman"/>
                <a:cs typeface="Times New Roman"/>
              </a:rPr>
              <a:t>S</a:t>
            </a:r>
            <a:r>
              <a:rPr sz="1100" spc="37" dirty="0" smtClean="0">
                <a:latin typeface="Times New Roman"/>
                <a:cs typeface="Times New Roman"/>
              </a:rPr>
              <a:t> </a:t>
            </a:r>
            <a:r>
              <a:rPr sz="1100" spc="0" dirty="0" smtClean="0">
                <a:latin typeface="Times New Roman"/>
                <a:cs typeface="Times New Roman"/>
              </a:rPr>
              <a:t>J</a:t>
            </a:r>
            <a:r>
              <a:rPr sz="1100" spc="4" dirty="0" smtClean="0">
                <a:latin typeface="Times New Roman"/>
                <a:cs typeface="Times New Roman"/>
              </a:rPr>
              <a:t>A</a:t>
            </a:r>
            <a:r>
              <a:rPr sz="1100" spc="0" dirty="0" smtClean="0">
                <a:latin typeface="Times New Roman"/>
                <a:cs typeface="Times New Roman"/>
              </a:rPr>
              <a:t>K</a:t>
            </a:r>
            <a:r>
              <a:rPr sz="1100" spc="4" dirty="0" smtClean="0">
                <a:latin typeface="Times New Roman"/>
                <a:cs typeface="Times New Roman"/>
              </a:rPr>
              <a:t>O</a:t>
            </a:r>
            <a:r>
              <a:rPr sz="1100" spc="0" dirty="0" smtClean="0">
                <a:latin typeface="Times New Roman"/>
                <a:cs typeface="Times New Roman"/>
              </a:rPr>
              <a:t>V</a:t>
            </a:r>
            <a:r>
              <a:rPr sz="1100" spc="4" dirty="0" smtClean="0">
                <a:latin typeface="Times New Roman"/>
                <a:cs typeface="Times New Roman"/>
              </a:rPr>
              <a:t>L</a:t>
            </a:r>
            <a:r>
              <a:rPr sz="1100" spc="0" dirty="0" smtClean="0">
                <a:latin typeface="Times New Roman"/>
                <a:cs typeface="Times New Roman"/>
              </a:rPr>
              <a:t>E</a:t>
            </a:r>
            <a:r>
              <a:rPr sz="1100" spc="4" dirty="0" smtClean="0">
                <a:latin typeface="Times New Roman"/>
                <a:cs typeface="Times New Roman"/>
              </a:rPr>
              <a:t>V</a:t>
            </a:r>
            <a:r>
              <a:rPr sz="1100" spc="0" dirty="0" smtClean="0">
                <a:latin typeface="Times New Roman"/>
                <a:cs typeface="Times New Roman"/>
              </a:rPr>
              <a:t>AS D</a:t>
            </a:r>
            <a:r>
              <a:rPr sz="1100" spc="4" dirty="0" smtClean="0">
                <a:latin typeface="Times New Roman"/>
                <a:cs typeface="Times New Roman"/>
              </a:rPr>
              <a:t>a</a:t>
            </a:r>
            <a:r>
              <a:rPr sz="1100" spc="0" dirty="0" smtClean="0">
                <a:latin typeface="Times New Roman"/>
                <a:cs typeface="Times New Roman"/>
              </a:rPr>
              <a:t>t</a:t>
            </a:r>
            <a:r>
              <a:rPr sz="1100" spc="4" dirty="0" smtClean="0">
                <a:latin typeface="Times New Roman"/>
                <a:cs typeface="Times New Roman"/>
              </a:rPr>
              <a:t>a</a:t>
            </a:r>
            <a:r>
              <a:rPr sz="1100" spc="0" dirty="0" smtClean="0">
                <a:latin typeface="Times New Roman"/>
                <a:cs typeface="Times New Roman"/>
              </a:rPr>
              <a:t>: </a:t>
            </a:r>
            <a:r>
              <a:rPr sz="1100" spc="54" dirty="0" smtClean="0">
                <a:latin typeface="Times New Roman"/>
                <a:cs typeface="Times New Roman"/>
              </a:rPr>
              <a:t> </a:t>
            </a:r>
            <a:r>
              <a:rPr sz="1100" spc="0" dirty="0" smtClean="0">
                <a:latin typeface="Times New Roman"/>
                <a:cs typeface="Times New Roman"/>
              </a:rPr>
              <a:t>2</a:t>
            </a:r>
            <a:r>
              <a:rPr sz="1100" spc="5" dirty="0" smtClean="0">
                <a:latin typeface="Times New Roman"/>
                <a:cs typeface="Times New Roman"/>
              </a:rPr>
              <a:t>0</a:t>
            </a:r>
            <a:r>
              <a:rPr sz="1100" spc="0" dirty="0" smtClean="0">
                <a:latin typeface="Times New Roman"/>
                <a:cs typeface="Times New Roman"/>
              </a:rPr>
              <a:t>2</a:t>
            </a:r>
            <a:r>
              <a:rPr sz="1100" spc="5" dirty="0" smtClean="0">
                <a:latin typeface="Times New Roman"/>
                <a:cs typeface="Times New Roman"/>
              </a:rPr>
              <a:t>3</a:t>
            </a:r>
            <a:r>
              <a:rPr sz="1100" spc="0" dirty="0" smtClean="0">
                <a:latin typeface="Times New Roman"/>
                <a:cs typeface="Times New Roman"/>
              </a:rPr>
              <a:t>-</a:t>
            </a:r>
            <a:r>
              <a:rPr sz="1100" spc="5" dirty="0" smtClean="0">
                <a:latin typeface="Times New Roman"/>
                <a:cs typeface="Times New Roman"/>
              </a:rPr>
              <a:t>0</a:t>
            </a:r>
            <a:r>
              <a:rPr sz="1100" spc="0" dirty="0" smtClean="0">
                <a:latin typeface="Times New Roman"/>
                <a:cs typeface="Times New Roman"/>
              </a:rPr>
              <a:t>4</a:t>
            </a:r>
            <a:r>
              <a:rPr sz="1100" spc="5" dirty="0" smtClean="0">
                <a:latin typeface="Times New Roman"/>
                <a:cs typeface="Times New Roman"/>
              </a:rPr>
              <a:t>-</a:t>
            </a:r>
            <a:r>
              <a:rPr sz="1100" spc="0" dirty="0" smtClean="0">
                <a:latin typeface="Times New Roman"/>
                <a:cs typeface="Times New Roman"/>
              </a:rPr>
              <a:t>18</a:t>
            </a:r>
            <a:r>
              <a:rPr sz="1100" spc="18" dirty="0" smtClean="0">
                <a:latin typeface="Times New Roman"/>
                <a:cs typeface="Times New Roman"/>
              </a:rPr>
              <a:t> </a:t>
            </a:r>
            <a:r>
              <a:rPr sz="1100" spc="0" dirty="0" smtClean="0">
                <a:latin typeface="Times New Roman"/>
                <a:cs typeface="Times New Roman"/>
              </a:rPr>
              <a:t>0</a:t>
            </a:r>
            <a:r>
              <a:rPr sz="1100" spc="5" dirty="0" smtClean="0">
                <a:latin typeface="Times New Roman"/>
                <a:cs typeface="Times New Roman"/>
              </a:rPr>
              <a:t>8</a:t>
            </a:r>
            <a:r>
              <a:rPr sz="1100" spc="0" dirty="0" smtClean="0">
                <a:latin typeface="Times New Roman"/>
                <a:cs typeface="Times New Roman"/>
              </a:rPr>
              <a:t>:3</a:t>
            </a:r>
            <a:r>
              <a:rPr sz="1100" spc="5" dirty="0" smtClean="0">
                <a:latin typeface="Times New Roman"/>
                <a:cs typeface="Times New Roman"/>
              </a:rPr>
              <a:t>5</a:t>
            </a:r>
            <a:r>
              <a:rPr sz="1100" spc="0" dirty="0" smtClean="0">
                <a:latin typeface="Times New Roman"/>
                <a:cs typeface="Times New Roman"/>
              </a:rPr>
              <a:t>:</a:t>
            </a:r>
            <a:r>
              <a:rPr sz="1100" spc="5" dirty="0" smtClean="0">
                <a:latin typeface="Times New Roman"/>
                <a:cs typeface="Times New Roman"/>
              </a:rPr>
              <a:t>1</a:t>
            </a:r>
            <a:r>
              <a:rPr sz="1100" spc="0" dirty="0" smtClean="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49572" y="1995207"/>
            <a:ext cx="4207443" cy="429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5614" marR="996054" algn="ctr">
              <a:lnSpc>
                <a:spcPct val="95825"/>
              </a:lnSpc>
              <a:spcBef>
                <a:spcPts val="15"/>
              </a:spcBef>
            </a:pPr>
            <a:r>
              <a:rPr sz="900" spc="-69" dirty="0" smtClean="0">
                <a:solidFill>
                  <a:srgbClr val="595959"/>
                </a:solidFill>
                <a:latin typeface="Times New Roman"/>
                <a:cs typeface="Times New Roman"/>
              </a:rPr>
              <a:t>V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A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L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ST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Y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BĖSĮ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M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ONĖR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E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GI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S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TRŲC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E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N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T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R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A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S</a:t>
            </a:r>
            <a:endParaRPr sz="900">
              <a:latin typeface="Times New Roman"/>
              <a:cs typeface="Times New Roman"/>
            </a:endParaRPr>
          </a:p>
          <a:p>
            <a:pPr algn="ctr">
              <a:lnSpc>
                <a:spcPct val="95825"/>
              </a:lnSpc>
              <a:spcBef>
                <a:spcPts val="90"/>
              </a:spcBef>
            </a:pP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L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v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ivo</a:t>
            </a:r>
            <a:r>
              <a:rPr sz="900" spc="54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g.</a:t>
            </a:r>
            <a:r>
              <a:rPr sz="900" spc="136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2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5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-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1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0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1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,</a:t>
            </a:r>
            <a:r>
              <a:rPr sz="900" spc="21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0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9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3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2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0</a:t>
            </a:r>
            <a:r>
              <a:rPr sz="900" spc="49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-14" dirty="0" smtClean="0">
                <a:solidFill>
                  <a:srgbClr val="595959"/>
                </a:solidFill>
                <a:latin typeface="Times New Roman"/>
                <a:cs typeface="Times New Roman"/>
              </a:rPr>
              <a:t>V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il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n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iu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s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,</a:t>
            </a:r>
            <a:r>
              <a:rPr sz="900" spc="153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tel.</a:t>
            </a:r>
            <a:r>
              <a:rPr sz="900" spc="158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(8</a:t>
            </a:r>
            <a:r>
              <a:rPr sz="900" spc="114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5)</a:t>
            </a:r>
            <a:r>
              <a:rPr sz="900" spc="109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2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6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88 </a:t>
            </a:r>
            <a:r>
              <a:rPr sz="900" spc="84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2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6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2, </a:t>
            </a:r>
            <a:r>
              <a:rPr sz="900" spc="46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el.</a:t>
            </a:r>
            <a:r>
              <a:rPr sz="900" spc="148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p.</a:t>
            </a:r>
            <a:r>
              <a:rPr sz="900" spc="136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inf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o@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gi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tru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c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tr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s.lt</a:t>
            </a:r>
            <a:endParaRPr sz="900">
              <a:latin typeface="Times New Roman"/>
              <a:cs typeface="Times New Roman"/>
            </a:endParaRPr>
          </a:p>
          <a:p>
            <a:pPr marL="64083" marR="140932" algn="ctr">
              <a:lnSpc>
                <a:spcPct val="95825"/>
              </a:lnSpc>
              <a:spcBef>
                <a:spcPts val="90"/>
              </a:spcBef>
            </a:pP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D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u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o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m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e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n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ys</a:t>
            </a:r>
            <a:r>
              <a:rPr sz="900" spc="83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k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a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u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p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i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a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mi</a:t>
            </a:r>
            <a:r>
              <a:rPr sz="900" spc="-13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ir</a:t>
            </a:r>
            <a:r>
              <a:rPr sz="900" spc="1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s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a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u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g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o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m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i</a:t>
            </a:r>
            <a:r>
              <a:rPr sz="900" spc="34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J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u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ri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iniųa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sm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enųre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g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ist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r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e,</a:t>
            </a:r>
            <a:r>
              <a:rPr sz="900" spc="-70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k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o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d</a:t>
            </a:r>
            <a:r>
              <a:rPr sz="900" spc="5" dirty="0" smtClean="0">
                <a:solidFill>
                  <a:srgbClr val="595959"/>
                </a:solidFill>
                <a:latin typeface="Times New Roman"/>
                <a:cs typeface="Times New Roman"/>
              </a:rPr>
              <a:t>a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s</a:t>
            </a:r>
            <a:r>
              <a:rPr sz="900" spc="68" dirty="0" smtClean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1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2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4</a:t>
            </a:r>
            <a:r>
              <a:rPr sz="900" spc="-64" dirty="0" smtClean="0">
                <a:solidFill>
                  <a:srgbClr val="595959"/>
                </a:solidFill>
                <a:latin typeface="Times New Roman"/>
                <a:cs typeface="Times New Roman"/>
              </a:rPr>
              <a:t>1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1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0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2</a:t>
            </a:r>
            <a:r>
              <a:rPr sz="900" spc="4" dirty="0" smtClean="0">
                <a:solidFill>
                  <a:srgbClr val="595959"/>
                </a:solidFill>
                <a:latin typeface="Times New Roman"/>
                <a:cs typeface="Times New Roman"/>
              </a:rPr>
              <a:t>4</a:t>
            </a:r>
            <a:r>
              <a:rPr sz="900" spc="0" dirty="0" smtClean="0">
                <a:solidFill>
                  <a:srgbClr val="595959"/>
                </a:solidFill>
                <a:latin typeface="Times New Roman"/>
                <a:cs typeface="Times New Roman"/>
              </a:rPr>
              <a:t>6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48902" y="2814110"/>
            <a:ext cx="3609490" cy="4578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01082" indent="-488382">
              <a:lnSpc>
                <a:spcPts val="1149"/>
              </a:lnSpc>
            </a:pPr>
            <a:r>
              <a:rPr sz="1000" spc="0" dirty="0" smtClean="0">
                <a:latin typeface="Times New Roman"/>
                <a:cs typeface="Times New Roman"/>
              </a:rPr>
              <a:t>LIE</a:t>
            </a:r>
            <a:r>
              <a:rPr sz="1000" spc="4" dirty="0" smtClean="0">
                <a:latin typeface="Times New Roman"/>
                <a:cs typeface="Times New Roman"/>
              </a:rPr>
              <a:t>T</a:t>
            </a:r>
            <a:r>
              <a:rPr sz="1000" spc="0" dirty="0" smtClean="0">
                <a:latin typeface="Times New Roman"/>
                <a:cs typeface="Times New Roman"/>
              </a:rPr>
              <a:t>U</a:t>
            </a:r>
            <a:r>
              <a:rPr sz="1000" spc="4" dirty="0" smtClean="0">
                <a:latin typeface="Times New Roman"/>
                <a:cs typeface="Times New Roman"/>
              </a:rPr>
              <a:t>V</a:t>
            </a:r>
            <a:r>
              <a:rPr sz="1000" spc="0" dirty="0" smtClean="0">
                <a:latin typeface="Times New Roman"/>
                <a:cs typeface="Times New Roman"/>
              </a:rPr>
              <a:t>OS </a:t>
            </a:r>
            <a:r>
              <a:rPr sz="1000" spc="8" dirty="0" smtClean="0">
                <a:latin typeface="Times New Roman"/>
                <a:cs typeface="Times New Roman"/>
              </a:rPr>
              <a:t> </a:t>
            </a:r>
            <a:r>
              <a:rPr sz="1000" spc="0" dirty="0" smtClean="0">
                <a:latin typeface="Times New Roman"/>
                <a:cs typeface="Times New Roman"/>
              </a:rPr>
              <a:t>R</a:t>
            </a:r>
            <a:r>
              <a:rPr sz="1000" spc="5" dirty="0" smtClean="0">
                <a:latin typeface="Times New Roman"/>
                <a:cs typeface="Times New Roman"/>
              </a:rPr>
              <a:t>E</a:t>
            </a:r>
            <a:r>
              <a:rPr sz="1000" spc="0" dirty="0" smtClean="0">
                <a:latin typeface="Times New Roman"/>
                <a:cs typeface="Times New Roman"/>
              </a:rPr>
              <a:t>SP</a:t>
            </a:r>
            <a:r>
              <a:rPr sz="1000" spc="5" dirty="0" smtClean="0">
                <a:latin typeface="Times New Roman"/>
                <a:cs typeface="Times New Roman"/>
              </a:rPr>
              <a:t>U</a:t>
            </a:r>
            <a:r>
              <a:rPr sz="1000" spc="0" dirty="0" smtClean="0">
                <a:latin typeface="Times New Roman"/>
                <a:cs typeface="Times New Roman"/>
              </a:rPr>
              <a:t>B</a:t>
            </a:r>
            <a:r>
              <a:rPr sz="1000" spc="5" dirty="0" smtClean="0">
                <a:latin typeface="Times New Roman"/>
                <a:cs typeface="Times New Roman"/>
              </a:rPr>
              <a:t>L</a:t>
            </a:r>
            <a:r>
              <a:rPr sz="1000" spc="0" dirty="0" smtClean="0">
                <a:latin typeface="Times New Roman"/>
                <a:cs typeface="Times New Roman"/>
              </a:rPr>
              <a:t>IK</a:t>
            </a:r>
            <a:r>
              <a:rPr sz="1000" spc="5" dirty="0" smtClean="0">
                <a:latin typeface="Times New Roman"/>
                <a:cs typeface="Times New Roman"/>
              </a:rPr>
              <a:t>O</a:t>
            </a:r>
            <a:r>
              <a:rPr sz="1000" spc="0" dirty="0" smtClean="0">
                <a:latin typeface="Times New Roman"/>
                <a:cs typeface="Times New Roman"/>
              </a:rPr>
              <a:t>S</a:t>
            </a:r>
            <a:r>
              <a:rPr sz="1000" spc="213" dirty="0" smtClean="0">
                <a:latin typeface="Times New Roman"/>
                <a:cs typeface="Times New Roman"/>
              </a:rPr>
              <a:t> </a:t>
            </a:r>
            <a:r>
              <a:rPr sz="1000" spc="0" dirty="0" smtClean="0">
                <a:latin typeface="Times New Roman"/>
                <a:cs typeface="Times New Roman"/>
              </a:rPr>
              <a:t>J</a:t>
            </a:r>
            <a:r>
              <a:rPr sz="1000" spc="5" dirty="0" smtClean="0">
                <a:latin typeface="Times New Roman"/>
                <a:cs typeface="Times New Roman"/>
              </a:rPr>
              <a:t>U</a:t>
            </a:r>
            <a:r>
              <a:rPr sz="1000" spc="0" dirty="0" smtClean="0">
                <a:latin typeface="Times New Roman"/>
                <a:cs typeface="Times New Roman"/>
              </a:rPr>
              <a:t>RI</a:t>
            </a:r>
            <a:r>
              <a:rPr sz="1000" spc="5" dirty="0" smtClean="0">
                <a:latin typeface="Times New Roman"/>
                <a:cs typeface="Times New Roman"/>
              </a:rPr>
              <a:t>D</a:t>
            </a:r>
            <a:r>
              <a:rPr sz="1000" spc="0" dirty="0" smtClean="0">
                <a:latin typeface="Times New Roman"/>
                <a:cs typeface="Times New Roman"/>
              </a:rPr>
              <a:t>INIŲ</a:t>
            </a:r>
            <a:r>
              <a:rPr sz="1000" spc="5" dirty="0" smtClean="0">
                <a:latin typeface="Times New Roman"/>
                <a:cs typeface="Times New Roman"/>
              </a:rPr>
              <a:t>A</a:t>
            </a:r>
            <a:r>
              <a:rPr sz="1000" spc="0" dirty="0" smtClean="0">
                <a:latin typeface="Times New Roman"/>
                <a:cs typeface="Times New Roman"/>
              </a:rPr>
              <a:t>S</a:t>
            </a:r>
            <a:r>
              <a:rPr sz="1000" spc="5" dirty="0" smtClean="0">
                <a:latin typeface="Times New Roman"/>
                <a:cs typeface="Times New Roman"/>
              </a:rPr>
              <a:t>M</a:t>
            </a:r>
            <a:r>
              <a:rPr sz="1000" spc="0" dirty="0" smtClean="0">
                <a:latin typeface="Times New Roman"/>
                <a:cs typeface="Times New Roman"/>
              </a:rPr>
              <a:t>ENŲR</a:t>
            </a:r>
            <a:r>
              <a:rPr sz="1000" spc="5" dirty="0" smtClean="0">
                <a:latin typeface="Times New Roman"/>
                <a:cs typeface="Times New Roman"/>
              </a:rPr>
              <a:t>E</a:t>
            </a:r>
            <a:r>
              <a:rPr sz="1000" spc="0" dirty="0" smtClean="0">
                <a:latin typeface="Times New Roman"/>
                <a:cs typeface="Times New Roman"/>
              </a:rPr>
              <a:t>GIS</a:t>
            </a:r>
            <a:r>
              <a:rPr sz="1000" spc="5" dirty="0" smtClean="0">
                <a:latin typeface="Times New Roman"/>
                <a:cs typeface="Times New Roman"/>
              </a:rPr>
              <a:t>T</a:t>
            </a:r>
            <a:r>
              <a:rPr sz="1000" spc="0" dirty="0" smtClean="0">
                <a:latin typeface="Times New Roman"/>
                <a:cs typeface="Times New Roman"/>
              </a:rPr>
              <a:t>RO EL</a:t>
            </a:r>
            <a:r>
              <a:rPr sz="1000" spc="5" dirty="0" smtClean="0">
                <a:latin typeface="Times New Roman"/>
                <a:cs typeface="Times New Roman"/>
              </a:rPr>
              <a:t>E</a:t>
            </a:r>
            <a:r>
              <a:rPr sz="1000" spc="0" dirty="0" smtClean="0">
                <a:latin typeface="Times New Roman"/>
                <a:cs typeface="Times New Roman"/>
              </a:rPr>
              <a:t>K</a:t>
            </a:r>
            <a:r>
              <a:rPr sz="1000" spc="5" dirty="0" smtClean="0">
                <a:latin typeface="Times New Roman"/>
                <a:cs typeface="Times New Roman"/>
              </a:rPr>
              <a:t>TR</a:t>
            </a:r>
            <a:r>
              <a:rPr sz="1000" spc="0" dirty="0" smtClean="0">
                <a:latin typeface="Times New Roman"/>
                <a:cs typeface="Times New Roman"/>
              </a:rPr>
              <a:t>O</a:t>
            </a:r>
            <a:r>
              <a:rPr sz="1000" spc="5" dirty="0" smtClean="0">
                <a:latin typeface="Times New Roman"/>
                <a:cs typeface="Times New Roman"/>
              </a:rPr>
              <a:t>N</a:t>
            </a:r>
            <a:r>
              <a:rPr sz="1000" spc="0" dirty="0" smtClean="0">
                <a:latin typeface="Times New Roman"/>
                <a:cs typeface="Times New Roman"/>
              </a:rPr>
              <a:t>INIS</a:t>
            </a:r>
            <a:r>
              <a:rPr sz="1000" spc="55" dirty="0" smtClean="0">
                <a:latin typeface="Times New Roman"/>
                <a:cs typeface="Times New Roman"/>
              </a:rPr>
              <a:t> </a:t>
            </a:r>
            <a:r>
              <a:rPr sz="1000" spc="0" dirty="0" smtClean="0">
                <a:latin typeface="Times New Roman"/>
                <a:cs typeface="Times New Roman"/>
              </a:rPr>
              <a:t>S</a:t>
            </a:r>
            <a:r>
              <a:rPr sz="1000" spc="5" dirty="0" smtClean="0">
                <a:latin typeface="Times New Roman"/>
                <a:cs typeface="Times New Roman"/>
              </a:rPr>
              <a:t>E</a:t>
            </a:r>
            <a:r>
              <a:rPr sz="1000" spc="0" dirty="0" smtClean="0">
                <a:latin typeface="Times New Roman"/>
                <a:cs typeface="Times New Roman"/>
              </a:rPr>
              <a:t>R</a:t>
            </a:r>
            <a:r>
              <a:rPr sz="1000" spc="5" dirty="0" smtClean="0">
                <a:latin typeface="Times New Roman"/>
                <a:cs typeface="Times New Roman"/>
              </a:rPr>
              <a:t>T</a:t>
            </a:r>
            <a:r>
              <a:rPr sz="1000" spc="0" dirty="0" smtClean="0">
                <a:latin typeface="Times New Roman"/>
                <a:cs typeface="Times New Roman"/>
              </a:rPr>
              <a:t>IFI</a:t>
            </a:r>
            <a:r>
              <a:rPr sz="1000" spc="5" dirty="0" smtClean="0">
                <a:latin typeface="Times New Roman"/>
                <a:cs typeface="Times New Roman"/>
              </a:rPr>
              <a:t>K</a:t>
            </a:r>
            <a:r>
              <a:rPr sz="1000" spc="0" dirty="0" smtClean="0">
                <a:latin typeface="Times New Roman"/>
                <a:cs typeface="Times New Roman"/>
              </a:rPr>
              <a:t>U</a:t>
            </a:r>
            <a:r>
              <a:rPr sz="1000" spc="5" dirty="0" smtClean="0">
                <a:latin typeface="Times New Roman"/>
                <a:cs typeface="Times New Roman"/>
              </a:rPr>
              <a:t>O</a:t>
            </a:r>
            <a:r>
              <a:rPr sz="1000" spc="-78" dirty="0" smtClean="0">
                <a:latin typeface="Times New Roman"/>
                <a:cs typeface="Times New Roman"/>
              </a:rPr>
              <a:t>T</a:t>
            </a:r>
            <a:r>
              <a:rPr sz="1000" spc="5" dirty="0" smtClean="0">
                <a:latin typeface="Times New Roman"/>
                <a:cs typeface="Times New Roman"/>
              </a:rPr>
              <a:t>A</a:t>
            </a:r>
            <a:r>
              <a:rPr sz="1000" spc="0" dirty="0" smtClean="0">
                <a:latin typeface="Times New Roman"/>
                <a:cs typeface="Times New Roman"/>
              </a:rPr>
              <a:t>S</a:t>
            </a:r>
            <a:r>
              <a:rPr sz="1000" spc="148" dirty="0" smtClean="0">
                <a:latin typeface="Times New Roman"/>
                <a:cs typeface="Times New Roman"/>
              </a:rPr>
              <a:t> </a:t>
            </a:r>
            <a:r>
              <a:rPr sz="1000" spc="0" dirty="0" smtClean="0">
                <a:latin typeface="Times New Roman"/>
                <a:cs typeface="Times New Roman"/>
              </a:rPr>
              <a:t>IŠ</a:t>
            </a:r>
            <a:r>
              <a:rPr sz="1000" spc="4" dirty="0" smtClean="0">
                <a:latin typeface="Times New Roman"/>
                <a:cs typeface="Times New Roman"/>
              </a:rPr>
              <a:t>R</a:t>
            </a:r>
            <a:r>
              <a:rPr sz="1000" spc="0" dirty="0" smtClean="0">
                <a:latin typeface="Times New Roman"/>
                <a:cs typeface="Times New Roman"/>
              </a:rPr>
              <a:t>A</a:t>
            </a:r>
            <a:r>
              <a:rPr sz="1000" spc="4" dirty="0" smtClean="0">
                <a:latin typeface="Times New Roman"/>
                <a:cs typeface="Times New Roman"/>
              </a:rPr>
              <a:t>Š</a:t>
            </a:r>
            <a:r>
              <a:rPr sz="1000" spc="0" dirty="0" smtClean="0">
                <a:latin typeface="Times New Roman"/>
                <a:cs typeface="Times New Roman"/>
              </a:rPr>
              <a:t>AS</a:t>
            </a:r>
            <a:endParaRPr sz="1000">
              <a:latin typeface="Times New Roman"/>
              <a:cs typeface="Times New Roman"/>
            </a:endParaRPr>
          </a:p>
          <a:p>
            <a:pPr marL="1263185" marR="1198471" algn="ctr">
              <a:lnSpc>
                <a:spcPct val="95825"/>
              </a:lnSpc>
              <a:spcBef>
                <a:spcPts val="102"/>
              </a:spcBef>
            </a:pP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5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5" dirty="0" smtClean="0">
                <a:latin typeface="Times New Roman"/>
                <a:cs typeface="Times New Roman"/>
              </a:rPr>
              <a:t>3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5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4</a:t>
            </a:r>
            <a:r>
              <a:rPr sz="900" spc="5" dirty="0" smtClean="0">
                <a:latin typeface="Times New Roman"/>
                <a:cs typeface="Times New Roman"/>
              </a:rPr>
              <a:t>-</a:t>
            </a:r>
            <a:r>
              <a:rPr sz="900" spc="0" dirty="0" smtClean="0">
                <a:latin typeface="Times New Roman"/>
                <a:cs typeface="Times New Roman"/>
              </a:rPr>
              <a:t>18</a:t>
            </a:r>
            <a:r>
              <a:rPr sz="900" spc="17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0</a:t>
            </a:r>
            <a:r>
              <a:rPr sz="900" spc="4" dirty="0" smtClean="0">
                <a:latin typeface="Times New Roman"/>
                <a:cs typeface="Times New Roman"/>
              </a:rPr>
              <a:t>8</a:t>
            </a:r>
            <a:r>
              <a:rPr sz="900" spc="0" dirty="0" smtClean="0">
                <a:latin typeface="Times New Roman"/>
                <a:cs typeface="Times New Roman"/>
              </a:rPr>
              <a:t>:3</a:t>
            </a:r>
            <a:r>
              <a:rPr sz="900" spc="4" dirty="0" smtClean="0">
                <a:latin typeface="Times New Roman"/>
                <a:cs typeface="Times New Roman"/>
              </a:rPr>
              <a:t>5</a:t>
            </a:r>
            <a:r>
              <a:rPr sz="900" spc="0" dirty="0" smtClean="0">
                <a:latin typeface="Times New Roman"/>
                <a:cs typeface="Times New Roman"/>
              </a:rPr>
              <a:t>:08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4537" y="3484346"/>
            <a:ext cx="5924641" cy="2089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015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IEI</a:t>
            </a:r>
            <a:r>
              <a:rPr sz="900" spc="5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OS</a:t>
            </a:r>
            <a:r>
              <a:rPr sz="900" spc="101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-70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r>
              <a:rPr sz="900" spc="7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0</a:t>
            </a:r>
            <a:r>
              <a:rPr sz="900" spc="4" dirty="0" smtClean="0">
                <a:latin typeface="Times New Roman"/>
                <a:cs typeface="Times New Roman"/>
              </a:rPr>
              <a:t>4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4" dirty="0" smtClean="0">
                <a:latin typeface="Times New Roman"/>
                <a:cs typeface="Times New Roman"/>
              </a:rPr>
              <a:t>3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2</a:t>
            </a:r>
            <a:r>
              <a:rPr sz="900" spc="-50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8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-</a:t>
            </a:r>
            <a:r>
              <a:rPr sz="900" spc="-50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8</a:t>
            </a:r>
            <a:r>
              <a:rPr sz="900" spc="0" dirty="0" smtClean="0">
                <a:latin typeface="Times New Roman"/>
                <a:cs typeface="Times New Roman"/>
              </a:rPr>
              <a:t>8</a:t>
            </a:r>
            <a:r>
              <a:rPr sz="900" spc="4" dirty="0" smtClean="0">
                <a:latin typeface="Times New Roman"/>
                <a:cs typeface="Times New Roman"/>
              </a:rPr>
              <a:t>2</a:t>
            </a:r>
            <a:r>
              <a:rPr sz="900" spc="0" dirty="0" smtClean="0">
                <a:latin typeface="Times New Roman"/>
                <a:cs typeface="Times New Roman"/>
              </a:rPr>
              <a:t>43</a:t>
            </a:r>
            <a:endParaRPr sz="900" dirty="0">
              <a:latin typeface="Times New Roman"/>
              <a:cs typeface="Times New Roman"/>
            </a:endParaRPr>
          </a:p>
          <a:p>
            <a:pPr marL="12700">
              <a:lnSpc>
                <a:spcPts val="1034"/>
              </a:lnSpc>
              <a:spcBef>
                <a:spcPts val="763"/>
              </a:spcBef>
            </a:pPr>
            <a:r>
              <a:rPr sz="900" spc="0" dirty="0" smtClean="0">
                <a:latin typeface="Times New Roman"/>
                <a:cs typeface="Times New Roman"/>
              </a:rPr>
              <a:t>Ši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 </a:t>
            </a:r>
            <a:r>
              <a:rPr sz="900" spc="21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pr</a:t>
            </a:r>
            <a:r>
              <a:rPr sz="900" spc="5" dirty="0" smtClean="0">
                <a:latin typeface="Times New Roman"/>
                <a:cs typeface="Times New Roman"/>
              </a:rPr>
              <a:t>i</a:t>
            </a:r>
            <a:r>
              <a:rPr sz="900" spc="0" dirty="0" smtClean="0">
                <a:latin typeface="Times New Roman"/>
                <a:cs typeface="Times New Roman"/>
              </a:rPr>
              <a:t>ei</a:t>
            </a:r>
            <a:r>
              <a:rPr sz="900" spc="5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os</a:t>
            </a:r>
            <a:r>
              <a:rPr sz="900" spc="2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ra</a:t>
            </a:r>
            <a:r>
              <a:rPr sz="900" spc="4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tu </a:t>
            </a:r>
            <a:r>
              <a:rPr sz="900" spc="3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g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ut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7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iš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š</a:t>
            </a:r>
            <a:r>
              <a:rPr sz="900" spc="0" dirty="0" smtClean="0">
                <a:latin typeface="Times New Roman"/>
                <a:cs typeface="Times New Roman"/>
              </a:rPr>
              <a:t>as</a:t>
            </a:r>
            <a:r>
              <a:rPr sz="900" spc="111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y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-7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of</a:t>
            </a:r>
            <a:r>
              <a:rPr sz="900" spc="4" dirty="0" smtClean="0">
                <a:latin typeface="Times New Roman"/>
                <a:cs typeface="Times New Roman"/>
              </a:rPr>
              <a:t>i</a:t>
            </a:r>
            <a:r>
              <a:rPr sz="900" spc="0" dirty="0" smtClean="0">
                <a:latin typeface="Times New Roman"/>
                <a:cs typeface="Times New Roman"/>
              </a:rPr>
              <a:t>ci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lus </a:t>
            </a:r>
            <a:r>
              <a:rPr sz="900" spc="77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5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5" dirty="0" smtClean="0">
                <a:latin typeface="Times New Roman"/>
                <a:cs typeface="Times New Roman"/>
              </a:rPr>
              <a:t>um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ta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r>
              <a:rPr sz="900" spc="16" dirty="0" smtClean="0">
                <a:latin typeface="Times New Roman"/>
                <a:cs typeface="Times New Roman"/>
              </a:rPr>
              <a:t> </a:t>
            </a:r>
            <a:r>
              <a:rPr sz="900" spc="-3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tieji</a:t>
            </a:r>
            <a:r>
              <a:rPr sz="900" spc="18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sm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y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,</a:t>
            </a:r>
            <a:r>
              <a:rPr sz="900" spc="5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g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vęiš</a:t>
            </a:r>
            <a:r>
              <a:rPr sz="900" spc="-2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ju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id</a:t>
            </a:r>
            <a:r>
              <a:rPr sz="900" spc="4" dirty="0" smtClean="0">
                <a:latin typeface="Times New Roman"/>
                <a:cs typeface="Times New Roman"/>
              </a:rPr>
              <a:t>i</a:t>
            </a:r>
            <a:r>
              <a:rPr sz="900" spc="0" dirty="0" smtClean="0">
                <a:latin typeface="Times New Roman"/>
                <a:cs typeface="Times New Roman"/>
              </a:rPr>
              <a:t>nio</a:t>
            </a:r>
            <a:r>
              <a:rPr sz="900" spc="14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6" dirty="0" smtClean="0">
                <a:latin typeface="Times New Roman"/>
                <a:cs typeface="Times New Roman"/>
              </a:rPr>
              <a:t>sm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6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s,</a:t>
            </a:r>
            <a:r>
              <a:rPr sz="900" spc="-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fili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lo</a:t>
            </a:r>
            <a:r>
              <a:rPr sz="900" spc="5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ar at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to</a:t>
            </a:r>
            <a:r>
              <a:rPr sz="900" spc="5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ybės</a:t>
            </a:r>
            <a:r>
              <a:rPr sz="900" spc="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g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lio</a:t>
            </a:r>
            <a:r>
              <a:rPr sz="900" spc="4" dirty="0" smtClean="0">
                <a:latin typeface="Times New Roman"/>
                <a:cs typeface="Times New Roman"/>
              </a:rPr>
              <a:t>j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tįpr</a:t>
            </a:r>
            <a:r>
              <a:rPr sz="900" spc="4" dirty="0" smtClean="0">
                <a:latin typeface="Times New Roman"/>
                <a:cs typeface="Times New Roman"/>
              </a:rPr>
              <a:t>i</a:t>
            </a:r>
            <a:r>
              <a:rPr sz="900" spc="0" dirty="0" smtClean="0">
                <a:latin typeface="Times New Roman"/>
                <a:cs typeface="Times New Roman"/>
              </a:rPr>
              <a:t>ei</a:t>
            </a:r>
            <a:r>
              <a:rPr sz="900" spc="4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os</a:t>
            </a:r>
            <a:r>
              <a:rPr sz="900" spc="3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ktą,</a:t>
            </a:r>
            <a:r>
              <a:rPr sz="900" spc="1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li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ik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la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ti</a:t>
            </a:r>
            <a:r>
              <a:rPr sz="900" spc="2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tei</a:t>
            </a:r>
            <a:r>
              <a:rPr sz="900" spc="4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ti </a:t>
            </a:r>
            <a:r>
              <a:rPr sz="900" spc="5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5" dirty="0" smtClean="0">
                <a:latin typeface="Times New Roman"/>
                <a:cs typeface="Times New Roman"/>
              </a:rPr>
              <a:t>p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5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into</a:t>
            </a:r>
            <a:r>
              <a:rPr sz="900" spc="161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pi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ri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je</a:t>
            </a:r>
            <a:r>
              <a:rPr sz="900" spc="-8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gi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tro iš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š</a:t>
            </a:r>
            <a:r>
              <a:rPr sz="900" spc="0" dirty="0" smtClean="0">
                <a:latin typeface="Times New Roman"/>
                <a:cs typeface="Times New Roman"/>
              </a:rPr>
              <a:t>o,</a:t>
            </a:r>
            <a:r>
              <a:rPr sz="900" spc="11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4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u</a:t>
            </a:r>
            <a:r>
              <a:rPr sz="900" spc="4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iu el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ktr</a:t>
            </a:r>
            <a:r>
              <a:rPr sz="900" spc="5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ni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iu</a:t>
            </a:r>
            <a:r>
              <a:rPr sz="900" spc="4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ra</a:t>
            </a:r>
            <a:r>
              <a:rPr sz="900" spc="5" dirty="0" smtClean="0">
                <a:latin typeface="Times New Roman"/>
                <a:cs typeface="Times New Roman"/>
              </a:rPr>
              <a:t>š</a:t>
            </a:r>
            <a:r>
              <a:rPr sz="900" spc="0" dirty="0" smtClean="0">
                <a:latin typeface="Times New Roman"/>
                <a:cs typeface="Times New Roman"/>
              </a:rPr>
              <a:t>u</a:t>
            </a:r>
            <a:r>
              <a:rPr sz="900" spc="65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si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š</a:t>
            </a:r>
            <a:r>
              <a:rPr sz="900" spc="0" dirty="0" smtClean="0">
                <a:latin typeface="Times New Roman"/>
                <a:cs typeface="Times New Roman"/>
              </a:rPr>
              <a:t>yt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3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5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5" dirty="0" smtClean="0">
                <a:latin typeface="Times New Roman"/>
                <a:cs typeface="Times New Roman"/>
              </a:rPr>
              <a:t>um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ta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,</a:t>
            </a:r>
            <a:r>
              <a:rPr sz="900" spc="-7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turi</a:t>
            </a:r>
            <a:r>
              <a:rPr sz="900" spc="8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to</a:t>
            </a:r>
            <a:r>
              <a:rPr sz="900" spc="4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iąp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t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tei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inęg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liąk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ip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ir</a:t>
            </a:r>
            <a:r>
              <a:rPr sz="900" spc="1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ra</a:t>
            </a:r>
            <a:r>
              <a:rPr sz="900" spc="5" dirty="0" smtClean="0">
                <a:latin typeface="Times New Roman"/>
                <a:cs typeface="Times New Roman"/>
              </a:rPr>
              <a:t>š</a:t>
            </a:r>
            <a:r>
              <a:rPr sz="900" spc="0" dirty="0" smtClean="0">
                <a:latin typeface="Times New Roman"/>
                <a:cs typeface="Times New Roman"/>
              </a:rPr>
              <a:t>yti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is</a:t>
            </a:r>
            <a:r>
              <a:rPr sz="900" spc="2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um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ta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endParaRPr sz="900" dirty="0">
              <a:latin typeface="Times New Roman"/>
              <a:cs typeface="Times New Roman"/>
            </a:endParaRPr>
          </a:p>
          <a:p>
            <a:pPr marL="12700" marR="7015">
              <a:lnSpc>
                <a:spcPct val="95825"/>
              </a:lnSpc>
              <a:spcBef>
                <a:spcPts val="766"/>
              </a:spcBef>
            </a:pPr>
            <a:r>
              <a:rPr sz="900" spc="0" dirty="0" smtClean="0">
                <a:latin typeface="Times New Roman"/>
                <a:cs typeface="Times New Roman"/>
              </a:rPr>
              <a:t>1.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J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ridi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iųa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nųre</a:t>
            </a:r>
            <a:r>
              <a:rPr sz="900" spc="4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ist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eįre</a:t>
            </a:r>
            <a:r>
              <a:rPr sz="900" spc="4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is</a:t>
            </a:r>
            <a:r>
              <a:rPr sz="900" spc="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ru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t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endParaRPr sz="900" dirty="0">
              <a:latin typeface="Times New Roman"/>
              <a:cs typeface="Times New Roman"/>
            </a:endParaRPr>
          </a:p>
          <a:p>
            <a:pPr marL="1492063" marR="7015">
              <a:lnSpc>
                <a:spcPts val="1025"/>
              </a:lnSpc>
              <a:spcBef>
                <a:spcPts val="51"/>
              </a:spcBef>
            </a:pPr>
            <a:r>
              <a:rPr sz="900" dirty="0" smtClean="0">
                <a:latin typeface="Times New Roman"/>
                <a:cs typeface="Times New Roman"/>
              </a:rPr>
              <a:t>P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v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di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:IĮ"</a:t>
            </a:r>
            <a:r>
              <a:rPr sz="900" spc="4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u</a:t>
            </a:r>
            <a:r>
              <a:rPr sz="900" spc="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a"</a:t>
            </a:r>
            <a:endParaRPr sz="900" dirty="0">
              <a:latin typeface="Times New Roman"/>
              <a:cs typeface="Times New Roman"/>
            </a:endParaRPr>
          </a:p>
          <a:p>
            <a:pPr marL="1836035" marR="7015">
              <a:lnSpc>
                <a:spcPts val="935"/>
              </a:lnSpc>
            </a:pPr>
            <a:r>
              <a:rPr sz="90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s:1</a:t>
            </a:r>
            <a:r>
              <a:rPr sz="900" spc="4" dirty="0" smtClean="0">
                <a:latin typeface="Times New Roman"/>
                <a:cs typeface="Times New Roman"/>
              </a:rPr>
              <a:t>6</a:t>
            </a:r>
            <a:r>
              <a:rPr sz="900" spc="0" dirty="0" smtClean="0">
                <a:latin typeface="Times New Roman"/>
                <a:cs typeface="Times New Roman"/>
              </a:rPr>
              <a:t>6</a:t>
            </a:r>
            <a:r>
              <a:rPr sz="900" spc="4" dirty="0" smtClean="0">
                <a:latin typeface="Times New Roman"/>
                <a:cs typeface="Times New Roman"/>
              </a:rPr>
              <a:t>6</a:t>
            </a:r>
            <a:r>
              <a:rPr sz="900" spc="0" dirty="0" smtClean="0">
                <a:latin typeface="Times New Roman"/>
                <a:cs typeface="Times New Roman"/>
              </a:rPr>
              <a:t>9</a:t>
            </a:r>
            <a:r>
              <a:rPr sz="900" spc="4" dirty="0" smtClean="0">
                <a:latin typeface="Times New Roman"/>
                <a:cs typeface="Times New Roman"/>
              </a:rPr>
              <a:t>8</a:t>
            </a:r>
            <a:r>
              <a:rPr sz="900" spc="0" dirty="0" smtClean="0">
                <a:latin typeface="Times New Roman"/>
                <a:cs typeface="Times New Roman"/>
              </a:rPr>
              <a:t>3</a:t>
            </a:r>
            <a:r>
              <a:rPr sz="900" spc="4" dirty="0" smtClean="0">
                <a:latin typeface="Times New Roman"/>
                <a:cs typeface="Times New Roman"/>
              </a:rPr>
              <a:t>2</a:t>
            </a:r>
            <a:r>
              <a:rPr sz="900" spc="0" dirty="0" smtClean="0">
                <a:latin typeface="Times New Roman"/>
                <a:cs typeface="Times New Roman"/>
              </a:rPr>
              <a:t>9</a:t>
            </a:r>
            <a:endParaRPr sz="900" dirty="0">
              <a:latin typeface="Times New Roman"/>
              <a:cs typeface="Times New Roman"/>
            </a:endParaRPr>
          </a:p>
          <a:p>
            <a:pPr marL="1492063" marR="7015">
              <a:lnSpc>
                <a:spcPts val="940"/>
              </a:lnSpc>
              <a:spcBef>
                <a:spcPts val="0"/>
              </a:spcBef>
            </a:pPr>
            <a:r>
              <a:rPr sz="900" spc="0" dirty="0" smtClean="0">
                <a:latin typeface="Times New Roman"/>
                <a:cs typeface="Times New Roman"/>
              </a:rPr>
              <a:t>B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vęs</a:t>
            </a:r>
            <a:r>
              <a:rPr sz="900" spc="2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s:6</a:t>
            </a:r>
            <a:r>
              <a:rPr sz="900" spc="4" dirty="0" smtClean="0">
                <a:latin typeface="Times New Roman"/>
                <a:cs typeface="Times New Roman"/>
              </a:rPr>
              <a:t>6</a:t>
            </a:r>
            <a:r>
              <a:rPr sz="900" spc="0" dirty="0" smtClean="0">
                <a:latin typeface="Times New Roman"/>
                <a:cs typeface="Times New Roman"/>
              </a:rPr>
              <a:t>6</a:t>
            </a:r>
            <a:r>
              <a:rPr sz="900" spc="4" dirty="0" smtClean="0">
                <a:latin typeface="Times New Roman"/>
                <a:cs typeface="Times New Roman"/>
              </a:rPr>
              <a:t>9</a:t>
            </a:r>
            <a:r>
              <a:rPr sz="900" spc="0" dirty="0" smtClean="0">
                <a:latin typeface="Times New Roman"/>
                <a:cs typeface="Times New Roman"/>
              </a:rPr>
              <a:t>8</a:t>
            </a:r>
            <a:r>
              <a:rPr sz="900" spc="4" dirty="0" smtClean="0">
                <a:latin typeface="Times New Roman"/>
                <a:cs typeface="Times New Roman"/>
              </a:rPr>
              <a:t>3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endParaRPr sz="900" dirty="0">
              <a:latin typeface="Times New Roman"/>
              <a:cs typeface="Times New Roman"/>
            </a:endParaRPr>
          </a:p>
          <a:p>
            <a:pPr marL="1465750" marR="7015">
              <a:lnSpc>
                <a:spcPts val="940"/>
              </a:lnSpc>
            </a:pPr>
            <a:r>
              <a:rPr sz="900" spc="-100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ei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inėfo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:Indi</a:t>
            </a:r>
            <a:r>
              <a:rPr sz="900" spc="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idu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liįm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nė</a:t>
            </a:r>
            <a:endParaRPr sz="900" dirty="0">
              <a:latin typeface="Times New Roman"/>
              <a:cs typeface="Times New Roman"/>
            </a:endParaRPr>
          </a:p>
          <a:p>
            <a:pPr marL="1307040" marR="7015">
              <a:lnSpc>
                <a:spcPts val="935"/>
              </a:lnSpc>
            </a:pPr>
            <a:r>
              <a:rPr sz="900" spc="-110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ei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is</a:t>
            </a:r>
            <a:r>
              <a:rPr sz="900" spc="1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st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tu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r>
              <a:rPr sz="900" spc="-85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ei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inis</a:t>
            </a:r>
            <a:r>
              <a:rPr sz="900" spc="-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6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at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-2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neįre</a:t>
            </a:r>
            <a:r>
              <a:rPr sz="900" spc="4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is</a:t>
            </a:r>
            <a:r>
              <a:rPr sz="900" spc="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ru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t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endParaRPr sz="900" dirty="0">
              <a:latin typeface="Times New Roman"/>
              <a:cs typeface="Times New Roman"/>
            </a:endParaRPr>
          </a:p>
          <a:p>
            <a:pPr marL="1227387" marR="7015">
              <a:lnSpc>
                <a:spcPts val="940"/>
              </a:lnSpc>
              <a:spcBef>
                <a:spcPts val="0"/>
              </a:spcBef>
            </a:pPr>
            <a:r>
              <a:rPr sz="900" spc="0" dirty="0" smtClean="0">
                <a:latin typeface="Times New Roman"/>
                <a:cs typeface="Times New Roman"/>
              </a:rPr>
              <a:t>B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v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inės</a:t>
            </a:r>
            <a:r>
              <a:rPr sz="900" spc="-12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s:M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ž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iki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i,</a:t>
            </a:r>
            <a:r>
              <a:rPr sz="900" spc="-2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ž</a:t>
            </a:r>
            <a:r>
              <a:rPr sz="900" spc="0" dirty="0" smtClean="0">
                <a:latin typeface="Times New Roman"/>
                <a:cs typeface="Times New Roman"/>
              </a:rPr>
              <a:t>os</a:t>
            </a:r>
            <a:r>
              <a:rPr sz="900" spc="24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g.</a:t>
            </a:r>
            <a:r>
              <a:rPr sz="900" spc="19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5</a:t>
            </a:r>
            <a:endParaRPr sz="900" dirty="0">
              <a:latin typeface="Times New Roman"/>
              <a:cs typeface="Times New Roman"/>
            </a:endParaRPr>
          </a:p>
          <a:p>
            <a:pPr marL="1139944" marR="2823347" algn="ctr">
              <a:lnSpc>
                <a:spcPts val="940"/>
              </a:lnSpc>
            </a:pP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14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5" dirty="0" smtClean="0">
                <a:latin typeface="Times New Roman"/>
                <a:cs typeface="Times New Roman"/>
              </a:rPr>
              <a:t>b</a:t>
            </a:r>
            <a:r>
              <a:rPr sz="900" spc="0" dirty="0" smtClean="0">
                <a:latin typeface="Times New Roman"/>
                <a:cs typeface="Times New Roman"/>
              </a:rPr>
              <a:t>je</a:t>
            </a:r>
            <a:r>
              <a:rPr sz="900" spc="5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to</a:t>
            </a:r>
            <a:r>
              <a:rPr sz="900" spc="1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s:6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9</a:t>
            </a:r>
            <a:r>
              <a:rPr sz="900" spc="4" dirty="0" smtClean="0">
                <a:latin typeface="Times New Roman"/>
                <a:cs typeface="Times New Roman"/>
              </a:rPr>
              <a:t>5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0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0-</a:t>
            </a:r>
            <a:r>
              <a:rPr sz="900" spc="4" dirty="0" smtClean="0">
                <a:latin typeface="Times New Roman"/>
                <a:cs typeface="Times New Roman"/>
              </a:rPr>
              <a:t>5</a:t>
            </a:r>
            <a:r>
              <a:rPr sz="900" spc="0" dirty="0" smtClean="0">
                <a:latin typeface="Times New Roman"/>
                <a:cs typeface="Times New Roman"/>
              </a:rPr>
              <a:t>0</a:t>
            </a:r>
            <a:r>
              <a:rPr sz="900" spc="4" dirty="0" smtClean="0">
                <a:latin typeface="Times New Roman"/>
                <a:cs typeface="Times New Roman"/>
              </a:rPr>
              <a:t>4</a:t>
            </a:r>
            <a:r>
              <a:rPr sz="900" spc="0" dirty="0" smtClean="0">
                <a:latin typeface="Times New Roman"/>
                <a:cs typeface="Times New Roman"/>
              </a:rPr>
              <a:t>8</a:t>
            </a:r>
            <a:endParaRPr sz="900" dirty="0">
              <a:latin typeface="Times New Roman"/>
              <a:cs typeface="Times New Roman"/>
            </a:endParaRPr>
          </a:p>
          <a:p>
            <a:pPr marL="1227744" marR="7015">
              <a:lnSpc>
                <a:spcPts val="935"/>
              </a:lnSpc>
            </a:pPr>
            <a:r>
              <a:rPr sz="900" dirty="0" smtClean="0">
                <a:latin typeface="Times New Roman"/>
                <a:cs typeface="Times New Roman"/>
              </a:rPr>
              <a:t>Įr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gi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tr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vi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ta:1</a:t>
            </a:r>
            <a:r>
              <a:rPr sz="900" spc="4" dirty="0" smtClean="0">
                <a:latin typeface="Times New Roman"/>
                <a:cs typeface="Times New Roman"/>
              </a:rPr>
              <a:t>9</a:t>
            </a:r>
            <a:r>
              <a:rPr sz="900" spc="0" dirty="0" smtClean="0">
                <a:latin typeface="Times New Roman"/>
                <a:cs typeface="Times New Roman"/>
              </a:rPr>
              <a:t>9</a:t>
            </a:r>
            <a:r>
              <a:rPr sz="900" spc="4" dirty="0" smtClean="0">
                <a:latin typeface="Times New Roman"/>
                <a:cs typeface="Times New Roman"/>
              </a:rPr>
              <a:t>5</a:t>
            </a:r>
            <a:r>
              <a:rPr sz="900" spc="0" dirty="0" smtClean="0">
                <a:latin typeface="Times New Roman"/>
                <a:cs typeface="Times New Roman"/>
              </a:rPr>
              <a:t>-0</a:t>
            </a:r>
            <a:r>
              <a:rPr sz="900" spc="4" dirty="0" smtClean="0">
                <a:latin typeface="Times New Roman"/>
                <a:cs typeface="Times New Roman"/>
              </a:rPr>
              <a:t>9</a:t>
            </a:r>
            <a:r>
              <a:rPr sz="900" spc="0" dirty="0" smtClean="0">
                <a:latin typeface="Times New Roman"/>
                <a:cs typeface="Times New Roman"/>
              </a:rPr>
              <a:t>-14</a:t>
            </a:r>
            <a:endParaRPr sz="900" dirty="0">
              <a:latin typeface="Times New Roman"/>
              <a:cs typeface="Times New Roman"/>
            </a:endParaRPr>
          </a:p>
          <a:p>
            <a:pPr marL="1816270" marR="7015">
              <a:lnSpc>
                <a:spcPts val="940"/>
              </a:lnSpc>
              <a:spcBef>
                <a:spcPts val="0"/>
              </a:spcBef>
            </a:pPr>
            <a:r>
              <a:rPr sz="900" spc="-5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sij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:25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(</a:t>
            </a:r>
            <a:r>
              <a:rPr sz="900" spc="4" dirty="0" smtClean="0">
                <a:latin typeface="Times New Roman"/>
                <a:cs typeface="Times New Roman"/>
              </a:rPr>
              <a:t>2</a:t>
            </a:r>
            <a:r>
              <a:rPr sz="900" spc="0" dirty="0" smtClean="0">
                <a:latin typeface="Times New Roman"/>
                <a:cs typeface="Times New Roman"/>
              </a:rPr>
              <a:t>0</a:t>
            </a:r>
            <a:r>
              <a:rPr sz="900" spc="4" dirty="0" smtClean="0">
                <a:latin typeface="Times New Roman"/>
                <a:cs typeface="Times New Roman"/>
              </a:rPr>
              <a:t>2</a:t>
            </a:r>
            <a:r>
              <a:rPr sz="900" spc="0" dirty="0" smtClean="0">
                <a:latin typeface="Times New Roman"/>
                <a:cs typeface="Times New Roman"/>
              </a:rPr>
              <a:t>3-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-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)</a:t>
            </a:r>
            <a:endParaRPr sz="900" dirty="0">
              <a:latin typeface="Times New Roman"/>
              <a:cs typeface="Times New Roman"/>
            </a:endParaRPr>
          </a:p>
          <a:p>
            <a:pPr marL="1339782" marR="7015">
              <a:lnSpc>
                <a:spcPts val="944"/>
              </a:lnSpc>
              <a:spcBef>
                <a:spcPts val="0"/>
              </a:spcBef>
            </a:pP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5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enųbūklė:Piln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-8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t</a:t>
            </a:r>
            <a:r>
              <a:rPr sz="900" spc="5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ar</a:t>
            </a:r>
            <a:r>
              <a:rPr sz="900" spc="5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y</a:t>
            </a:r>
            <a:r>
              <a:rPr sz="900" spc="5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i </a:t>
            </a:r>
            <a:r>
              <a:rPr sz="900" spc="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ys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44537" y="5807922"/>
            <a:ext cx="2943422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2.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Fili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lai,</a:t>
            </a:r>
            <a:r>
              <a:rPr sz="900" spc="27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at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to</a:t>
            </a:r>
            <a:r>
              <a:rPr sz="900" spc="6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ybės</a:t>
            </a:r>
            <a:r>
              <a:rPr sz="900" spc="5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gi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tr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oti</a:t>
            </a:r>
            <a:r>
              <a:rPr sz="900" spc="-8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Li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tu</a:t>
            </a:r>
            <a:r>
              <a:rPr sz="900" spc="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oj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:įr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šųnėra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4537" y="6026997"/>
            <a:ext cx="1787517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3.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5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api</a:t>
            </a:r>
            <a:r>
              <a:rPr sz="900" spc="5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al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2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ir</a:t>
            </a:r>
            <a:r>
              <a:rPr sz="900" spc="10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cij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s:įr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šųnėra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4537" y="6246072"/>
            <a:ext cx="1457798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4.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-50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ei</a:t>
            </a:r>
            <a:r>
              <a:rPr sz="900" spc="4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los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ti</a:t>
            </a:r>
            <a:r>
              <a:rPr sz="900" spc="5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sl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-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ir</a:t>
            </a:r>
            <a:r>
              <a:rPr sz="900" spc="10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rū</a:t>
            </a:r>
            <a:r>
              <a:rPr sz="900" spc="4" dirty="0" smtClean="0">
                <a:latin typeface="Times New Roman"/>
                <a:cs typeface="Times New Roman"/>
              </a:rPr>
              <a:t>š</a:t>
            </a:r>
            <a:r>
              <a:rPr sz="900" spc="0" dirty="0" smtClean="0">
                <a:latin typeface="Times New Roman"/>
                <a:cs typeface="Times New Roman"/>
              </a:rPr>
              <a:t>y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72516" y="6387732"/>
            <a:ext cx="4281854" cy="11442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015">
              <a:lnSpc>
                <a:spcPct val="95825"/>
              </a:lnSpc>
              <a:spcBef>
                <a:spcPts val="15"/>
              </a:spcBef>
            </a:pPr>
            <a:r>
              <a:rPr sz="900" spc="-39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ik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lai:Si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5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-8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pel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23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ir</a:t>
            </a:r>
            <a:r>
              <a:rPr sz="900" spc="10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jamųg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vi</a:t>
            </a:r>
            <a:r>
              <a:rPr sz="900" spc="5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o,</a:t>
            </a:r>
            <a:r>
              <a:rPr sz="900" spc="2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vi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in</a:t>
            </a:r>
            <a:r>
              <a:rPr sz="900" spc="5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4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tu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tiniųint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resų</a:t>
            </a:r>
            <a:endParaRPr sz="900">
              <a:latin typeface="Times New Roman"/>
              <a:cs typeface="Times New Roman"/>
            </a:endParaRPr>
          </a:p>
          <a:p>
            <a:pPr marL="461803">
              <a:lnSpc>
                <a:spcPts val="1034"/>
              </a:lnSpc>
              <a:spcBef>
                <a:spcPts val="90"/>
              </a:spcBef>
            </a:pPr>
            <a:r>
              <a:rPr sz="900" spc="0" dirty="0" smtClean="0">
                <a:latin typeface="Times New Roman"/>
                <a:cs typeface="Times New Roman"/>
              </a:rPr>
              <a:t>t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nki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5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o.</a:t>
            </a:r>
            <a:r>
              <a:rPr sz="900" spc="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Pr</a:t>
            </a:r>
            <a:r>
              <a:rPr sz="900" spc="5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rin</a:t>
            </a:r>
            <a:r>
              <a:rPr sz="900" spc="5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inėv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ikl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r>
              <a:rPr sz="900" spc="35" dirty="0" smtClean="0">
                <a:latin typeface="Times New Roman"/>
                <a:cs typeface="Times New Roman"/>
              </a:rPr>
              <a:t> </a:t>
            </a:r>
            <a:r>
              <a:rPr sz="900" spc="5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žm</a:t>
            </a:r>
            <a:r>
              <a:rPr sz="900" spc="0" dirty="0" smtClean="0">
                <a:latin typeface="Times New Roman"/>
                <a:cs typeface="Times New Roman"/>
              </a:rPr>
              <a:t>en</a:t>
            </a:r>
            <a:r>
              <a:rPr sz="900" spc="5" dirty="0" smtClean="0">
                <a:latin typeface="Times New Roman"/>
                <a:cs typeface="Times New Roman"/>
              </a:rPr>
              <a:t>i</a:t>
            </a:r>
            <a:r>
              <a:rPr sz="900" spc="0" dirty="0" smtClean="0">
                <a:latin typeface="Times New Roman"/>
                <a:cs typeface="Times New Roman"/>
              </a:rPr>
              <a:t>nėpr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5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ba</a:t>
            </a:r>
            <a:r>
              <a:rPr sz="900" spc="16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4" dirty="0" smtClean="0">
                <a:latin typeface="Times New Roman"/>
                <a:cs typeface="Times New Roman"/>
              </a:rPr>
              <a:t>p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4" dirty="0" smtClean="0">
                <a:latin typeface="Times New Roman"/>
                <a:cs typeface="Times New Roman"/>
              </a:rPr>
              <a:t>c</a:t>
            </a:r>
            <a:r>
              <a:rPr sz="900" spc="0" dirty="0" smtClean="0">
                <a:latin typeface="Times New Roman"/>
                <a:cs typeface="Times New Roman"/>
              </a:rPr>
              <a:t>iali</a:t>
            </a:r>
            <a:r>
              <a:rPr sz="900" spc="4" dirty="0" smtClean="0">
                <a:latin typeface="Times New Roman"/>
                <a:cs typeface="Times New Roman"/>
              </a:rPr>
              <a:t>z</a:t>
            </a:r>
            <a:r>
              <a:rPr sz="900" spc="0" dirty="0" smtClean="0">
                <a:latin typeface="Times New Roman"/>
                <a:cs typeface="Times New Roman"/>
              </a:rPr>
              <a:t>uo</a:t>
            </a:r>
            <a:r>
              <a:rPr sz="900" spc="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e p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rd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ot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vės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,</a:t>
            </a:r>
            <a:r>
              <a:rPr sz="900" spc="165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rio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4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v</a:t>
            </a:r>
            <a:r>
              <a:rPr sz="900" spc="6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uja</a:t>
            </a:r>
            <a:r>
              <a:rPr sz="900" spc="-7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ist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s,</a:t>
            </a:r>
            <a:r>
              <a:rPr sz="900" spc="12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gė</a:t>
            </a:r>
            <a:r>
              <a:rPr sz="900" spc="6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6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ai</a:t>
            </a:r>
            <a:r>
              <a:rPr sz="900" spc="-8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ir</a:t>
            </a:r>
            <a:r>
              <a:rPr sz="900" spc="10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b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s;</a:t>
            </a:r>
            <a:r>
              <a:rPr sz="900" spc="-2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ki</a:t>
            </a:r>
            <a:r>
              <a:rPr sz="900" spc="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a </a:t>
            </a:r>
            <a:r>
              <a:rPr sz="900" spc="6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6" dirty="0" smtClean="0">
                <a:latin typeface="Times New Roman"/>
                <a:cs typeface="Times New Roman"/>
              </a:rPr>
              <a:t>ž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ninėpr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6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ba</a:t>
            </a:r>
            <a:r>
              <a:rPr sz="900" spc="-12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sp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ci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liz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ot</a:t>
            </a:r>
            <a:r>
              <a:rPr sz="900" spc="6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se</a:t>
            </a:r>
            <a:r>
              <a:rPr sz="900" spc="14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rd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ot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vės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;</a:t>
            </a:r>
            <a:r>
              <a:rPr sz="900" spc="13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di</a:t>
            </a:r>
            <a:r>
              <a:rPr sz="900" spc="4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ninė pr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6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ba</a:t>
            </a:r>
            <a:r>
              <a:rPr sz="900" spc="-1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ir</a:t>
            </a:r>
            <a:r>
              <a:rPr sz="900" spc="10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6" dirty="0" smtClean="0">
                <a:latin typeface="Times New Roman"/>
                <a:cs typeface="Times New Roman"/>
              </a:rPr>
              <a:t>om</a:t>
            </a:r>
            <a:r>
              <a:rPr sz="900" spc="0" dirty="0" smtClean="0">
                <a:latin typeface="Times New Roman"/>
                <a:cs typeface="Times New Roman"/>
              </a:rPr>
              <a:t>er</a:t>
            </a:r>
            <a:r>
              <a:rPr sz="900" spc="6" dirty="0" smtClean="0">
                <a:latin typeface="Times New Roman"/>
                <a:cs typeface="Times New Roman"/>
              </a:rPr>
              <a:t>c</a:t>
            </a:r>
            <a:r>
              <a:rPr sz="900" spc="0" dirty="0" smtClean="0">
                <a:latin typeface="Times New Roman"/>
                <a:cs typeface="Times New Roman"/>
              </a:rPr>
              <a:t>inis</a:t>
            </a:r>
            <a:r>
              <a:rPr sz="900" spc="17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ta</a:t>
            </a:r>
            <a:r>
              <a:rPr sz="900" spc="6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pini</a:t>
            </a:r>
            <a:r>
              <a:rPr sz="900" spc="6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vi</a:t>
            </a:r>
            <a:r>
              <a:rPr sz="900" spc="6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;</a:t>
            </a:r>
            <a:r>
              <a:rPr sz="900" spc="7" dirty="0" smtClean="0">
                <a:latin typeface="Times New Roman"/>
                <a:cs typeface="Times New Roman"/>
              </a:rPr>
              <a:t> 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ž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ninėpr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ba ki</a:t>
            </a:r>
            <a:r>
              <a:rPr sz="900" spc="6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6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uo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e,</a:t>
            </a:r>
            <a:r>
              <a:rPr sz="900" spc="-4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tu</a:t>
            </a:r>
            <a:r>
              <a:rPr sz="900" spc="6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gu</a:t>
            </a:r>
            <a:r>
              <a:rPr sz="900" spc="6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se</a:t>
            </a:r>
            <a:r>
              <a:rPr sz="900" spc="4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ir</a:t>
            </a:r>
            <a:r>
              <a:rPr sz="900" spc="10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pr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6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vi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tė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e,įr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6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iųir</a:t>
            </a:r>
            <a:r>
              <a:rPr sz="900" spc="-125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st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ty</a:t>
            </a:r>
            <a:r>
              <a:rPr sz="900" spc="6" dirty="0" smtClean="0">
                <a:latin typeface="Times New Roman"/>
                <a:cs typeface="Times New Roman"/>
              </a:rPr>
              <a:t>b</a:t>
            </a:r>
            <a:r>
              <a:rPr sz="900" spc="0" dirty="0" smtClean="0">
                <a:latin typeface="Times New Roman"/>
                <a:cs typeface="Times New Roman"/>
              </a:rPr>
              <a:t>os</a:t>
            </a:r>
            <a:r>
              <a:rPr sz="900" spc="181" dirty="0" smtClean="0">
                <a:latin typeface="Times New Roman"/>
                <a:cs typeface="Times New Roman"/>
              </a:rPr>
              <a:t> 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4" dirty="0" smtClean="0">
                <a:latin typeface="Times New Roman"/>
                <a:cs typeface="Times New Roman"/>
              </a:rPr>
              <a:t>c</a:t>
            </a:r>
            <a:r>
              <a:rPr sz="900" spc="0" dirty="0" smtClean="0">
                <a:latin typeface="Times New Roman"/>
                <a:cs typeface="Times New Roman"/>
              </a:rPr>
              <a:t>h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nizmų nu</a:t>
            </a:r>
            <a:r>
              <a:rPr sz="900" spc="6" dirty="0" smtClean="0">
                <a:latin typeface="Times New Roman"/>
                <a:cs typeface="Times New Roman"/>
              </a:rPr>
              <a:t>om</a:t>
            </a:r>
            <a:r>
              <a:rPr sz="900" spc="0" dirty="0" smtClean="0">
                <a:latin typeface="Times New Roman"/>
                <a:cs typeface="Times New Roman"/>
              </a:rPr>
              <a:t>a;</a:t>
            </a:r>
            <a:r>
              <a:rPr sz="900" spc="1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bi</a:t>
            </a:r>
            <a:r>
              <a:rPr sz="900" spc="6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ių</a:t>
            </a:r>
            <a:r>
              <a:rPr sz="900" spc="6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ai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to</a:t>
            </a:r>
            <a:r>
              <a:rPr sz="900" spc="-3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pr</a:t>
            </a:r>
            <a:r>
              <a:rPr sz="900" spc="6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du</a:t>
            </a:r>
            <a:r>
              <a:rPr sz="900" spc="6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tųg</a:t>
            </a:r>
            <a:r>
              <a:rPr sz="900" spc="6" dirty="0" smtClean="0">
                <a:latin typeface="Times New Roman"/>
                <a:cs typeface="Times New Roman"/>
              </a:rPr>
              <a:t>am</a:t>
            </a:r>
            <a:r>
              <a:rPr sz="900" spc="0" dirty="0" smtClean="0">
                <a:latin typeface="Times New Roman"/>
                <a:cs typeface="Times New Roman"/>
              </a:rPr>
              <a:t>yba</a:t>
            </a:r>
            <a:r>
              <a:rPr sz="900" spc="4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ir</a:t>
            </a:r>
            <a:r>
              <a:rPr sz="900" spc="10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fa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6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6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;įm</a:t>
            </a:r>
            <a:r>
              <a:rPr sz="900" spc="6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nės</a:t>
            </a:r>
            <a:r>
              <a:rPr sz="900" spc="4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tu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to nu</a:t>
            </a:r>
            <a:r>
              <a:rPr sz="900" spc="4" dirty="0" smtClean="0">
                <a:latin typeface="Times New Roman"/>
                <a:cs typeface="Times New Roman"/>
              </a:rPr>
              <a:t>om</a:t>
            </a:r>
            <a:r>
              <a:rPr sz="900" spc="0" dirty="0" smtClean="0">
                <a:latin typeface="Times New Roman"/>
                <a:cs typeface="Times New Roman"/>
              </a:rPr>
              <a:t>a.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44537" y="7766477"/>
            <a:ext cx="655503" cy="275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5.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g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na</a:t>
            </a:r>
            <a:r>
              <a:rPr sz="900" spc="4" dirty="0" smtClean="0">
                <a:latin typeface="Times New Roman"/>
                <a:cs typeface="Times New Roman"/>
              </a:rPr>
              <a:t>i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endParaRPr sz="900">
              <a:latin typeface="Times New Roman"/>
              <a:cs typeface="Times New Roman"/>
            </a:endParaRPr>
          </a:p>
          <a:p>
            <a:pPr marL="159845" marR="254126" algn="ctr">
              <a:lnSpc>
                <a:spcPts val="1030"/>
              </a:lnSpc>
              <a:spcBef>
                <a:spcPts val="51"/>
              </a:spcBef>
            </a:pPr>
            <a:r>
              <a:rPr sz="900" dirty="0" smtClean="0">
                <a:latin typeface="Times New Roman"/>
                <a:cs typeface="Times New Roman"/>
              </a:rPr>
              <a:t>5.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96767" y="7897445"/>
            <a:ext cx="1550890" cy="2631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7552" marR="17803">
              <a:lnSpc>
                <a:spcPts val="1030"/>
              </a:lnSpc>
              <a:spcBef>
                <a:spcPts val="66"/>
              </a:spcBef>
            </a:pPr>
            <a:r>
              <a:rPr sz="900" spc="-50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ov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944"/>
              </a:lnSpc>
            </a:pP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gi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tr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ot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uo</a:t>
            </a:r>
            <a:r>
              <a:rPr sz="900" spc="4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0</a:t>
            </a:r>
            <a:r>
              <a:rPr sz="900" spc="4" dirty="0" smtClean="0">
                <a:latin typeface="Times New Roman"/>
                <a:cs typeface="Times New Roman"/>
              </a:rPr>
              <a:t>4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-50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-</a:t>
            </a:r>
            <a:r>
              <a:rPr sz="900" spc="0" dirty="0" smtClean="0">
                <a:latin typeface="Times New Roman"/>
                <a:cs typeface="Times New Roman"/>
              </a:rPr>
              <a:t>18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12225" y="8283208"/>
            <a:ext cx="340517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dirty="0" smtClean="0">
                <a:latin typeface="Times New Roman"/>
                <a:cs typeface="Times New Roman"/>
              </a:rPr>
              <a:t>5.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.1.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96767" y="8283208"/>
            <a:ext cx="3714447" cy="501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0824">
              <a:lnSpc>
                <a:spcPts val="1030"/>
              </a:lnSpc>
              <a:spcBef>
                <a:spcPts val="66"/>
              </a:spcBef>
            </a:pP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o:A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IUS</a:t>
            </a:r>
            <a:r>
              <a:rPr sz="900" spc="-5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J</a:t>
            </a:r>
            <a:r>
              <a:rPr sz="900" spc="5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U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S,</a:t>
            </a:r>
            <a:r>
              <a:rPr sz="900" spc="128" dirty="0" smtClean="0">
                <a:latin typeface="Times New Roman"/>
                <a:cs typeface="Times New Roman"/>
              </a:rPr>
              <a:t> </a:t>
            </a:r>
            <a:r>
              <a:rPr sz="900" spc="0" dirty="0" err="1" smtClean="0">
                <a:latin typeface="Times New Roman"/>
                <a:cs typeface="Times New Roman"/>
              </a:rPr>
              <a:t>a.</a:t>
            </a:r>
            <a:r>
              <a:rPr sz="900" spc="4" dirty="0" err="1" smtClean="0">
                <a:latin typeface="Times New Roman"/>
                <a:cs typeface="Times New Roman"/>
              </a:rPr>
              <a:t>k</a:t>
            </a:r>
            <a:r>
              <a:rPr lang="lt-LT" sz="900" spc="4" dirty="0" smtClean="0">
                <a:latin typeface="Times New Roman"/>
                <a:cs typeface="Times New Roman"/>
              </a:rPr>
              <a:t>                   </a:t>
            </a:r>
            <a:r>
              <a:rPr sz="900" spc="0" dirty="0" smtClean="0">
                <a:latin typeface="Times New Roman"/>
                <a:cs typeface="Times New Roman"/>
              </a:rPr>
              <a:t>,</a:t>
            </a:r>
            <a:r>
              <a:rPr sz="900" spc="51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di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4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to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ius</a:t>
            </a:r>
            <a:endParaRPr sz="900" dirty="0">
              <a:latin typeface="Times New Roman"/>
              <a:cs typeface="Times New Roman"/>
            </a:endParaRPr>
          </a:p>
          <a:p>
            <a:pPr marL="737552" marR="19715">
              <a:lnSpc>
                <a:spcPts val="935"/>
              </a:lnSpc>
            </a:pP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5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y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imo</a:t>
            </a:r>
            <a:r>
              <a:rPr sz="900" spc="7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(i</a:t>
            </a:r>
            <a:r>
              <a:rPr sz="900" spc="5" dirty="0" smtClean="0">
                <a:latin typeface="Times New Roman"/>
                <a:cs typeface="Times New Roman"/>
              </a:rPr>
              <a:t>š</a:t>
            </a:r>
            <a:r>
              <a:rPr sz="900" spc="0" dirty="0" smtClean="0">
                <a:latin typeface="Times New Roman"/>
                <a:cs typeface="Times New Roman"/>
              </a:rPr>
              <a:t>rin</a:t>
            </a:r>
            <a:r>
              <a:rPr sz="900" spc="5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im</a:t>
            </a:r>
            <a:r>
              <a:rPr sz="900" spc="5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)</a:t>
            </a:r>
            <a:r>
              <a:rPr sz="900" spc="-111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ta</a:t>
            </a:r>
            <a:r>
              <a:rPr sz="900" spc="10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0</a:t>
            </a:r>
            <a:r>
              <a:rPr sz="900" spc="4" dirty="0" smtClean="0">
                <a:latin typeface="Times New Roman"/>
                <a:cs typeface="Times New Roman"/>
              </a:rPr>
              <a:t>4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-50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-</a:t>
            </a:r>
            <a:r>
              <a:rPr sz="900" spc="0" dirty="0" smtClean="0">
                <a:latin typeface="Times New Roman"/>
                <a:cs typeface="Times New Roman"/>
              </a:rPr>
              <a:t>05</a:t>
            </a:r>
            <a:endParaRPr sz="900" dirty="0">
              <a:latin typeface="Times New Roman"/>
              <a:cs typeface="Times New Roman"/>
            </a:endParaRPr>
          </a:p>
          <a:p>
            <a:pPr marL="12700" marR="19715">
              <a:lnSpc>
                <a:spcPts val="935"/>
              </a:lnSpc>
            </a:pPr>
            <a:r>
              <a:rPr sz="900" spc="0" dirty="0" err="1" smtClean="0">
                <a:latin typeface="Times New Roman"/>
                <a:cs typeface="Times New Roman"/>
              </a:rPr>
              <a:t>R</a:t>
            </a:r>
            <a:r>
              <a:rPr sz="900" spc="5" dirty="0" err="1" smtClean="0">
                <a:latin typeface="Times New Roman"/>
                <a:cs typeface="Times New Roman"/>
              </a:rPr>
              <a:t>e</a:t>
            </a:r>
            <a:r>
              <a:rPr sz="900" spc="0" dirty="0" err="1" smtClean="0">
                <a:latin typeface="Times New Roman"/>
                <a:cs typeface="Times New Roman"/>
              </a:rPr>
              <a:t>gi</a:t>
            </a:r>
            <a:r>
              <a:rPr sz="900" spc="5" dirty="0" err="1" smtClean="0">
                <a:latin typeface="Times New Roman"/>
                <a:cs typeface="Times New Roman"/>
              </a:rPr>
              <a:t>s</a:t>
            </a:r>
            <a:r>
              <a:rPr sz="900" spc="0" dirty="0" err="1" smtClean="0">
                <a:latin typeface="Times New Roman"/>
                <a:cs typeface="Times New Roman"/>
              </a:rPr>
              <a:t>tr</a:t>
            </a:r>
            <a:r>
              <a:rPr sz="900" spc="5" dirty="0" err="1" smtClean="0">
                <a:latin typeface="Times New Roman"/>
                <a:cs typeface="Times New Roman"/>
              </a:rPr>
              <a:t>u</a:t>
            </a:r>
            <a:r>
              <a:rPr sz="900" spc="0" dirty="0" err="1" smtClean="0">
                <a:latin typeface="Times New Roman"/>
                <a:cs typeface="Times New Roman"/>
              </a:rPr>
              <a:t>ot</a:t>
            </a:r>
            <a:r>
              <a:rPr sz="900" spc="5" dirty="0" err="1" smtClean="0">
                <a:latin typeface="Times New Roman"/>
                <a:cs typeface="Times New Roman"/>
              </a:rPr>
              <a:t>a</a:t>
            </a:r>
            <a:r>
              <a:rPr sz="900" spc="0" dirty="0" err="1" smtClean="0">
                <a:latin typeface="Times New Roman"/>
                <a:cs typeface="Times New Roman"/>
              </a:rPr>
              <a:t>:</a:t>
            </a:r>
            <a:r>
              <a:rPr sz="900" spc="5" dirty="0" err="1" smtClean="0">
                <a:latin typeface="Times New Roman"/>
                <a:cs typeface="Times New Roman"/>
              </a:rPr>
              <a:t>N</a:t>
            </a:r>
            <a:r>
              <a:rPr sz="900" spc="0" dirty="0" err="1" smtClean="0">
                <a:latin typeface="Times New Roman"/>
                <a:cs typeface="Times New Roman"/>
              </a:rPr>
              <a:t>uo</a:t>
            </a:r>
            <a:r>
              <a:rPr sz="900" spc="44" smtClean="0">
                <a:latin typeface="Times New Roman"/>
                <a:cs typeface="Times New Roman"/>
              </a:rPr>
              <a:t> </a:t>
            </a:r>
            <a:r>
              <a:rPr sz="900" spc="0" smtClean="0">
                <a:latin typeface="Times New Roman"/>
                <a:cs typeface="Times New Roman"/>
              </a:rPr>
              <a:t>2</a:t>
            </a:r>
            <a:r>
              <a:rPr sz="900" spc="4" smtClean="0">
                <a:latin typeface="Times New Roman"/>
                <a:cs typeface="Times New Roman"/>
              </a:rPr>
              <a:t>0</a:t>
            </a:r>
            <a:r>
              <a:rPr sz="900" spc="0" smtClean="0">
                <a:latin typeface="Times New Roman"/>
                <a:cs typeface="Times New Roman"/>
              </a:rPr>
              <a:t>0</a:t>
            </a:r>
            <a:r>
              <a:rPr sz="900" spc="4" smtClean="0">
                <a:latin typeface="Times New Roman"/>
                <a:cs typeface="Times New Roman"/>
              </a:rPr>
              <a:t>4</a:t>
            </a:r>
            <a:r>
              <a:rPr sz="900" spc="0" smtClean="0">
                <a:latin typeface="Times New Roman"/>
                <a:cs typeface="Times New Roman"/>
              </a:rPr>
              <a:t>-</a:t>
            </a:r>
            <a:r>
              <a:rPr sz="900" spc="-50" smtClean="0">
                <a:latin typeface="Times New Roman"/>
                <a:cs typeface="Times New Roman"/>
              </a:rPr>
              <a:t>1</a:t>
            </a:r>
            <a:r>
              <a:rPr sz="900" spc="0" smtClean="0">
                <a:latin typeface="Times New Roman"/>
                <a:cs typeface="Times New Roman"/>
              </a:rPr>
              <a:t>1</a:t>
            </a:r>
            <a:r>
              <a:rPr sz="900" spc="4" smtClean="0">
                <a:latin typeface="Times New Roman"/>
                <a:cs typeface="Times New Roman"/>
              </a:rPr>
              <a:t>-</a:t>
            </a:r>
            <a:r>
              <a:rPr sz="900" spc="0" smtClean="0">
                <a:latin typeface="Times New Roman"/>
                <a:cs typeface="Times New Roman"/>
              </a:rPr>
              <a:t>18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4537" y="9019014"/>
            <a:ext cx="655677" cy="275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6.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4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al</a:t>
            </a:r>
            <a:r>
              <a:rPr sz="900" spc="4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vi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i:</a:t>
            </a:r>
            <a:endParaRPr sz="900">
              <a:latin typeface="Times New Roman"/>
              <a:cs typeface="Times New Roman"/>
            </a:endParaRPr>
          </a:p>
          <a:p>
            <a:pPr marL="159845" marR="254300" algn="ctr">
              <a:lnSpc>
                <a:spcPts val="1030"/>
              </a:lnSpc>
              <a:spcBef>
                <a:spcPts val="51"/>
              </a:spcBef>
            </a:pPr>
            <a:r>
              <a:rPr sz="900" dirty="0" smtClean="0">
                <a:latin typeface="Times New Roman"/>
                <a:cs typeface="Times New Roman"/>
              </a:rPr>
              <a:t>6.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96767" y="9149982"/>
            <a:ext cx="1550890" cy="2631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7552" marR="17803">
              <a:lnSpc>
                <a:spcPts val="1030"/>
              </a:lnSpc>
              <a:spcBef>
                <a:spcPts val="66"/>
              </a:spcBef>
            </a:pPr>
            <a:r>
              <a:rPr sz="900" dirty="0" smtClean="0">
                <a:latin typeface="Times New Roman"/>
                <a:cs typeface="Times New Roman"/>
              </a:rPr>
              <a:t>S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vini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944"/>
              </a:lnSpc>
            </a:pP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gi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tr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ot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uo</a:t>
            </a:r>
            <a:r>
              <a:rPr sz="900" spc="4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0</a:t>
            </a:r>
            <a:r>
              <a:rPr sz="900" spc="4" dirty="0" smtClean="0">
                <a:latin typeface="Times New Roman"/>
                <a:cs typeface="Times New Roman"/>
              </a:rPr>
              <a:t>4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-50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-</a:t>
            </a:r>
            <a:r>
              <a:rPr sz="900" spc="0" dirty="0" smtClean="0">
                <a:latin typeface="Times New Roman"/>
                <a:cs typeface="Times New Roman"/>
              </a:rPr>
              <a:t>18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12450" y="1687599"/>
            <a:ext cx="180736" cy="1743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757237" y="5619659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757237" y="5838727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757237" y="6057794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57237" y="7578207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57237" y="8830752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bject 50"/>
          <p:cNvSpPr/>
          <p:nvPr/>
        </p:nvSpPr>
        <p:spPr>
          <a:xfrm>
            <a:off x="757237" y="1517869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57237" y="2265574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57237" y="2484664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57237" y="4039613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57237" y="4270602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57237" y="4489669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57237" y="4708737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57237" y="5415968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57237" y="5635058"/>
            <a:ext cx="6257925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925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33417" y="6498646"/>
            <a:ext cx="6305565" cy="0"/>
          </a:xfrm>
          <a:custGeom>
            <a:avLst/>
            <a:gdLst/>
            <a:ahLst/>
            <a:cxnLst/>
            <a:rect l="l" t="t" r="r" b="b"/>
            <a:pathLst>
              <a:path w="6305565">
                <a:moveTo>
                  <a:pt x="6305542" y="0"/>
                </a:moveTo>
                <a:lnTo>
                  <a:pt x="0" y="0"/>
                </a:lnTo>
              </a:path>
              <a:path w="6305565">
                <a:moveTo>
                  <a:pt x="0" y="1"/>
                </a:moveTo>
                <a:lnTo>
                  <a:pt x="6305542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33417" y="6701060"/>
            <a:ext cx="6305565" cy="0"/>
          </a:xfrm>
          <a:custGeom>
            <a:avLst/>
            <a:gdLst/>
            <a:ahLst/>
            <a:cxnLst/>
            <a:rect l="l" t="t" r="r" b="b"/>
            <a:pathLst>
              <a:path w="6305565">
                <a:moveTo>
                  <a:pt x="6305542" y="0"/>
                </a:moveTo>
                <a:lnTo>
                  <a:pt x="0" y="0"/>
                </a:lnTo>
              </a:path>
              <a:path w="6305565">
                <a:moveTo>
                  <a:pt x="0" y="1"/>
                </a:moveTo>
                <a:lnTo>
                  <a:pt x="6305542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949503" y="475250"/>
            <a:ext cx="92450" cy="1203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5"/>
              </a:spcBef>
            </a:pPr>
            <a:r>
              <a:rPr sz="750" spc="0" dirty="0" smtClean="0">
                <a:latin typeface="Times New Roman"/>
                <a:cs typeface="Times New Roman"/>
              </a:rPr>
              <a:t>2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012225" y="949696"/>
            <a:ext cx="340517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dirty="0" smtClean="0">
                <a:latin typeface="Times New Roman"/>
                <a:cs typeface="Times New Roman"/>
              </a:rPr>
              <a:t>6.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.1.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296767" y="949696"/>
            <a:ext cx="3031989" cy="3822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0824">
              <a:lnSpc>
                <a:spcPts val="1030"/>
              </a:lnSpc>
              <a:spcBef>
                <a:spcPts val="66"/>
              </a:spcBef>
            </a:pP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o:A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IUS</a:t>
            </a:r>
            <a:r>
              <a:rPr sz="900" spc="-5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J</a:t>
            </a:r>
            <a:r>
              <a:rPr sz="900" spc="5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U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S,</a:t>
            </a:r>
            <a:r>
              <a:rPr sz="900" spc="128" dirty="0" smtClean="0">
                <a:latin typeface="Times New Roman"/>
                <a:cs typeface="Times New Roman"/>
              </a:rPr>
              <a:t> </a:t>
            </a:r>
            <a:r>
              <a:rPr sz="900" spc="0" dirty="0" err="1" smtClean="0">
                <a:latin typeface="Times New Roman"/>
                <a:cs typeface="Times New Roman"/>
              </a:rPr>
              <a:t>a.</a:t>
            </a:r>
            <a:r>
              <a:rPr sz="900" spc="4" dirty="0" err="1" smtClean="0">
                <a:latin typeface="Times New Roman"/>
                <a:cs typeface="Times New Roman"/>
              </a:rPr>
              <a:t>k</a:t>
            </a:r>
            <a:endParaRPr sz="900" dirty="0">
              <a:latin typeface="Times New Roman"/>
              <a:cs typeface="Times New Roman"/>
            </a:endParaRPr>
          </a:p>
          <a:p>
            <a:pPr marL="12700" marR="17803">
              <a:lnSpc>
                <a:spcPts val="940"/>
              </a:lnSpc>
            </a:pPr>
            <a:r>
              <a:rPr sz="900" spc="0" dirty="0" err="1" smtClean="0">
                <a:latin typeface="Times New Roman"/>
                <a:cs typeface="Times New Roman"/>
              </a:rPr>
              <a:t>R</a:t>
            </a:r>
            <a:r>
              <a:rPr sz="900" spc="5" dirty="0" err="1" smtClean="0">
                <a:latin typeface="Times New Roman"/>
                <a:cs typeface="Times New Roman"/>
              </a:rPr>
              <a:t>e</a:t>
            </a:r>
            <a:r>
              <a:rPr sz="900" spc="0" dirty="0" err="1" smtClean="0">
                <a:latin typeface="Times New Roman"/>
                <a:cs typeface="Times New Roman"/>
              </a:rPr>
              <a:t>gi</a:t>
            </a:r>
            <a:r>
              <a:rPr sz="900" spc="5" dirty="0" err="1" smtClean="0">
                <a:latin typeface="Times New Roman"/>
                <a:cs typeface="Times New Roman"/>
              </a:rPr>
              <a:t>s</a:t>
            </a:r>
            <a:r>
              <a:rPr sz="900" spc="0" dirty="0" err="1" smtClean="0">
                <a:latin typeface="Times New Roman"/>
                <a:cs typeface="Times New Roman"/>
              </a:rPr>
              <a:t>tr</a:t>
            </a:r>
            <a:r>
              <a:rPr sz="900" spc="5" dirty="0" err="1" smtClean="0">
                <a:latin typeface="Times New Roman"/>
                <a:cs typeface="Times New Roman"/>
              </a:rPr>
              <a:t>u</a:t>
            </a:r>
            <a:r>
              <a:rPr sz="900" spc="0" dirty="0" err="1" smtClean="0">
                <a:latin typeface="Times New Roman"/>
                <a:cs typeface="Times New Roman"/>
              </a:rPr>
              <a:t>ot</a:t>
            </a:r>
            <a:r>
              <a:rPr sz="900" spc="5" dirty="0" err="1" smtClean="0">
                <a:latin typeface="Times New Roman"/>
                <a:cs typeface="Times New Roman"/>
              </a:rPr>
              <a:t>a</a:t>
            </a:r>
            <a:r>
              <a:rPr sz="900" spc="0" dirty="0" err="1" smtClean="0">
                <a:latin typeface="Times New Roman"/>
                <a:cs typeface="Times New Roman"/>
              </a:rPr>
              <a:t>:</a:t>
            </a:r>
            <a:r>
              <a:rPr sz="900" spc="5" dirty="0" err="1" smtClean="0">
                <a:latin typeface="Times New Roman"/>
                <a:cs typeface="Times New Roman"/>
              </a:rPr>
              <a:t>N</a:t>
            </a:r>
            <a:r>
              <a:rPr sz="900" spc="0" dirty="0" err="1" smtClean="0">
                <a:latin typeface="Times New Roman"/>
                <a:cs typeface="Times New Roman"/>
              </a:rPr>
              <a:t>uo</a:t>
            </a:r>
            <a:r>
              <a:rPr sz="900" spc="4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0</a:t>
            </a:r>
            <a:r>
              <a:rPr sz="900" spc="4" dirty="0" smtClean="0">
                <a:latin typeface="Times New Roman"/>
                <a:cs typeface="Times New Roman"/>
              </a:rPr>
              <a:t>4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-50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-</a:t>
            </a:r>
            <a:r>
              <a:rPr sz="900" spc="0" dirty="0" smtClean="0">
                <a:latin typeface="Times New Roman"/>
                <a:cs typeface="Times New Roman"/>
              </a:rPr>
              <a:t>18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44537" y="1566439"/>
            <a:ext cx="3577291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7.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-85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ai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y</a:t>
            </a:r>
            <a:r>
              <a:rPr sz="900" spc="6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lė,</a:t>
            </a:r>
            <a:r>
              <a:rPr sz="900" spc="-117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g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</a:t>
            </a:r>
            <a:r>
              <a:rPr sz="900" spc="4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riąa</a:t>
            </a:r>
            <a:r>
              <a:rPr sz="900" spc="6" dirty="0" smtClean="0">
                <a:latin typeface="Times New Roman"/>
                <a:cs typeface="Times New Roman"/>
              </a:rPr>
              <a:t>sm</a:t>
            </a:r>
            <a:r>
              <a:rPr sz="900" spc="0" dirty="0" smtClean="0">
                <a:latin typeface="Times New Roman"/>
                <a:cs typeface="Times New Roman"/>
              </a:rPr>
              <a:t>en</a:t>
            </a:r>
            <a:r>
              <a:rPr sz="900" spc="6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16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v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ikia</a:t>
            </a:r>
            <a:r>
              <a:rPr sz="900" spc="-10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juri</a:t>
            </a:r>
            <a:r>
              <a:rPr sz="900" spc="6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inio</a:t>
            </a:r>
            <a:r>
              <a:rPr sz="900" spc="-12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6" dirty="0" smtClean="0">
                <a:latin typeface="Times New Roman"/>
                <a:cs typeface="Times New Roman"/>
              </a:rPr>
              <a:t>sm</a:t>
            </a:r>
            <a:r>
              <a:rPr sz="900" spc="0" dirty="0" smtClean="0">
                <a:latin typeface="Times New Roman"/>
                <a:cs typeface="Times New Roman"/>
              </a:rPr>
              <a:t>ens</a:t>
            </a:r>
            <a:r>
              <a:rPr sz="900" spc="22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v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rd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13284" y="1697408"/>
            <a:ext cx="241531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dirty="0" smtClean="0">
                <a:latin typeface="Times New Roman"/>
                <a:cs typeface="Times New Roman"/>
              </a:rPr>
              <a:t>7.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021619" y="1697408"/>
            <a:ext cx="1555339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-1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ie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sm</a:t>
            </a:r>
            <a:r>
              <a:rPr sz="900" spc="0" dirty="0" smtClean="0">
                <a:latin typeface="Times New Roman"/>
                <a:cs typeface="Times New Roman"/>
              </a:rPr>
              <a:t>enis</a:t>
            </a:r>
            <a:r>
              <a:rPr sz="900" spc="3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at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to</a:t>
            </a:r>
            <a:r>
              <a:rPr sz="900" spc="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im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296767" y="1816471"/>
            <a:ext cx="1557655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gi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tr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ot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uo</a:t>
            </a:r>
            <a:r>
              <a:rPr sz="900" spc="4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6-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8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309983" y="1935533"/>
            <a:ext cx="2879303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p</a:t>
            </a:r>
            <a:r>
              <a:rPr sz="900" spc="0" dirty="0" smtClean="0">
                <a:latin typeface="Times New Roman"/>
                <a:cs typeface="Times New Roman"/>
              </a:rPr>
              <a:t>ra</a:t>
            </a:r>
            <a:r>
              <a:rPr sz="900" spc="5" dirty="0" smtClean="0">
                <a:latin typeface="Times New Roman"/>
                <a:cs typeface="Times New Roman"/>
              </a:rPr>
              <a:t>š</a:t>
            </a:r>
            <a:r>
              <a:rPr sz="900" spc="0" dirty="0" smtClean="0">
                <a:latin typeface="Times New Roman"/>
                <a:cs typeface="Times New Roman"/>
              </a:rPr>
              <a:t>y</a:t>
            </a:r>
            <a:r>
              <a:rPr sz="900" spc="5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:J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ridi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io</a:t>
            </a:r>
            <a:r>
              <a:rPr sz="900" spc="6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6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ns</a:t>
            </a:r>
            <a:r>
              <a:rPr sz="900" spc="197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v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6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u</a:t>
            </a:r>
            <a:r>
              <a:rPr sz="900" spc="-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v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ikia</a:t>
            </a:r>
            <a:r>
              <a:rPr sz="900" spc="-12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v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do</a:t>
            </a:r>
            <a:r>
              <a:rPr sz="900" spc="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as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44537" y="2314152"/>
            <a:ext cx="1933089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8.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Li</a:t>
            </a:r>
            <a:r>
              <a:rPr sz="900" spc="5" dirty="0" smtClean="0">
                <a:latin typeface="Times New Roman"/>
                <a:cs typeface="Times New Roman"/>
              </a:rPr>
              <a:t>c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cij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oja</a:t>
            </a:r>
            <a:r>
              <a:rPr sz="900" spc="5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v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ikl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:įr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šųnėra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44537" y="2533227"/>
            <a:ext cx="2474652" cy="4060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7803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9.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4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iti</a:t>
            </a:r>
            <a:r>
              <a:rPr sz="900" spc="13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du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4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s:</a:t>
            </a:r>
            <a:endParaRPr sz="900">
              <a:latin typeface="Times New Roman"/>
              <a:cs typeface="Times New Roman"/>
            </a:endParaRPr>
          </a:p>
          <a:p>
            <a:pPr marL="910086" marR="524">
              <a:lnSpc>
                <a:spcPts val="1030"/>
              </a:lnSpc>
              <a:spcBef>
                <a:spcPts val="141"/>
              </a:spcBef>
            </a:pPr>
            <a:r>
              <a:rPr sz="900" dirty="0" smtClean="0">
                <a:latin typeface="Times New Roman"/>
                <a:cs typeface="Times New Roman"/>
              </a:rPr>
              <a:t>Fi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si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ių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etųpr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4" dirty="0" smtClean="0">
                <a:latin typeface="Times New Roman"/>
                <a:cs typeface="Times New Roman"/>
              </a:rPr>
              <a:t>ž</a:t>
            </a:r>
            <a:r>
              <a:rPr sz="900" spc="0" dirty="0" smtClean="0">
                <a:latin typeface="Times New Roman"/>
                <a:cs typeface="Times New Roman"/>
              </a:rPr>
              <a:t>ia:0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-01</a:t>
            </a:r>
            <a:endParaRPr sz="900">
              <a:latin typeface="Times New Roman"/>
              <a:cs typeface="Times New Roman"/>
            </a:endParaRPr>
          </a:p>
          <a:p>
            <a:pPr marL="876867">
              <a:lnSpc>
                <a:spcPts val="944"/>
              </a:lnSpc>
            </a:pPr>
            <a:r>
              <a:rPr sz="900" dirty="0" smtClean="0">
                <a:latin typeface="Times New Roman"/>
                <a:cs typeface="Times New Roman"/>
              </a:rPr>
              <a:t>Fi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si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ių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etųp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b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ig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:1</a:t>
            </a:r>
            <a:r>
              <a:rPr sz="900" spc="4" dirty="0" smtClean="0">
                <a:latin typeface="Times New Roman"/>
                <a:cs typeface="Times New Roman"/>
              </a:rPr>
              <a:t>2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4" dirty="0" smtClean="0">
                <a:latin typeface="Times New Roman"/>
                <a:cs typeface="Times New Roman"/>
              </a:rPr>
              <a:t>3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13284" y="3085677"/>
            <a:ext cx="241531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dirty="0" smtClean="0">
                <a:latin typeface="Times New Roman"/>
                <a:cs typeface="Times New Roman"/>
              </a:rPr>
              <a:t>9.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296767" y="3085677"/>
            <a:ext cx="1557655" cy="2631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7552" marR="17803">
              <a:lnSpc>
                <a:spcPts val="1030"/>
              </a:lnSpc>
              <a:spcBef>
                <a:spcPts val="66"/>
              </a:spcBef>
            </a:pPr>
            <a:r>
              <a:rPr sz="900" dirty="0" smtClean="0">
                <a:latin typeface="Times New Roman"/>
                <a:cs typeface="Times New Roman"/>
              </a:rPr>
              <a:t>Pr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kūra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944"/>
              </a:lnSpc>
            </a:pP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gi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tr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ot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: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uo</a:t>
            </a:r>
            <a:r>
              <a:rPr sz="900" spc="4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6-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8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12225" y="3471439"/>
            <a:ext cx="340517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dirty="0" smtClean="0">
                <a:latin typeface="Times New Roman"/>
                <a:cs typeface="Times New Roman"/>
              </a:rPr>
              <a:t>9.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.1.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296767" y="3471439"/>
            <a:ext cx="3661292" cy="3822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0824">
              <a:lnSpc>
                <a:spcPts val="1030"/>
              </a:lnSpc>
              <a:spcBef>
                <a:spcPts val="66"/>
              </a:spcBef>
            </a:pP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o:D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NA</a:t>
            </a:r>
            <a:r>
              <a:rPr sz="900" spc="-3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J</a:t>
            </a:r>
            <a:r>
              <a:rPr sz="900" spc="5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U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KI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NĖ,</a:t>
            </a:r>
            <a:r>
              <a:rPr sz="900" spc="92" dirty="0" smtClean="0">
                <a:latin typeface="Times New Roman"/>
                <a:cs typeface="Times New Roman"/>
              </a:rPr>
              <a:t> </a:t>
            </a:r>
            <a:r>
              <a:rPr sz="900" spc="0" dirty="0" err="1" smtClean="0">
                <a:latin typeface="Times New Roman"/>
                <a:cs typeface="Times New Roman"/>
              </a:rPr>
              <a:t>a.</a:t>
            </a:r>
            <a:r>
              <a:rPr sz="900" spc="4" dirty="0" err="1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r>
              <a:rPr lang="lt-LT" sz="900" spc="0" dirty="0" smtClean="0">
                <a:latin typeface="Times New Roman"/>
                <a:cs typeface="Times New Roman"/>
              </a:rPr>
              <a:t>                        </a:t>
            </a:r>
            <a:r>
              <a:rPr sz="900" spc="0" dirty="0" smtClean="0">
                <a:latin typeface="Times New Roman"/>
                <a:cs typeface="Times New Roman"/>
              </a:rPr>
              <a:t>,</a:t>
            </a:r>
            <a:r>
              <a:rPr sz="900" spc="51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pr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ku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is</a:t>
            </a:r>
            <a:r>
              <a:rPr sz="900" spc="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as</a:t>
            </a:r>
            <a:endParaRPr sz="900" dirty="0">
              <a:latin typeface="Times New Roman"/>
              <a:cs typeface="Times New Roman"/>
            </a:endParaRPr>
          </a:p>
          <a:p>
            <a:pPr marL="12700" marR="19715">
              <a:lnSpc>
                <a:spcPts val="940"/>
              </a:lnSpc>
            </a:pPr>
            <a:r>
              <a:rPr sz="900" spc="0" dirty="0" err="1" smtClean="0">
                <a:latin typeface="Times New Roman"/>
                <a:cs typeface="Times New Roman"/>
              </a:rPr>
              <a:t>R</a:t>
            </a:r>
            <a:r>
              <a:rPr sz="900" spc="5" dirty="0" err="1" smtClean="0">
                <a:latin typeface="Times New Roman"/>
                <a:cs typeface="Times New Roman"/>
              </a:rPr>
              <a:t>e</a:t>
            </a:r>
            <a:r>
              <a:rPr sz="900" spc="0" dirty="0" err="1" smtClean="0">
                <a:latin typeface="Times New Roman"/>
                <a:cs typeface="Times New Roman"/>
              </a:rPr>
              <a:t>gi</a:t>
            </a:r>
            <a:r>
              <a:rPr sz="900" spc="5" dirty="0" err="1" smtClean="0">
                <a:latin typeface="Times New Roman"/>
                <a:cs typeface="Times New Roman"/>
              </a:rPr>
              <a:t>s</a:t>
            </a:r>
            <a:r>
              <a:rPr sz="900" spc="0" dirty="0" err="1" smtClean="0">
                <a:latin typeface="Times New Roman"/>
                <a:cs typeface="Times New Roman"/>
              </a:rPr>
              <a:t>tr</a:t>
            </a:r>
            <a:r>
              <a:rPr sz="900" spc="5" dirty="0" err="1" smtClean="0">
                <a:latin typeface="Times New Roman"/>
                <a:cs typeface="Times New Roman"/>
              </a:rPr>
              <a:t>u</a:t>
            </a:r>
            <a:r>
              <a:rPr sz="900" spc="0" dirty="0" err="1" smtClean="0">
                <a:latin typeface="Times New Roman"/>
                <a:cs typeface="Times New Roman"/>
              </a:rPr>
              <a:t>ot</a:t>
            </a:r>
            <a:r>
              <a:rPr sz="900" spc="5" dirty="0" err="1" smtClean="0">
                <a:latin typeface="Times New Roman"/>
                <a:cs typeface="Times New Roman"/>
              </a:rPr>
              <a:t>a</a:t>
            </a:r>
            <a:r>
              <a:rPr sz="900" spc="0" dirty="0" err="1" smtClean="0">
                <a:latin typeface="Times New Roman"/>
                <a:cs typeface="Times New Roman"/>
              </a:rPr>
              <a:t>:</a:t>
            </a:r>
            <a:r>
              <a:rPr sz="900" spc="5" dirty="0" err="1" smtClean="0">
                <a:latin typeface="Times New Roman"/>
                <a:cs typeface="Times New Roman"/>
              </a:rPr>
              <a:t>N</a:t>
            </a:r>
            <a:r>
              <a:rPr sz="900" spc="0" dirty="0" err="1" smtClean="0">
                <a:latin typeface="Times New Roman"/>
                <a:cs typeface="Times New Roman"/>
              </a:rPr>
              <a:t>uo</a:t>
            </a:r>
            <a:r>
              <a:rPr sz="900" spc="4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6-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8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44537" y="4088183"/>
            <a:ext cx="1159514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r>
              <a:rPr sz="900" spc="20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Ž</a:t>
            </a:r>
            <a:r>
              <a:rPr sz="900" spc="4" dirty="0" smtClean="0">
                <a:latin typeface="Times New Roman"/>
                <a:cs typeface="Times New Roman"/>
              </a:rPr>
              <a:t>y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s:įr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šųnėra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44537" y="4319164"/>
            <a:ext cx="1351612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-50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1.</a:t>
            </a:r>
            <a:r>
              <a:rPr sz="900" spc="20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B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nk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ot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s:įr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šųnėra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44537" y="4538239"/>
            <a:ext cx="1853293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2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r>
              <a:rPr sz="900" spc="203" dirty="0" smtClean="0">
                <a:latin typeface="Times New Roman"/>
                <a:cs typeface="Times New Roman"/>
              </a:rPr>
              <a:t> </a:t>
            </a:r>
            <a:r>
              <a:rPr sz="900" spc="-50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ei</a:t>
            </a:r>
            <a:r>
              <a:rPr sz="900" spc="4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los</a:t>
            </a:r>
            <a:r>
              <a:rPr sz="900" spc="3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ap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iboji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ai:įr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šųnėra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44537" y="4757314"/>
            <a:ext cx="1483585" cy="2869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3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r>
              <a:rPr sz="900" spc="20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St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igi</a:t>
            </a:r>
            <a:r>
              <a:rPr sz="900" spc="5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17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do</a:t>
            </a:r>
            <a:r>
              <a:rPr sz="900" spc="4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u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tai:</a:t>
            </a:r>
            <a:endParaRPr sz="900">
              <a:latin typeface="Times New Roman"/>
              <a:cs typeface="Times New Roman"/>
            </a:endParaRPr>
          </a:p>
          <a:p>
            <a:pPr marL="350194" marR="17803">
              <a:lnSpc>
                <a:spcPct val="95825"/>
              </a:lnSpc>
              <a:spcBef>
                <a:spcPts val="90"/>
              </a:spcBef>
            </a:pPr>
            <a:r>
              <a:rPr sz="90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3</a:t>
            </a:r>
            <a:r>
              <a:rPr sz="900" spc="0" dirty="0" smtClean="0">
                <a:latin typeface="Times New Roman"/>
                <a:cs typeface="Times New Roman"/>
              </a:rPr>
              <a:t>.1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21619" y="4900189"/>
            <a:ext cx="1656253" cy="3822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7803">
              <a:lnSpc>
                <a:spcPts val="1030"/>
              </a:lnSpc>
              <a:spcBef>
                <a:spcPts val="66"/>
              </a:spcBef>
            </a:pPr>
            <a:r>
              <a:rPr sz="900" dirty="0" smtClean="0">
                <a:latin typeface="Times New Roman"/>
                <a:cs typeface="Times New Roman"/>
              </a:rPr>
              <a:t>N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ta</a:t>
            </a:r>
            <a:r>
              <a:rPr sz="900" spc="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ai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940"/>
              </a:lnSpc>
            </a:pP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6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6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6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nto</a:t>
            </a:r>
            <a:r>
              <a:rPr sz="900" spc="-10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6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ta:</a:t>
            </a:r>
            <a:r>
              <a:rPr sz="900" spc="65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-0</a:t>
            </a:r>
            <a:r>
              <a:rPr sz="900" spc="4" dirty="0" smtClean="0">
                <a:latin typeface="Times New Roman"/>
                <a:cs typeface="Times New Roman"/>
              </a:rPr>
              <a:t>6</a:t>
            </a:r>
            <a:r>
              <a:rPr sz="900" spc="0" dirty="0" smtClean="0">
                <a:latin typeface="Times New Roman"/>
                <a:cs typeface="Times New Roman"/>
              </a:rPr>
              <a:t>-04</a:t>
            </a:r>
            <a:endParaRPr sz="900">
              <a:latin typeface="Times New Roman"/>
              <a:cs typeface="Times New Roman"/>
            </a:endParaRPr>
          </a:p>
          <a:p>
            <a:pPr marL="12700" marR="17803">
              <a:lnSpc>
                <a:spcPts val="944"/>
              </a:lnSpc>
              <a:spcBef>
                <a:spcPts val="0"/>
              </a:spcBef>
            </a:pPr>
            <a:r>
              <a:rPr sz="900" dirty="0" smtClean="0">
                <a:latin typeface="Times New Roman"/>
                <a:cs typeface="Times New Roman"/>
              </a:rPr>
              <a:t>Įr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gis</a:t>
            </a:r>
            <a:r>
              <a:rPr sz="900" spc="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ot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s:</a:t>
            </a:r>
            <a:r>
              <a:rPr sz="900" spc="39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-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6-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8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44537" y="5464546"/>
            <a:ext cx="1668456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4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r>
              <a:rPr sz="900" spc="20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Ki</a:t>
            </a:r>
            <a:r>
              <a:rPr sz="900" spc="5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15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inf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c</a:t>
            </a:r>
            <a:r>
              <a:rPr sz="900" spc="0" dirty="0" smtClean="0">
                <a:latin typeface="Times New Roman"/>
                <a:cs typeface="Times New Roman"/>
              </a:rPr>
              <a:t>ija:įr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šųnėra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4537" y="5683620"/>
            <a:ext cx="3381444" cy="6441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901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5</a:t>
            </a:r>
            <a:r>
              <a:rPr sz="900" spc="0" dirty="0" smtClean="0">
                <a:latin typeface="Times New Roman"/>
                <a:cs typeface="Times New Roman"/>
              </a:rPr>
              <a:t>.</a:t>
            </a:r>
            <a:r>
              <a:rPr sz="900" spc="20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nt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inėinf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4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c</a:t>
            </a:r>
            <a:r>
              <a:rPr sz="900" spc="0" dirty="0" smtClean="0">
                <a:latin typeface="Times New Roman"/>
                <a:cs typeface="Times New Roman"/>
              </a:rPr>
              <a:t>ija:</a:t>
            </a:r>
            <a:endParaRPr sz="900" dirty="0">
              <a:latin typeface="Times New Roman"/>
              <a:cs typeface="Times New Roman"/>
            </a:endParaRPr>
          </a:p>
          <a:p>
            <a:pPr marL="1245552" marR="492095" algn="ctr">
              <a:lnSpc>
                <a:spcPts val="1030"/>
              </a:lnSpc>
              <a:spcBef>
                <a:spcPts val="141"/>
              </a:spcBef>
            </a:pPr>
            <a:r>
              <a:rPr sz="900" spc="-111" dirty="0" smtClean="0">
                <a:latin typeface="Times New Roman"/>
                <a:cs typeface="Times New Roman"/>
              </a:rPr>
              <a:t>T</a:t>
            </a:r>
            <a:r>
              <a:rPr sz="900" spc="0" dirty="0" smtClean="0">
                <a:latin typeface="Times New Roman"/>
                <a:cs typeface="Times New Roman"/>
              </a:rPr>
              <a:t>el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fo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8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n</a:t>
            </a:r>
            <a:r>
              <a:rPr sz="900" spc="5" dirty="0" smtClean="0">
                <a:latin typeface="Times New Roman"/>
                <a:cs typeface="Times New Roman"/>
              </a:rPr>
              <a:t>um</a:t>
            </a:r>
            <a:r>
              <a:rPr sz="900" spc="0" dirty="0" smtClean="0">
                <a:latin typeface="Times New Roman"/>
                <a:cs typeface="Times New Roman"/>
              </a:rPr>
              <a:t>e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is:8</a:t>
            </a:r>
            <a:r>
              <a:rPr sz="900" spc="6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4</a:t>
            </a:r>
            <a:r>
              <a:rPr sz="900" spc="4" dirty="0" smtClean="0">
                <a:latin typeface="Times New Roman"/>
                <a:cs typeface="Times New Roman"/>
              </a:rPr>
              <a:t>4</a:t>
            </a:r>
            <a:r>
              <a:rPr sz="900" spc="0" dirty="0" smtClean="0">
                <a:latin typeface="Times New Roman"/>
                <a:cs typeface="Times New Roman"/>
              </a:rPr>
              <a:t>3 </a:t>
            </a:r>
            <a:r>
              <a:rPr sz="900" spc="1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5</a:t>
            </a:r>
            <a:r>
              <a:rPr sz="900" spc="4" dirty="0" smtClean="0">
                <a:latin typeface="Times New Roman"/>
                <a:cs typeface="Times New Roman"/>
              </a:rPr>
              <a:t>0</a:t>
            </a:r>
            <a:r>
              <a:rPr sz="900" spc="0" dirty="0" smtClean="0">
                <a:latin typeface="Times New Roman"/>
                <a:cs typeface="Times New Roman"/>
              </a:rPr>
              <a:t>4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4</a:t>
            </a:r>
            <a:endParaRPr sz="900" dirty="0">
              <a:latin typeface="Times New Roman"/>
              <a:cs typeface="Times New Roman"/>
            </a:endParaRPr>
          </a:p>
          <a:p>
            <a:pPr marL="1789838" marR="8901">
              <a:lnSpc>
                <a:spcPts val="940"/>
              </a:lnSpc>
            </a:pPr>
            <a:r>
              <a:rPr sz="900" dirty="0" smtClean="0">
                <a:latin typeface="Times New Roman"/>
                <a:cs typeface="Times New Roman"/>
              </a:rPr>
              <a:t>F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:8</a:t>
            </a:r>
            <a:r>
              <a:rPr sz="900" spc="4" dirty="0" smtClean="0">
                <a:latin typeface="Times New Roman"/>
                <a:cs typeface="Times New Roman"/>
              </a:rPr>
              <a:t>4</a:t>
            </a:r>
            <a:r>
              <a:rPr sz="900" spc="0" dirty="0" smtClean="0">
                <a:latin typeface="Times New Roman"/>
                <a:cs typeface="Times New Roman"/>
              </a:rPr>
              <a:t>4</a:t>
            </a:r>
            <a:r>
              <a:rPr sz="900" spc="4" dirty="0" smtClean="0">
                <a:latin typeface="Times New Roman"/>
                <a:cs typeface="Times New Roman"/>
              </a:rPr>
              <a:t>3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r>
              <a:rPr sz="900" spc="4" dirty="0" smtClean="0">
                <a:latin typeface="Times New Roman"/>
                <a:cs typeface="Times New Roman"/>
              </a:rPr>
              <a:t>5</a:t>
            </a:r>
            <a:r>
              <a:rPr sz="900" spc="0" dirty="0" smtClean="0">
                <a:latin typeface="Times New Roman"/>
                <a:cs typeface="Times New Roman"/>
              </a:rPr>
              <a:t>6</a:t>
            </a:r>
            <a:r>
              <a:rPr sz="900" spc="4" dirty="0" smtClean="0">
                <a:latin typeface="Times New Roman"/>
                <a:cs typeface="Times New Roman"/>
              </a:rPr>
              <a:t>1</a:t>
            </a:r>
            <a:r>
              <a:rPr sz="900" spc="0" dirty="0" smtClean="0">
                <a:latin typeface="Times New Roman"/>
                <a:cs typeface="Times New Roman"/>
              </a:rPr>
              <a:t>7</a:t>
            </a:r>
            <a:endParaRPr sz="900" dirty="0">
              <a:latin typeface="Times New Roman"/>
              <a:cs typeface="Times New Roman"/>
            </a:endParaRPr>
          </a:p>
          <a:p>
            <a:pPr marL="1161426" marR="8901">
              <a:lnSpc>
                <a:spcPts val="940"/>
              </a:lnSpc>
            </a:pPr>
            <a:r>
              <a:rPr sz="900" spc="5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5" dirty="0" smtClean="0">
                <a:latin typeface="Times New Roman"/>
                <a:cs typeface="Times New Roman"/>
              </a:rPr>
              <a:t>b</a:t>
            </a:r>
            <a:r>
              <a:rPr sz="900" spc="0" dirty="0" smtClean="0">
                <a:latin typeface="Times New Roman"/>
                <a:cs typeface="Times New Roman"/>
              </a:rPr>
              <a:t>ilu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is</a:t>
            </a:r>
            <a:r>
              <a:rPr sz="900" spc="4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tel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fo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:8</a:t>
            </a:r>
            <a:r>
              <a:rPr sz="900" spc="4" dirty="0" smtClean="0">
                <a:latin typeface="Times New Roman"/>
                <a:cs typeface="Times New Roman"/>
              </a:rPr>
              <a:t>6</a:t>
            </a:r>
            <a:r>
              <a:rPr sz="900" spc="0" dirty="0" smtClean="0">
                <a:latin typeface="Times New Roman"/>
                <a:cs typeface="Times New Roman"/>
              </a:rPr>
              <a:t>1</a:t>
            </a:r>
            <a:r>
              <a:rPr sz="900" spc="4" dirty="0" smtClean="0">
                <a:latin typeface="Times New Roman"/>
                <a:cs typeface="Times New Roman"/>
              </a:rPr>
              <a:t>2</a:t>
            </a:r>
            <a:r>
              <a:rPr sz="900" spc="0" dirty="0" smtClean="0">
                <a:latin typeface="Times New Roman"/>
                <a:cs typeface="Times New Roman"/>
              </a:rPr>
              <a:t>4</a:t>
            </a:r>
            <a:r>
              <a:rPr sz="900" spc="4" dirty="0" smtClean="0">
                <a:latin typeface="Times New Roman"/>
                <a:cs typeface="Times New Roman"/>
              </a:rPr>
              <a:t>3</a:t>
            </a:r>
            <a:r>
              <a:rPr sz="900" spc="0" dirty="0" smtClean="0">
                <a:latin typeface="Times New Roman"/>
                <a:cs typeface="Times New Roman"/>
              </a:rPr>
              <a:t>7</a:t>
            </a:r>
            <a:r>
              <a:rPr sz="900" spc="4" dirty="0" smtClean="0">
                <a:latin typeface="Times New Roman"/>
                <a:cs typeface="Times New Roman"/>
              </a:rPr>
              <a:t>2</a:t>
            </a:r>
            <a:r>
              <a:rPr sz="900" spc="0" dirty="0" smtClean="0">
                <a:latin typeface="Times New Roman"/>
                <a:cs typeface="Times New Roman"/>
              </a:rPr>
              <a:t>2</a:t>
            </a:r>
            <a:endParaRPr sz="900" dirty="0">
              <a:latin typeface="Times New Roman"/>
              <a:cs typeface="Times New Roman"/>
            </a:endParaRPr>
          </a:p>
          <a:p>
            <a:pPr marL="749538" algn="ctr">
              <a:lnSpc>
                <a:spcPts val="944"/>
              </a:lnSpc>
              <a:spcBef>
                <a:spcPts val="0"/>
              </a:spcBef>
            </a:pPr>
            <a:r>
              <a:rPr sz="900" spc="0" dirty="0" smtClean="0">
                <a:latin typeface="Times New Roman"/>
                <a:cs typeface="Times New Roman"/>
              </a:rPr>
              <a:t>El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kt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5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in</a:t>
            </a:r>
            <a:r>
              <a:rPr sz="900" spc="5" dirty="0" smtClean="0">
                <a:latin typeface="Times New Roman"/>
                <a:cs typeface="Times New Roman"/>
              </a:rPr>
              <a:t>i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-81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što</a:t>
            </a:r>
            <a:r>
              <a:rPr sz="900" spc="20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  <a:hlinkClick r:id="rId2"/>
              </a:rPr>
              <a:t>a</a:t>
            </a:r>
            <a:r>
              <a:rPr sz="900" spc="4" dirty="0" smtClean="0">
                <a:latin typeface="Times New Roman"/>
                <a:cs typeface="Times New Roman"/>
                <a:hlinkClick r:id="rId2"/>
              </a:rPr>
              <a:t>d</a:t>
            </a:r>
            <a:r>
              <a:rPr sz="900" spc="0" dirty="0" smtClean="0">
                <a:latin typeface="Times New Roman"/>
                <a:cs typeface="Times New Roman"/>
                <a:hlinkClick r:id="rId2"/>
              </a:rPr>
              <a:t>re</a:t>
            </a:r>
            <a:r>
              <a:rPr sz="900" spc="4" dirty="0" smtClean="0">
                <a:latin typeface="Times New Roman"/>
                <a:cs typeface="Times New Roman"/>
                <a:hlinkClick r:id="rId2"/>
              </a:rPr>
              <a:t>s</a:t>
            </a:r>
            <a:r>
              <a:rPr sz="900" spc="0" dirty="0" smtClean="0">
                <a:latin typeface="Times New Roman"/>
                <a:cs typeface="Times New Roman"/>
                <a:hlinkClick r:id="rId2"/>
              </a:rPr>
              <a:t>a</a:t>
            </a:r>
            <a:r>
              <a:rPr sz="900" spc="4" dirty="0" smtClean="0">
                <a:latin typeface="Times New Roman"/>
                <a:cs typeface="Times New Roman"/>
                <a:hlinkClick r:id="rId2"/>
              </a:rPr>
              <a:t>s</a:t>
            </a:r>
            <a:r>
              <a:rPr sz="900" spc="0" dirty="0" smtClean="0">
                <a:latin typeface="Times New Roman"/>
                <a:cs typeface="Times New Roman"/>
                <a:hlinkClick r:id="rId2"/>
              </a:rPr>
              <a:t>:d</a:t>
            </a:r>
            <a:r>
              <a:rPr sz="900" spc="4" dirty="0" smtClean="0">
                <a:latin typeface="Times New Roman"/>
                <a:cs typeface="Times New Roman"/>
                <a:hlinkClick r:id="rId2"/>
              </a:rPr>
              <a:t>a</a:t>
            </a:r>
            <a:r>
              <a:rPr sz="900" spc="0" dirty="0" smtClean="0">
                <a:latin typeface="Times New Roman"/>
                <a:cs typeface="Times New Roman"/>
                <a:hlinkClick r:id="rId2"/>
              </a:rPr>
              <a:t>nu</a:t>
            </a:r>
            <a:r>
              <a:rPr sz="900" spc="4" dirty="0" smtClean="0">
                <a:latin typeface="Times New Roman"/>
                <a:cs typeface="Times New Roman"/>
                <a:hlinkClick r:id="rId2"/>
              </a:rPr>
              <a:t>v</a:t>
            </a:r>
            <a:r>
              <a:rPr sz="900" spc="0" dirty="0" smtClean="0">
                <a:latin typeface="Times New Roman"/>
                <a:cs typeface="Times New Roman"/>
                <a:hlinkClick r:id="rId2"/>
              </a:rPr>
              <a:t>ai</a:t>
            </a:r>
            <a:r>
              <a:rPr sz="900" spc="4" dirty="0" smtClean="0">
                <a:latin typeface="Times New Roman"/>
                <a:cs typeface="Times New Roman"/>
                <a:hlinkClick r:id="rId2"/>
              </a:rPr>
              <a:t>@</a:t>
            </a:r>
            <a:r>
              <a:rPr sz="900" spc="0" dirty="0" smtClean="0">
                <a:latin typeface="Times New Roman"/>
                <a:cs typeface="Times New Roman"/>
                <a:hlinkClick r:id="rId2"/>
              </a:rPr>
              <a:t>g</a:t>
            </a:r>
            <a:r>
              <a:rPr sz="900" spc="4" dirty="0" smtClean="0">
                <a:latin typeface="Times New Roman"/>
                <a:cs typeface="Times New Roman"/>
                <a:hlinkClick r:id="rId2"/>
              </a:rPr>
              <a:t>m</a:t>
            </a:r>
            <a:r>
              <a:rPr sz="900" spc="0" dirty="0" smtClean="0">
                <a:latin typeface="Times New Roman"/>
                <a:cs typeface="Times New Roman"/>
                <a:hlinkClick r:id="rId2"/>
              </a:rPr>
              <a:t>ail.</a:t>
            </a:r>
            <a:r>
              <a:rPr sz="900" spc="4" dirty="0" smtClean="0">
                <a:latin typeface="Times New Roman"/>
                <a:cs typeface="Times New Roman"/>
                <a:hlinkClick r:id="rId2"/>
              </a:rPr>
              <a:t>c</a:t>
            </a:r>
            <a:r>
              <a:rPr sz="900" spc="0" dirty="0" smtClean="0">
                <a:latin typeface="Times New Roman"/>
                <a:cs typeface="Times New Roman"/>
                <a:hlinkClick r:id="rId2"/>
              </a:rPr>
              <a:t>om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97086" y="6521404"/>
            <a:ext cx="1148406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0"/>
              </a:spcBef>
            </a:pPr>
            <a:r>
              <a:rPr sz="900" spc="0" dirty="0" smtClean="0">
                <a:latin typeface="Arial"/>
                <a:cs typeface="Arial"/>
              </a:rPr>
              <a:t>2</a:t>
            </a:r>
            <a:r>
              <a:rPr sz="900" spc="4" dirty="0" smtClean="0">
                <a:latin typeface="Arial"/>
                <a:cs typeface="Arial"/>
              </a:rPr>
              <a:t>0</a:t>
            </a:r>
            <a:r>
              <a:rPr sz="900" spc="0" dirty="0" smtClean="0">
                <a:latin typeface="Arial"/>
                <a:cs typeface="Arial"/>
              </a:rPr>
              <a:t>2</a:t>
            </a:r>
            <a:r>
              <a:rPr sz="900" spc="4" dirty="0" smtClean="0">
                <a:latin typeface="Arial"/>
                <a:cs typeface="Arial"/>
              </a:rPr>
              <a:t>3</a:t>
            </a:r>
            <a:r>
              <a:rPr sz="900" spc="0" dirty="0" smtClean="0">
                <a:latin typeface="Arial"/>
                <a:cs typeface="Arial"/>
              </a:rPr>
              <a:t>-</a:t>
            </a:r>
            <a:r>
              <a:rPr sz="900" spc="4" dirty="0" smtClean="0">
                <a:latin typeface="Arial"/>
                <a:cs typeface="Arial"/>
              </a:rPr>
              <a:t>0</a:t>
            </a:r>
            <a:r>
              <a:rPr sz="900" spc="0" dirty="0" smtClean="0">
                <a:latin typeface="Arial"/>
                <a:cs typeface="Arial"/>
              </a:rPr>
              <a:t>4</a:t>
            </a:r>
            <a:r>
              <a:rPr sz="900" spc="4" dirty="0" smtClean="0">
                <a:latin typeface="Arial"/>
                <a:cs typeface="Arial"/>
              </a:rPr>
              <a:t>-</a:t>
            </a:r>
            <a:r>
              <a:rPr sz="900" spc="0" dirty="0" smtClean="0">
                <a:latin typeface="Arial"/>
                <a:cs typeface="Arial"/>
              </a:rPr>
              <a:t>18</a:t>
            </a:r>
            <a:r>
              <a:rPr sz="900" spc="152" dirty="0" smtClean="0">
                <a:latin typeface="Arial"/>
                <a:cs typeface="Arial"/>
              </a:rPr>
              <a:t> </a:t>
            </a:r>
            <a:r>
              <a:rPr sz="900" spc="0" dirty="0" smtClean="0">
                <a:latin typeface="Arial"/>
                <a:cs typeface="Arial"/>
              </a:rPr>
              <a:t>0</a:t>
            </a:r>
            <a:r>
              <a:rPr sz="900" spc="4" dirty="0" smtClean="0">
                <a:latin typeface="Arial"/>
                <a:cs typeface="Arial"/>
              </a:rPr>
              <a:t>8</a:t>
            </a:r>
            <a:r>
              <a:rPr sz="900" spc="0" dirty="0" smtClean="0">
                <a:latin typeface="Arial"/>
                <a:cs typeface="Arial"/>
              </a:rPr>
              <a:t>:</a:t>
            </a:r>
            <a:r>
              <a:rPr sz="900" spc="4" dirty="0" smtClean="0">
                <a:latin typeface="Arial"/>
                <a:cs typeface="Arial"/>
              </a:rPr>
              <a:t>3</a:t>
            </a:r>
            <a:r>
              <a:rPr sz="900" spc="0" dirty="0" smtClean="0">
                <a:latin typeface="Arial"/>
                <a:cs typeface="Arial"/>
              </a:rPr>
              <a:t>5:</a:t>
            </a:r>
            <a:r>
              <a:rPr sz="900" spc="4" dirty="0" smtClean="0">
                <a:latin typeface="Arial"/>
                <a:cs typeface="Arial"/>
              </a:rPr>
              <a:t>0</a:t>
            </a:r>
            <a:r>
              <a:rPr sz="900" spc="0" dirty="0" smtClean="0">
                <a:latin typeface="Arial"/>
                <a:cs typeface="Arial"/>
              </a:rPr>
              <a:t>8</a:t>
            </a:r>
            <a:endParaRPr sz="9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44537" y="6756005"/>
            <a:ext cx="1874464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Iš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š</a:t>
            </a:r>
            <a:r>
              <a:rPr sz="900" spc="0" dirty="0" smtClean="0">
                <a:latin typeface="Times New Roman"/>
                <a:cs typeface="Times New Roman"/>
              </a:rPr>
              <a:t>as</a:t>
            </a:r>
            <a:r>
              <a:rPr sz="900" spc="16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tik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,</a:t>
            </a:r>
            <a:r>
              <a:rPr sz="900" spc="-10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tu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</a:t>
            </a:r>
            <a:r>
              <a:rPr sz="900" spc="5" dirty="0" smtClean="0">
                <a:latin typeface="Times New Roman"/>
                <a:cs typeface="Times New Roman"/>
              </a:rPr>
              <a:t>m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2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fa</a:t>
            </a:r>
            <a:r>
              <a:rPr sz="900" spc="4" dirty="0" smtClean="0">
                <a:latin typeface="Times New Roman"/>
                <a:cs typeface="Times New Roman"/>
              </a:rPr>
              <a:t>c</a:t>
            </a:r>
            <a:r>
              <a:rPr sz="900" spc="0" dirty="0" smtClean="0">
                <a:latin typeface="Times New Roman"/>
                <a:cs typeface="Times New Roman"/>
              </a:rPr>
              <a:t>ie </a:t>
            </a:r>
            <a:r>
              <a:rPr sz="900" spc="3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g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lią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4537" y="7046517"/>
            <a:ext cx="1114072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dirty="0" smtClean="0">
                <a:latin typeface="Times New Roman"/>
                <a:cs typeface="Times New Roman"/>
              </a:rPr>
              <a:t>D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k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ntąp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r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ošė: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4537" y="7332267"/>
            <a:ext cx="2362222" cy="429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34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J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ri</a:t>
            </a:r>
            <a:r>
              <a:rPr sz="900" spc="5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iniųa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nųre</a:t>
            </a:r>
            <a:r>
              <a:rPr sz="900" spc="5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ist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o</a:t>
            </a:r>
            <a:r>
              <a:rPr sz="900" spc="-35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d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p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rt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nto</a:t>
            </a:r>
            <a:r>
              <a:rPr sz="900" spc="183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J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R </a:t>
            </a:r>
            <a:r>
              <a:rPr sz="900" spc="-1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il</a:t>
            </a:r>
            <a:r>
              <a:rPr sz="900" spc="4" dirty="0" smtClean="0">
                <a:latin typeface="Times New Roman"/>
                <a:cs typeface="Times New Roman"/>
              </a:rPr>
              <a:t>n</a:t>
            </a:r>
            <a:r>
              <a:rPr sz="900" spc="0" dirty="0" smtClean="0">
                <a:latin typeface="Times New Roman"/>
                <a:cs typeface="Times New Roman"/>
              </a:rPr>
              <a:t>ia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5" dirty="0" smtClean="0">
                <a:latin typeface="Times New Roman"/>
                <a:cs typeface="Times New Roman"/>
              </a:rPr>
              <a:t>k</a:t>
            </a:r>
            <a:r>
              <a:rPr sz="900" spc="0" dirty="0" smtClean="0">
                <a:latin typeface="Times New Roman"/>
                <a:cs typeface="Times New Roman"/>
              </a:rPr>
              <a:t>y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ia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22" dirty="0" smtClean="0">
                <a:latin typeface="Times New Roman"/>
                <a:cs typeface="Times New Roman"/>
              </a:rPr>
              <a:t> </a:t>
            </a:r>
            <a:r>
              <a:rPr sz="900" spc="-1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iln</a:t>
            </a:r>
            <a:r>
              <a:rPr sz="900" spc="4" dirty="0" smtClean="0">
                <a:latin typeface="Times New Roman"/>
                <a:cs typeface="Times New Roman"/>
              </a:rPr>
              <a:t>i</a:t>
            </a:r>
            <a:r>
              <a:rPr sz="900" spc="0" dirty="0" smtClean="0">
                <a:latin typeface="Times New Roman"/>
                <a:cs typeface="Times New Roman"/>
              </a:rPr>
              <a:t>a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3</a:t>
            </a:r>
            <a:r>
              <a:rPr sz="900" spc="102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J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ri</a:t>
            </a:r>
            <a:r>
              <a:rPr sz="900" spc="4" dirty="0" smtClean="0">
                <a:latin typeface="Times New Roman"/>
                <a:cs typeface="Times New Roman"/>
              </a:rPr>
              <a:t>d</a:t>
            </a:r>
            <a:r>
              <a:rPr sz="900" spc="0" dirty="0" smtClean="0">
                <a:latin typeface="Times New Roman"/>
                <a:cs typeface="Times New Roman"/>
              </a:rPr>
              <a:t>iniųa</a:t>
            </a:r>
            <a:r>
              <a:rPr sz="900" spc="4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m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nų r</a:t>
            </a:r>
            <a:r>
              <a:rPr sz="900" spc="5" dirty="0" smtClean="0">
                <a:latin typeface="Times New Roman"/>
                <a:cs typeface="Times New Roman"/>
              </a:rPr>
              <a:t>e</a:t>
            </a:r>
            <a:r>
              <a:rPr sz="900" spc="0" dirty="0" smtClean="0">
                <a:latin typeface="Times New Roman"/>
                <a:cs typeface="Times New Roman"/>
              </a:rPr>
              <a:t>gi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tro</a:t>
            </a:r>
            <a:r>
              <a:rPr sz="900" spc="34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gr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pės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4537" y="7903767"/>
            <a:ext cx="1394345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-38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y</a:t>
            </a:r>
            <a:r>
              <a:rPr sz="900" spc="5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ia</a:t>
            </a:r>
            <a:r>
              <a:rPr sz="900" spc="5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si</a:t>
            </a:r>
            <a:r>
              <a:rPr sz="900" spc="5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sis</a:t>
            </a:r>
            <a:r>
              <a:rPr sz="900" spc="40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re</a:t>
            </a:r>
            <a:r>
              <a:rPr sz="900" spc="4" dirty="0" smtClean="0">
                <a:latin typeface="Times New Roman"/>
                <a:cs typeface="Times New Roman"/>
              </a:rPr>
              <a:t>g</a:t>
            </a:r>
            <a:r>
              <a:rPr sz="900" spc="0" dirty="0" smtClean="0">
                <a:latin typeface="Times New Roman"/>
                <a:cs typeface="Times New Roman"/>
              </a:rPr>
              <a:t>ist</a:t>
            </a:r>
            <a:r>
              <a:rPr sz="900" spc="4" dirty="0" smtClean="0">
                <a:latin typeface="Times New Roman"/>
                <a:cs typeface="Times New Roman"/>
              </a:rPr>
              <a:t>r</a:t>
            </a:r>
            <a:r>
              <a:rPr sz="900" spc="0" dirty="0" smtClean="0">
                <a:latin typeface="Times New Roman"/>
                <a:cs typeface="Times New Roman"/>
              </a:rPr>
              <a:t>at</a:t>
            </a:r>
            <a:r>
              <a:rPr sz="900" spc="4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ri</a:t>
            </a:r>
            <a:r>
              <a:rPr sz="900" spc="4" dirty="0" smtClean="0">
                <a:latin typeface="Times New Roman"/>
                <a:cs typeface="Times New Roman"/>
              </a:rPr>
              <a:t>u</a:t>
            </a:r>
            <a:r>
              <a:rPr sz="900" spc="0" dirty="0" smtClean="0">
                <a:latin typeface="Times New Roman"/>
                <a:cs typeface="Times New Roman"/>
              </a:rPr>
              <a:t>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69520" y="7903767"/>
            <a:ext cx="1369062" cy="1440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"/>
              </a:spcBef>
            </a:pPr>
            <a:r>
              <a:rPr sz="900" spc="0" dirty="0" smtClean="0">
                <a:latin typeface="Times New Roman"/>
                <a:cs typeface="Times New Roman"/>
              </a:rPr>
              <a:t>B</a:t>
            </a:r>
            <a:r>
              <a:rPr sz="900" spc="5" dirty="0" smtClean="0">
                <a:latin typeface="Times New Roman"/>
                <a:cs typeface="Times New Roman"/>
              </a:rPr>
              <a:t>O</a:t>
            </a:r>
            <a:r>
              <a:rPr sz="900" spc="0" dirty="0" smtClean="0">
                <a:latin typeface="Times New Roman"/>
                <a:cs typeface="Times New Roman"/>
              </a:rPr>
              <a:t>RI</a:t>
            </a:r>
            <a:r>
              <a:rPr sz="900" spc="5" dirty="0" smtClean="0">
                <a:latin typeface="Times New Roman"/>
                <a:cs typeface="Times New Roman"/>
              </a:rPr>
              <a:t>S</a:t>
            </a:r>
            <a:r>
              <a:rPr sz="900" spc="0" dirty="0" smtClean="0">
                <a:latin typeface="Times New Roman"/>
                <a:cs typeface="Times New Roman"/>
              </a:rPr>
              <a:t>AS</a:t>
            </a:r>
            <a:r>
              <a:rPr sz="900" spc="17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imes New Roman"/>
                <a:cs typeface="Times New Roman"/>
              </a:rPr>
              <a:t>J</a:t>
            </a:r>
            <a:r>
              <a:rPr sz="900" spc="4" dirty="0" smtClean="0">
                <a:latin typeface="Times New Roman"/>
                <a:cs typeface="Times New Roman"/>
              </a:rPr>
              <a:t>A</a:t>
            </a:r>
            <a:r>
              <a:rPr sz="900" spc="0" dirty="0" smtClean="0">
                <a:latin typeface="Times New Roman"/>
                <a:cs typeface="Times New Roman"/>
              </a:rPr>
              <a:t>KO</a:t>
            </a:r>
            <a:r>
              <a:rPr sz="900" spc="4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L</a:t>
            </a:r>
            <a:r>
              <a:rPr sz="900" spc="4" dirty="0" smtClean="0">
                <a:latin typeface="Times New Roman"/>
                <a:cs typeface="Times New Roman"/>
              </a:rPr>
              <a:t>E</a:t>
            </a:r>
            <a:r>
              <a:rPr sz="900" spc="-69" dirty="0" smtClean="0">
                <a:latin typeface="Times New Roman"/>
                <a:cs typeface="Times New Roman"/>
              </a:rPr>
              <a:t>V</a:t>
            </a:r>
            <a:r>
              <a:rPr sz="900" spc="0" dirty="0" smtClean="0">
                <a:latin typeface="Times New Roman"/>
                <a:cs typeface="Times New Roman"/>
              </a:rPr>
              <a:t>AS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7237" y="1378169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757237" y="2125874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757237" y="2344964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757237" y="3899913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757237" y="4130902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757237" y="4349969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757237" y="4569037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757237" y="5276268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757237" y="5495358"/>
            <a:ext cx="625792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33417" y="6358954"/>
            <a:ext cx="630554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33417" y="6561352"/>
            <a:ext cx="630554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361</Words>
  <Application>Microsoft Office PowerPoint</Application>
  <PresentationFormat>Pasirinktinai</PresentationFormat>
  <Paragraphs>77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cp:lastModifiedBy>Irina Uso</cp:lastModifiedBy>
  <cp:revision>1</cp:revision>
  <dcterms:modified xsi:type="dcterms:W3CDTF">2025-10-29T15:14:56Z</dcterms:modified>
</cp:coreProperties>
</file>