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oleta Skripskienė" userId="5b402c32-83af-40aa-b599-39ac001ed115" providerId="ADAL" clId="{169C33E6-57FA-43CF-A43B-CC2715241197}"/>
    <pc:docChg chg="undo custSel mod modSld">
      <pc:chgData name="Violeta Skripskienė" userId="5b402c32-83af-40aa-b599-39ac001ed115" providerId="ADAL" clId="{169C33E6-57FA-43CF-A43B-CC2715241197}" dt="2020-01-22T12:53:53.918" v="6" actId="26606"/>
      <pc:docMkLst>
        <pc:docMk/>
      </pc:docMkLst>
      <pc:sldChg chg="addSp delSp modSp mod setBg">
        <pc:chgData name="Violeta Skripskienė" userId="5b402c32-83af-40aa-b599-39ac001ed115" providerId="ADAL" clId="{169C33E6-57FA-43CF-A43B-CC2715241197}" dt="2020-01-22T12:53:53.918" v="6" actId="26606"/>
        <pc:sldMkLst>
          <pc:docMk/>
          <pc:sldMk cId="928432851" sldId="258"/>
        </pc:sldMkLst>
        <pc:spChg chg="add">
          <ac:chgData name="Violeta Skripskienė" userId="5b402c32-83af-40aa-b599-39ac001ed115" providerId="ADAL" clId="{169C33E6-57FA-43CF-A43B-CC2715241197}" dt="2020-01-22T12:53:53.918" v="6" actId="26606"/>
          <ac:spMkLst>
            <pc:docMk/>
            <pc:sldMk cId="928432851" sldId="258"/>
            <ac:spMk id="4" creationId="{32BC26D8-82FB-445E-AA49-62A77D7C1EE0}"/>
          </ac:spMkLst>
        </pc:spChg>
        <pc:spChg chg="add">
          <ac:chgData name="Violeta Skripskienė" userId="5b402c32-83af-40aa-b599-39ac001ed115" providerId="ADAL" clId="{169C33E6-57FA-43CF-A43B-CC2715241197}" dt="2020-01-22T12:53:53.918" v="6" actId="26606"/>
          <ac:spMkLst>
            <pc:docMk/>
            <pc:sldMk cId="928432851" sldId="258"/>
            <ac:spMk id="5" creationId="{CB44330D-EA18-4254-AA95-EB49948539B8}"/>
          </ac:spMkLst>
        </pc:spChg>
        <pc:spChg chg="add del">
          <ac:chgData name="Violeta Skripskienė" userId="5b402c32-83af-40aa-b599-39ac001ed115" providerId="ADAL" clId="{169C33E6-57FA-43CF-A43B-CC2715241197}" dt="2020-01-22T12:53:51.492" v="3" actId="26606"/>
          <ac:spMkLst>
            <pc:docMk/>
            <pc:sldMk cId="928432851" sldId="258"/>
            <ac:spMk id="7" creationId="{32BC26D8-82FB-445E-AA49-62A77D7C1EE0}"/>
          </ac:spMkLst>
        </pc:spChg>
        <pc:spChg chg="add del">
          <ac:chgData name="Violeta Skripskienė" userId="5b402c32-83af-40aa-b599-39ac001ed115" providerId="ADAL" clId="{169C33E6-57FA-43CF-A43B-CC2715241197}" dt="2020-01-22T12:53:51.492" v="3" actId="26606"/>
          <ac:spMkLst>
            <pc:docMk/>
            <pc:sldMk cId="928432851" sldId="258"/>
            <ac:spMk id="9" creationId="{CB44330D-EA18-4254-AA95-EB49948539B8}"/>
          </ac:spMkLst>
        </pc:spChg>
        <pc:picChg chg="mod">
          <ac:chgData name="Violeta Skripskienė" userId="5b402c32-83af-40aa-b599-39ac001ed115" providerId="ADAL" clId="{169C33E6-57FA-43CF-A43B-CC2715241197}" dt="2020-01-22T12:53:53.918" v="6" actId="26606"/>
          <ac:picMkLst>
            <pc:docMk/>
            <pc:sldMk cId="928432851" sldId="258"/>
            <ac:picMk id="2" creationId="{A87D154C-48BC-4A2E-BA6E-137DC4A114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8E868-030A-4A5A-918C-D7F04C6D9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F7C7A-0E59-469F-9AE7-A4768CD7C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6AFFA-0DE6-4671-BDE6-93D4FCBB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AC17E-F90A-4F04-AF80-1DF9E9D08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DC565-F8FB-44AA-B7F9-EFBB6434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283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A9FF8-AF3C-462F-97E6-7D2E40FD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3B889-FDE5-41BE-933A-885AEA2C2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FB7EE-E898-46BA-B812-E09DAC8B0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2775B-AD33-4EEA-A0A9-F70164599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F65A9-F9F1-4228-AF45-88810E14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820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797C94-7CEE-4AA9-A1A5-82FBF1A55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34AE7-3B16-4607-A0EF-001681A03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F498E-1AA2-4882-B37B-28BD0C72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73BA2-559C-458F-B2C6-A03EA2E8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C960A-3534-4D4D-9D8E-594C8DC5D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466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74B0A-FB28-416E-BACF-447D2419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7559-16B2-4D83-8F41-CA25D6416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85865-B98D-4255-B286-6BF487C12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D404C-39AD-42E2-ACBB-16B7BE2C1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76E85-1F92-4158-B140-1EA87938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048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368A-3C95-4A51-8725-E1DE8FADA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EEB40-8705-415D-91AA-14E32F380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784C-EEE9-442D-B1E4-EBE4C7835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D3B8E-CDDA-4666-81E1-CC47FFA49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9DB40-69B4-4F9B-BBBD-6DC3A635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4518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9DAE-5966-43FF-AD5D-A169549C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BCE4D-3B7E-4C73-B1E0-C7054498D6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E48F1-7772-43D3-A058-E88122715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CCCF4-1710-4914-80BD-4F8C29DF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C9309-6CAB-46AA-A81E-78456F09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6E4ED-B476-4AFD-B5C4-AD7FD054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85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F49CE-30AF-4AD3-8895-F970E6993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3921B-666B-4DD3-BBEC-2C1FE58CD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3D344-B378-4668-BBB7-D339FB52D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45804-2B80-4828-96AD-251B844B0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8B973-B481-442E-851A-95CC8D2F4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DED277-6A7F-46BF-AF74-BFE55A7D2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6A1021-363D-4D0C-8A78-E91C6F39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DCD145-7028-4134-90E9-35041F2E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0904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76254-B0E8-4E87-B4DE-B4B8D5CD2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BE900-F771-4E79-8921-614FA49E9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C3A1B6-39C7-4AC0-BF29-D3A42BBD0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EDAC8-F28E-43E0-A2EC-684FA29B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4226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862B6-9544-48B9-B6FC-8DA231EF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BAE54-437B-4BE1-9C48-D535CBA2F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63C24-624C-40F2-9EC8-464C9B56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299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1F9B-C97C-432C-98D1-2C3F58905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70AC6-7084-4414-B60B-D8E6A8A7F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7F7B5-59FD-4DA9-A95C-475BD3625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631C9-6AB6-42AC-B1BF-6A75FC22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52D7C-405B-4C74-BCCB-D04B5F8B7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DF14E-E495-4B5A-BFE7-8DA973CF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827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D957-083A-40F2-BA9A-6623D8BB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936704-49B4-40D4-A323-D509FD9ED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4E605E-5AD4-47D9-9368-9CEDA52AC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54A4A-FF8D-41D4-83DD-397DD4C5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CA27A-BA71-4AE8-8BCE-124E87981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F898B-FD54-4D12-AB75-6D39F82E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1599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5DAC0-55E6-479F-9A4D-65F1FA5EF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050FD-4C6E-43D9-866B-4221FA374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966C3-517C-4618-82CE-19A48A480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301D-49DC-4D47-B7A6-F1C99F02BC07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7803B-A33B-440D-9345-3E79987D8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43942-46B2-4FC7-A519-18645FABB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BCF6B-CD83-4391-A23C-F47D00A9DCE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142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E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7D154C-48BC-4A2E-BA6E-137DC4A11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057" y="643467"/>
            <a:ext cx="502788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32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BFD2E6364EA6F4589E339650EF2D256" ma:contentTypeVersion="10" ma:contentTypeDescription="Kurkite naują dokumentą." ma:contentTypeScope="" ma:versionID="78303729d3000b3d245c46ff3b923aa4">
  <xsd:schema xmlns:xsd="http://www.w3.org/2001/XMLSchema" xmlns:xs="http://www.w3.org/2001/XMLSchema" xmlns:p="http://schemas.microsoft.com/office/2006/metadata/properties" xmlns:ns3="d54348e1-8662-4887-9d6e-2f3aba196886" targetNamespace="http://schemas.microsoft.com/office/2006/metadata/properties" ma:root="true" ma:fieldsID="4a71b3fddf7c036d41ded1a50cc11aa7" ns3:_="">
    <xsd:import namespace="d54348e1-8662-4887-9d6e-2f3aba1968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348e1-8662-4887-9d6e-2f3aba1968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6BA916-9DC5-40EE-8406-4D275F24BC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4348e1-8662-4887-9d6e-2f3aba196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86F25D-1FBB-4054-97F3-46D606BF4F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A2CD57-5863-4B64-A797-665DD0AB5B6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2020-01-22T12:52:55Z</dcterms:created>
  <dcterms:modified xsi:type="dcterms:W3CDTF">2020-01-22T12:53:55Z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0x0101007BFD2E6364EA6F4589E339650EF2D256</vt:lpwstr>
  </property>
</Properties>
</file>