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6EFEB-4863-4089-AC86-A7F5C19763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2B1E2E-BCFB-4921-A55A-85A87014CD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6167FE-229C-4C04-B75C-7C8513D98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79AA-B26D-4C4B-8D4C-322F1E257C95}" type="datetimeFigureOut">
              <a:rPr lang="lt-LT" smtClean="0"/>
              <a:t>2020-01-22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109AFB-A428-48BF-B5CD-ABEB63A1F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09CD33-B5ED-4C34-A143-A8A1E6546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45975-9D97-4BE8-B88E-184FC918E54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79047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25D44-4C0B-4F94-838E-A43A0F0BC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451AB9-178F-43B8-A84D-4544CF03DD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CA7419-FF3F-49A3-8B1A-AC1EF900A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79AA-B26D-4C4B-8D4C-322F1E257C95}" type="datetimeFigureOut">
              <a:rPr lang="lt-LT" smtClean="0"/>
              <a:t>2020-01-22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53CCBC-3222-4221-9119-B581779E5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728E6D-6247-4503-A01B-5D1B22D51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45975-9D97-4BE8-B88E-184FC918E54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72768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B2AFF6-7F1A-4F68-899F-F481CB2BC1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D23D04-5089-47EB-974F-CAC1F13407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573D24-612B-4EE0-8676-C31B6004E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79AA-B26D-4C4B-8D4C-322F1E257C95}" type="datetimeFigureOut">
              <a:rPr lang="lt-LT" smtClean="0"/>
              <a:t>2020-01-22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31FB9F-0FE0-4418-9A8F-02FA5C1F5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836C68-5BB4-4E33-A441-2651A8037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45975-9D97-4BE8-B88E-184FC918E54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35964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77B37-59FE-440B-9F3E-A9C70712F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229393-66C9-4037-B5F4-217851BB32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DD5340-B578-46A3-8E8B-C92BE6CF9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79AA-B26D-4C4B-8D4C-322F1E257C95}" type="datetimeFigureOut">
              <a:rPr lang="lt-LT" smtClean="0"/>
              <a:t>2020-01-22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A03217-6D5E-4F50-8787-F46AD41E4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84C86E-40D1-4E01-94C3-C3B927314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45975-9D97-4BE8-B88E-184FC918E54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59469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A86F4-8E0B-4475-87EE-A1B1B31A9B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99BFCF-70A1-4DB1-B116-3C62BAB1F8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E669BD-2EB2-467E-B6B5-150EFF345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79AA-B26D-4C4B-8D4C-322F1E257C95}" type="datetimeFigureOut">
              <a:rPr lang="lt-LT" smtClean="0"/>
              <a:t>2020-01-22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B0DA49-4CA9-46B4-85BA-6A98A337E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827FC1-BA5C-486E-825F-6D328036D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45975-9D97-4BE8-B88E-184FC918E54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6305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0D93C-6074-4E95-9F9F-2D1B4471C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D67180-48C2-46A5-9E66-BC0543F6A3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5EBB00-A0BA-4705-B9B3-CEB30AEFF6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26B583-D1A4-4ECC-9B58-962AA6245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79AA-B26D-4C4B-8D4C-322F1E257C95}" type="datetimeFigureOut">
              <a:rPr lang="lt-LT" smtClean="0"/>
              <a:t>2020-01-22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2BD7B4-9349-46FF-A01A-8CF8367E9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BC3A27-AE2E-406E-9BBC-AFA97AA18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45975-9D97-4BE8-B88E-184FC918E54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49041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862FD-691D-4405-8560-3A60030C7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76BC97-5AA9-4498-ADF8-6E126E4E77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5F7486-488E-4703-B1BA-33180AA4DA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4DFEC4-0BAC-4F40-8ED6-D4A80ED159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759C1D-759A-4F32-A737-FD5B9021A8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0D7F7C-861F-46E1-AB09-168CEFE81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79AA-B26D-4C4B-8D4C-322F1E257C95}" type="datetimeFigureOut">
              <a:rPr lang="lt-LT" smtClean="0"/>
              <a:t>2020-01-22</a:t>
            </a:fld>
            <a:endParaRPr lang="lt-L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CE18DB-18CE-431D-8BF4-DAA0E40AB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0725F37-FE13-4F65-802E-A059F16C5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45975-9D97-4BE8-B88E-184FC918E54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17749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95BBD-B608-44EC-BCF2-338A8CA8A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B50B40-5B35-4702-B4B6-E9E8FD6A1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79AA-B26D-4C4B-8D4C-322F1E257C95}" type="datetimeFigureOut">
              <a:rPr lang="lt-LT" smtClean="0"/>
              <a:t>2020-01-22</a:t>
            </a:fld>
            <a:endParaRPr lang="lt-L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86E0E7-D506-4C35-B015-960B85982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4A8E9B-4685-4C6D-9A25-BE79648BB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45975-9D97-4BE8-B88E-184FC918E54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11823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71915D-539B-4351-971A-01C71A5E4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79AA-B26D-4C4B-8D4C-322F1E257C95}" type="datetimeFigureOut">
              <a:rPr lang="lt-LT" smtClean="0"/>
              <a:t>2020-01-22</a:t>
            </a:fld>
            <a:endParaRPr lang="lt-L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991AFB-9B94-43C4-958F-4AEF1D067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1EC4AD-4250-4231-AE93-2065F059B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45975-9D97-4BE8-B88E-184FC918E54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4109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C9B69-6FC9-4876-BE79-F166F452D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6D0D4F-ADFC-4644-B3C3-832ED9CA82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E28DF2-F66B-4985-B911-582C24E6E5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DEE480-1B8E-4D28-80A9-D8890FEE0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79AA-B26D-4C4B-8D4C-322F1E257C95}" type="datetimeFigureOut">
              <a:rPr lang="lt-LT" smtClean="0"/>
              <a:t>2020-01-22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7BBB08-5024-4C76-BCCE-6F85B53B9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CDDA5E-0F46-4A52-A4C9-F49C3C616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45975-9D97-4BE8-B88E-184FC918E54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30924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BA93B-BC21-445B-B86A-FAECD6E6B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7FD374-4525-4F63-9DDA-CC77FD21CA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F2A226-C4DB-4F6E-8E41-20990F9F96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508DDD-7DDC-4C1A-8405-81A1198C4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79AA-B26D-4C4B-8D4C-322F1E257C95}" type="datetimeFigureOut">
              <a:rPr lang="lt-LT" smtClean="0"/>
              <a:t>2020-01-22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CB37A2-8677-4EA0-9D5E-208DA2DF5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0EBC2-1160-4DBC-8057-DBE0D6D6A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45975-9D97-4BE8-B88E-184FC918E54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43658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8F80DD-001C-4C61-BEA1-7DFCD41C8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4DB83A-9F0F-4DEE-8226-91F6E3F5BA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FF3F4-6BFB-45F1-869D-0B3F1C9397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979AA-B26D-4C4B-8D4C-322F1E257C95}" type="datetimeFigureOut">
              <a:rPr lang="lt-LT" smtClean="0"/>
              <a:t>2020-01-22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0C1307-025D-409A-AFFC-8A0BEFF948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C9026D-F772-4FEA-BBAF-C45AF799D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45975-9D97-4BE8-B88E-184FC918E54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76179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54CF4FB-9F33-4990-BD85-5D26C796F7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3520" y="687653"/>
            <a:ext cx="8520631" cy="5075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1735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as" ma:contentTypeID="0x0101007BFD2E6364EA6F4589E339650EF2D256" ma:contentTypeVersion="10" ma:contentTypeDescription="Kurkite naują dokumentą." ma:contentTypeScope="" ma:versionID="78303729d3000b3d245c46ff3b923aa4">
  <xsd:schema xmlns:xsd="http://www.w3.org/2001/XMLSchema" xmlns:xs="http://www.w3.org/2001/XMLSchema" xmlns:p="http://schemas.microsoft.com/office/2006/metadata/properties" xmlns:ns3="d54348e1-8662-4887-9d6e-2f3aba196886" targetNamespace="http://schemas.microsoft.com/office/2006/metadata/properties" ma:root="true" ma:fieldsID="4a71b3fddf7c036d41ded1a50cc11aa7" ns3:_="">
    <xsd:import namespace="d54348e1-8662-4887-9d6e-2f3aba19688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4348e1-8662-4887-9d6e-2f3aba1968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urinio tipas"/>
        <xsd:element ref="dc:title" minOccurs="0" maxOccurs="1" ma:index="4" ma:displayName="Antraštė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238700E-419A-41B4-B34C-490E6D1E14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54348e1-8662-4887-9d6e-2f3aba19688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16AEEB2-DC77-45D1-A97F-63B3C00BA43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C212CF2-FB82-47EF-8BA2-DC390D500BB1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Violeta Skripskienė</dc:creator>
  <cp:lastModifiedBy>Violeta Skripskienė</cp:lastModifiedBy>
  <cp:revision>1</cp:revision>
  <dcterms:created xsi:type="dcterms:W3CDTF">2020-01-22T12:25:21Z</dcterms:created>
  <dcterms:modified xsi:type="dcterms:W3CDTF">2020-01-22T12:26:14Z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0x0101007BFD2E6364EA6F4589E339650EF2D256</vt:lpwstr>
  </property>
</Properties>
</file>