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60D0-CD9D-4805-9D03-D6B793B61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C800A7-0572-4997-AAE6-E2050CDA7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119FA-6131-4508-9030-348C9573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6D427-6C32-4B07-B425-AC78197F4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F890C-732B-4E91-92F4-06BB898E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80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DE979-078C-4A8A-AF58-E544C226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897FF-AC99-48DC-9E02-642DD409D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4E860-B943-4933-9FE1-4ABE34EB7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3059-2367-4BD7-B79D-7B10AFC4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17DB8-3771-4105-88DB-A3E9481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941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3E2DDF-C384-4A65-9380-A3289FABE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E275F-3EB2-4CE5-B996-A0EAF7CED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22F64-C480-4039-A08F-8D66C4BA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FF3FB-345C-4288-A539-B841F64B8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E2712-8566-49D6-A3EA-329F2F4E2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577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2352F-D61C-4B1C-90FE-5BFC5D269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2E0AF-67AE-415C-B3BC-DF2099B65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60135-7FB6-4C53-8E38-5B57D54B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BDA25-2A9E-44CE-B3D1-63B36D722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695F-7A7D-468A-89BF-5793F2CC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469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AF334-7ADE-4504-88F9-CDD8F148D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3453E-6408-43AB-86AD-E71B778F8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4421C-440A-4E6F-AB32-1C4532C88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B97CB-66E6-4115-BB14-F60AF34A1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E592B-A983-4D37-9173-47A2A95EF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659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A696-7025-49A2-94DC-FA2AB85D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63649-A13E-4BF4-96A7-B222F2D31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123FD-7F0A-4F12-A409-8AA670EBF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08EC4-1943-4BD2-A175-5C3C29B1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02D05-B123-4E9C-9BE5-434637C7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0C781-925E-4BED-91EA-D5E867AE2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804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7EC4-90E1-47D1-9B87-3B6354E7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5860B-03C7-41B8-913E-507628BA2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78E8A-3F7F-49A5-95AF-8032C0E6F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4B1334-18AF-44BA-B83C-5B82CFEE2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2AEFB-DF9D-40AD-A37A-F79B10BB3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3D70B-7AF1-4206-A914-05E3C583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3D3453-FF07-4056-B304-BF6378317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962DA9-4A45-420C-A414-2BE279C4A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77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1AA15-D4FC-4E5A-8388-B0CFA859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F590C0-664D-4907-898F-770D1E6E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206B54-5025-4970-8EE0-3BE4E07B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FE747A-5424-4D37-9964-07FD3564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438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E0430-1439-4530-A85B-EFD5A34ED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FC0D93-CA03-4D7E-90A8-DA83DAA8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94389-BA07-4D12-8F94-3C15BB52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471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D39CF-8393-4503-868C-6144F6DB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41572-7BB8-43F0-99DA-F4639798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5838CE-674D-4EBF-B0B4-84E9DFD4D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099ED-8339-47B3-9E13-8A5DFA29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23909-9F96-46BE-9207-DB70A77F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311A7-33D9-4E23-8747-EB8B427B8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5766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9A41-DAD0-48CE-B62E-06745AC9E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1AF738-BA57-4815-91FE-F93BC3AFC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6F797-4799-40D0-8895-98F4A7606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681E2-24EB-457B-9535-E9B1A306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23814-6A3E-4B30-8715-D9D276D8B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A7007-A67A-410B-84EE-D66DCF4C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6207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7BAC1D-9A4B-430C-81E4-733E53CE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4BDA2-4352-43B0-B920-D5AAC41C7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3E6C4-9325-47AF-BEE0-0A6AA775B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4A50-DF56-4173-963F-F4D354A0FE3C}" type="datetimeFigureOut">
              <a:rPr lang="lt-LT" smtClean="0"/>
              <a:t>2020.02.14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E3D26-775C-49D5-ACC1-0D0DD47B7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307C0-BD98-4B91-823B-5A1DBB9BD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9351A-21DA-4BFA-B7F5-6CFEEBF6E0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0302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7E734D-C39A-47A0-8C0C-CF711A3D0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514" y="125443"/>
            <a:ext cx="7292972" cy="66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4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BFD2E6364EA6F4589E339650EF2D256" ma:contentTypeVersion="10" ma:contentTypeDescription="Kurkite naują dokumentą." ma:contentTypeScope="" ma:versionID="78303729d3000b3d245c46ff3b923aa4">
  <xsd:schema xmlns:xsd="http://www.w3.org/2001/XMLSchema" xmlns:xs="http://www.w3.org/2001/XMLSchema" xmlns:p="http://schemas.microsoft.com/office/2006/metadata/properties" xmlns:ns3="d54348e1-8662-4887-9d6e-2f3aba196886" targetNamespace="http://schemas.microsoft.com/office/2006/metadata/properties" ma:root="true" ma:fieldsID="4a71b3fddf7c036d41ded1a50cc11aa7" ns3:_="">
    <xsd:import namespace="d54348e1-8662-4887-9d6e-2f3aba1968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348e1-8662-4887-9d6e-2f3aba1968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D3FB23-AEBE-4720-84A1-DE8C216D5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4348e1-8662-4887-9d6e-2f3aba196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EEF9B6-D050-46A3-B490-423209BDF0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FEE356-5441-4913-AAEC-1793838E725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</dc:creator>
  <cp:lastModifiedBy>Violeta</cp:lastModifiedBy>
  <cp:revision>1</cp:revision>
  <dcterms:created xsi:type="dcterms:W3CDTF">2020-02-14T08:30:47Z</dcterms:created>
  <dcterms:modified xsi:type="dcterms:W3CDTF">2020-02-14T08:31:29Z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0x0101007BFD2E6364EA6F4589E339650EF2D256</vt:lpwstr>
  </property>
</Properties>
</file>